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20" r:id="rId2"/>
  </p:sldMasterIdLst>
  <p:notesMasterIdLst>
    <p:notesMasterId r:id="rId10"/>
  </p:notesMasterIdLst>
  <p:handoutMasterIdLst>
    <p:handoutMasterId r:id="rId11"/>
  </p:handoutMasterIdLst>
  <p:sldIdLst>
    <p:sldId id="275" r:id="rId3"/>
    <p:sldId id="326" r:id="rId4"/>
    <p:sldId id="300" r:id="rId5"/>
    <p:sldId id="301" r:id="rId6"/>
    <p:sldId id="269" r:id="rId7"/>
    <p:sldId id="307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tch Deck" id="{0E01AD0E-E8DB-40E5-8281-2CFA709FABD9}">
          <p14:sldIdLst>
            <p14:sldId id="275"/>
            <p14:sldId id="326"/>
            <p14:sldId id="300"/>
            <p14:sldId id="301"/>
            <p14:sldId id="269"/>
            <p14:sldId id="307"/>
            <p14:sldId id="286"/>
          </p14:sldIdLst>
        </p14:section>
        <p14:section name="Parking Lot" id="{90FA0D87-E7A0-4E1B-ABB7-7FDF9C1D5BE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A00"/>
    <a:srgbClr val="925300"/>
    <a:srgbClr val="008591"/>
    <a:srgbClr val="00353A"/>
    <a:srgbClr val="511F00"/>
    <a:srgbClr val="007387"/>
    <a:srgbClr val="007391"/>
    <a:srgbClr val="7B7B7B"/>
    <a:srgbClr val="CCCCCC"/>
    <a:srgbClr val="006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2C2868-992D-4202-A88F-CABA1AFD9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7C568-DD28-4951-AD9A-0E7880171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3203-74EA-414C-A090-9D8A141482D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0010F-411B-4518-A18A-0C9F85CCB5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502E6-C0B1-474F-829A-87F6BD0A4B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54D6-3EF2-4C1B-9B6A-E4565AC6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EB5C6-74E1-4B5C-99E6-A89E8D593AF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80AD7-503C-46DF-BCE3-43A53257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9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Mission Enablement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2CE21-CAB3-4A71-A4C6-5063EA827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2" indent="-17470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80AD7-503C-46DF-BCE3-43A53257DF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1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DoD-centric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2CE21-CAB3-4A71-A4C6-5063EA8271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3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left to right: Azure, Google Cloud, AWS, Oracle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2CE21-CAB3-4A71-A4C6-5063EA8271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7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2CE21-CAB3-4A71-A4C6-5063EA8271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2C8173-EE90-4B68-A1FC-9E8927778A38}"/>
              </a:ext>
            </a:extLst>
          </p:cNvPr>
          <p:cNvSpPr txBox="1"/>
          <p:nvPr userDrawn="1"/>
        </p:nvSpPr>
        <p:spPr>
          <a:xfrm>
            <a:off x="275844" y="6429792"/>
            <a:ext cx="5088636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C4C53-4D43-411E-A565-C635ECBEDA08}"/>
              </a:ext>
            </a:extLst>
          </p:cNvPr>
          <p:cNvSpPr txBox="1"/>
          <p:nvPr userDrawn="1"/>
        </p:nvSpPr>
        <p:spPr>
          <a:xfrm>
            <a:off x="275844" y="6429792"/>
            <a:ext cx="5088636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F2AEA8-E838-40AB-87C5-327DFB4D69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" y="2467197"/>
            <a:ext cx="12191598" cy="640080"/>
          </a:xfrm>
        </p:spPr>
        <p:txBody>
          <a:bodyPr lIns="274320" tIns="0" rIns="274320" bIns="0">
            <a:noAutofit/>
          </a:bodyPr>
          <a:lstStyle>
            <a:lvl1pPr algn="l">
              <a:defRPr sz="3200" i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71418-6DAE-4742-9BCA-2EA5262260EC}"/>
              </a:ext>
            </a:extLst>
          </p:cNvPr>
          <p:cNvSpPr txBox="1"/>
          <p:nvPr/>
        </p:nvSpPr>
        <p:spPr>
          <a:xfrm>
            <a:off x="275842" y="4846320"/>
            <a:ext cx="3474720" cy="1169551"/>
          </a:xfrm>
          <a:prstGeom prst="rect">
            <a:avLst/>
          </a:prstGeom>
          <a:noFill/>
        </p:spPr>
        <p:txBody>
          <a:bodyPr wrap="square" lIns="0" rIns="91440" rtlCol="0" anchor="ctr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8255 Greensboro Drive, Suite 500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Tysons Corner, VA 22102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+1.703.544.2424</a:t>
            </a:r>
          </a:p>
          <a:p>
            <a:pPr>
              <a:spcAft>
                <a:spcPts val="0"/>
              </a:spcAft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Ridgelineintl.com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C0D57-3C65-4BD1-83AA-D1FEF6112F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52797"/>
            <a:ext cx="12191999" cy="91440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44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62013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art Layou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E528E4D-3B47-4BF1-AFF8-5F2F6AD0A4D1}"/>
              </a:ext>
            </a:extLst>
          </p:cNvPr>
          <p:cNvSpPr txBox="1"/>
          <p:nvPr userDrawn="1"/>
        </p:nvSpPr>
        <p:spPr>
          <a:xfrm>
            <a:off x="275844" y="6429792"/>
            <a:ext cx="50360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C6FC2F-FF69-49B1-96C9-F780F682BE6C}"/>
              </a:ext>
            </a:extLst>
          </p:cNvPr>
          <p:cNvSpPr/>
          <p:nvPr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2CF5F9-3D75-4936-AA59-369BC2879E5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592068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95884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A0A8938-CB96-41D1-B6FE-0B4F159B201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584436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58E5AB-3B22-4277-A677-0BC2C8395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844" y="3543750"/>
            <a:ext cx="265176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67F938-8D64-4B2F-A4A7-333D64269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028" y="3543750"/>
            <a:ext cx="265176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0F0BFCE-9F34-419E-8DFB-647332D31A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64396" y="3543750"/>
            <a:ext cx="265176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CD3E96-C9DC-4B22-BDBB-8D7E8C986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1564" y="4094745"/>
            <a:ext cx="256032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AB06D65-0C38-471F-9529-369B6C9D89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8212" y="3543750"/>
            <a:ext cx="265176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F0A81C3-4A99-4B57-AF86-8159F4525F0B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588252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5E85CFEB-E9E3-41CA-A2E9-89BF06582C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17748" y="4094745"/>
            <a:ext cx="256032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6D916EC8-75B2-4BF6-BB0D-63D32B8513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0116" y="4094745"/>
            <a:ext cx="256032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D1B8D05F-DDAA-49A4-87D9-D5F1381D8C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3932" y="4094745"/>
            <a:ext cx="256032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366442C-8962-4055-8FB1-C41FE9C300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272785"/>
            <a:ext cx="10562603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B7BBFC1-8063-44F9-8D3D-35EC6EA5C752}"/>
              </a:ext>
            </a:extLst>
          </p:cNvPr>
          <p:cNvSpPr/>
          <p:nvPr userDrawn="1"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E4EAC6-A4EF-4132-9AEF-EE273A89C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2DB6E8B-9C74-4689-AF75-1B7F3513603A}"/>
              </a:ext>
            </a:extLst>
          </p:cNvPr>
          <p:cNvSpPr txBox="1"/>
          <p:nvPr userDrawn="1"/>
        </p:nvSpPr>
        <p:spPr>
          <a:xfrm>
            <a:off x="275844" y="6429792"/>
            <a:ext cx="48135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1342686-8785-4C9B-BD0F-3DE48038D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6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ar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B96989B-C7EA-4195-A696-96A1C7360082}"/>
              </a:ext>
            </a:extLst>
          </p:cNvPr>
          <p:cNvSpPr txBox="1"/>
          <p:nvPr userDrawn="1"/>
        </p:nvSpPr>
        <p:spPr>
          <a:xfrm>
            <a:off x="275844" y="6429792"/>
            <a:ext cx="50360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CD3E96-C9DC-4B22-BDBB-8D7E8C986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8447" y="1973717"/>
            <a:ext cx="3291840" cy="1433156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C6FC2F-FF69-49B1-96C9-F780F682BE6C}"/>
              </a:ext>
            </a:extLst>
          </p:cNvPr>
          <p:cNvSpPr/>
          <p:nvPr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275844" y="1395193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58E5AB-3B22-4277-A677-0BC2C8395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8447" y="1395193"/>
            <a:ext cx="329184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2D11B3DC-7BA7-432B-820F-34292CF3E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24316" y="1971770"/>
            <a:ext cx="3291840" cy="1433156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C3009C0F-9463-4A03-9655-692F0DF2D7D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411713" y="1393246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0F584D33-1A65-471D-8245-FB5793BFDB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4316" y="1393246"/>
            <a:ext cx="329184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90E388AD-FE3B-4248-BB72-04A8CABA45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47" y="4422005"/>
            <a:ext cx="3291840" cy="1433156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55F25537-E15A-4135-BFD2-CBCD7719EC2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75844" y="3843481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A6A0AD98-1533-4DCD-B83F-22270C40FA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88447" y="3843481"/>
            <a:ext cx="329184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D67A1A13-241D-4B6F-B84C-6867A7B91D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24316" y="4418111"/>
            <a:ext cx="3291840" cy="1433156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A9A700BC-F950-49C8-8929-7D4F8C678966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411713" y="3839587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1B58A4A-ACB4-401B-A23C-0B00EE9173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24316" y="3839587"/>
            <a:ext cx="329184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AAA4DC9-EE1B-4B1F-989B-399A527059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72785"/>
            <a:ext cx="10554057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0B86676-5561-47E2-9450-8B44E666A63E}"/>
              </a:ext>
            </a:extLst>
          </p:cNvPr>
          <p:cNvSpPr/>
          <p:nvPr userDrawn="1"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BE7436-F98C-4054-B9AF-E433DB21B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DA0D30-6FB9-4EAA-94DA-5206F3584110}"/>
              </a:ext>
            </a:extLst>
          </p:cNvPr>
          <p:cNvSpPr txBox="1"/>
          <p:nvPr userDrawn="1"/>
        </p:nvSpPr>
        <p:spPr>
          <a:xfrm>
            <a:off x="275844" y="6429792"/>
            <a:ext cx="48135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71815BD-60A8-4CC1-BA9A-115FC9703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P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02EF919-306C-452E-AF8C-149BCF03F352}"/>
              </a:ext>
            </a:extLst>
          </p:cNvPr>
          <p:cNvSpPr txBox="1"/>
          <p:nvPr userDrawn="1"/>
        </p:nvSpPr>
        <p:spPr>
          <a:xfrm>
            <a:off x="275844" y="6429792"/>
            <a:ext cx="50360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C6FC2F-FF69-49B1-96C9-F780F682BE6C}"/>
              </a:ext>
            </a:extLst>
          </p:cNvPr>
          <p:cNvSpPr/>
          <p:nvPr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2CF5F9-3D75-4936-AA59-369BC2879E5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181599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595548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A0A8938-CB96-41D1-B6FE-0B4F159B201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767650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58E5AB-3B22-4277-A677-0BC2C8395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48" y="3543750"/>
            <a:ext cx="292608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67F938-8D64-4B2F-A4A7-333D64269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4399" y="3543750"/>
            <a:ext cx="292608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0F0BFCE-9F34-419E-8DFB-647332D31A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0450" y="3543750"/>
            <a:ext cx="292608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CD3E96-C9DC-4B22-BDBB-8D7E8C986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4068" y="4094745"/>
            <a:ext cx="283464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76742D2-3649-408A-B7D6-6282089F5D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19" y="4094745"/>
            <a:ext cx="283464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461D569-5038-47BD-A13F-A85487ADB7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6170" y="4094745"/>
            <a:ext cx="283464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1768AA4-186A-4136-9B19-2A861F0506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2785"/>
            <a:ext cx="10562603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F74278-0385-4325-9A0E-7A0D5750DD0B}"/>
              </a:ext>
            </a:extLst>
          </p:cNvPr>
          <p:cNvSpPr/>
          <p:nvPr userDrawn="1"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5FC66C-C875-45A2-BA17-A9FE95101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D553A84-7516-4BC7-B675-C8300AF2E5E7}"/>
              </a:ext>
            </a:extLst>
          </p:cNvPr>
          <p:cNvSpPr txBox="1"/>
          <p:nvPr userDrawn="1"/>
        </p:nvSpPr>
        <p:spPr>
          <a:xfrm>
            <a:off x="275844" y="6429792"/>
            <a:ext cx="48135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5FEA96F-5796-4714-9555-E7FC0AB2E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0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Image Layout w/ Sub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AE9EB18-DE4C-426D-AA4B-8588DE03A8BC}"/>
              </a:ext>
            </a:extLst>
          </p:cNvPr>
          <p:cNvSpPr txBox="1"/>
          <p:nvPr userDrawn="1"/>
        </p:nvSpPr>
        <p:spPr>
          <a:xfrm>
            <a:off x="275844" y="6429792"/>
            <a:ext cx="50360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C6FC2F-FF69-49B1-96C9-F780F682BE6C}"/>
              </a:ext>
            </a:extLst>
          </p:cNvPr>
          <p:cNvSpPr/>
          <p:nvPr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963564"/>
            <a:ext cx="12192001" cy="2876803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461D569-5038-47BD-A13F-A85487ADB7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6933" y="3931064"/>
            <a:ext cx="7265068" cy="2279235"/>
          </a:xfrm>
        </p:spPr>
        <p:txBody>
          <a:bodyPr lIns="274320" rIns="274320" anchor="t">
            <a:noAutofit/>
          </a:bodyPr>
          <a:lstStyle>
            <a:lvl1pPr algn="l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99EA20A-D04E-4260-AB8A-D76C71E0C794}"/>
              </a:ext>
            </a:extLst>
          </p:cNvPr>
          <p:cNvSpPr/>
          <p:nvPr/>
        </p:nvSpPr>
        <p:spPr>
          <a:xfrm>
            <a:off x="0" y="3931065"/>
            <a:ext cx="4926932" cy="457200"/>
          </a:xfrm>
          <a:custGeom>
            <a:avLst/>
            <a:gdLst>
              <a:gd name="connsiteX0" fmla="*/ 0 w 4926932"/>
              <a:gd name="connsiteY0" fmla="*/ 0 h 457200"/>
              <a:gd name="connsiteX1" fmla="*/ 3779660 w 4926932"/>
              <a:gd name="connsiteY1" fmla="*/ 0 h 457200"/>
              <a:gd name="connsiteX2" fmla="*/ 4651088 w 4926932"/>
              <a:gd name="connsiteY2" fmla="*/ 0 h 457200"/>
              <a:gd name="connsiteX3" fmla="*/ 4698332 w 4926932"/>
              <a:gd name="connsiteY3" fmla="*/ 0 h 457200"/>
              <a:gd name="connsiteX4" fmla="*/ 4926932 w 4926932"/>
              <a:gd name="connsiteY4" fmla="*/ 228600 h 457200"/>
              <a:gd name="connsiteX5" fmla="*/ 4698332 w 4926932"/>
              <a:gd name="connsiteY5" fmla="*/ 457200 h 457200"/>
              <a:gd name="connsiteX6" fmla="*/ 4651088 w 4926932"/>
              <a:gd name="connsiteY6" fmla="*/ 457200 h 457200"/>
              <a:gd name="connsiteX7" fmla="*/ 3779660 w 4926932"/>
              <a:gd name="connsiteY7" fmla="*/ 457200 h 457200"/>
              <a:gd name="connsiteX8" fmla="*/ 0 w 4926932"/>
              <a:gd name="connsiteY8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6932" h="457200">
                <a:moveTo>
                  <a:pt x="0" y="0"/>
                </a:moveTo>
                <a:lnTo>
                  <a:pt x="3779660" y="0"/>
                </a:lnTo>
                <a:lnTo>
                  <a:pt x="4651088" y="0"/>
                </a:lnTo>
                <a:lnTo>
                  <a:pt x="4698332" y="0"/>
                </a:lnTo>
                <a:cubicBezTo>
                  <a:pt x="4824584" y="0"/>
                  <a:pt x="4926932" y="102348"/>
                  <a:pt x="4926932" y="228600"/>
                </a:cubicBezTo>
                <a:cubicBezTo>
                  <a:pt x="4926932" y="354852"/>
                  <a:pt x="4824584" y="457200"/>
                  <a:pt x="4698332" y="457200"/>
                </a:cubicBezTo>
                <a:lnTo>
                  <a:pt x="4651088" y="457200"/>
                </a:lnTo>
                <a:lnTo>
                  <a:pt x="3779660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9941BF9-5F7D-4BF6-8DD2-3154BC673E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31064"/>
            <a:ext cx="4686300" cy="457200"/>
          </a:xfrm>
          <a:prstGeom prst="roundRect">
            <a:avLst>
              <a:gd name="adj" fmla="val 0"/>
            </a:avLst>
          </a:prstGeom>
          <a:noFill/>
        </p:spPr>
        <p:txBody>
          <a:bodyPr lIns="274320"/>
          <a:lstStyle>
            <a:lvl1pPr algn="l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or Picture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CFF77B-FCAB-41A9-8D3C-D4E5282E14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2785"/>
            <a:ext cx="10536965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D4AB76-39D1-4228-A789-C77415E26DEA}"/>
              </a:ext>
            </a:extLst>
          </p:cNvPr>
          <p:cNvSpPr/>
          <p:nvPr userDrawn="1"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B9CD07-D456-49E0-8F76-EA2A29DA5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D4F066D-6F2B-488A-8ABF-EA3281A0E911}"/>
              </a:ext>
            </a:extLst>
          </p:cNvPr>
          <p:cNvSpPr/>
          <p:nvPr userDrawn="1"/>
        </p:nvSpPr>
        <p:spPr>
          <a:xfrm>
            <a:off x="0" y="3931065"/>
            <a:ext cx="4926932" cy="457200"/>
          </a:xfrm>
          <a:custGeom>
            <a:avLst/>
            <a:gdLst>
              <a:gd name="connsiteX0" fmla="*/ 0 w 4926932"/>
              <a:gd name="connsiteY0" fmla="*/ 0 h 457200"/>
              <a:gd name="connsiteX1" fmla="*/ 3779660 w 4926932"/>
              <a:gd name="connsiteY1" fmla="*/ 0 h 457200"/>
              <a:gd name="connsiteX2" fmla="*/ 4651088 w 4926932"/>
              <a:gd name="connsiteY2" fmla="*/ 0 h 457200"/>
              <a:gd name="connsiteX3" fmla="*/ 4698332 w 4926932"/>
              <a:gd name="connsiteY3" fmla="*/ 0 h 457200"/>
              <a:gd name="connsiteX4" fmla="*/ 4926932 w 4926932"/>
              <a:gd name="connsiteY4" fmla="*/ 228600 h 457200"/>
              <a:gd name="connsiteX5" fmla="*/ 4698332 w 4926932"/>
              <a:gd name="connsiteY5" fmla="*/ 457200 h 457200"/>
              <a:gd name="connsiteX6" fmla="*/ 4651088 w 4926932"/>
              <a:gd name="connsiteY6" fmla="*/ 457200 h 457200"/>
              <a:gd name="connsiteX7" fmla="*/ 3779660 w 4926932"/>
              <a:gd name="connsiteY7" fmla="*/ 457200 h 457200"/>
              <a:gd name="connsiteX8" fmla="*/ 0 w 4926932"/>
              <a:gd name="connsiteY8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6932" h="457200">
                <a:moveTo>
                  <a:pt x="0" y="0"/>
                </a:moveTo>
                <a:lnTo>
                  <a:pt x="3779660" y="0"/>
                </a:lnTo>
                <a:lnTo>
                  <a:pt x="4651088" y="0"/>
                </a:lnTo>
                <a:lnTo>
                  <a:pt x="4698332" y="0"/>
                </a:lnTo>
                <a:cubicBezTo>
                  <a:pt x="4824584" y="0"/>
                  <a:pt x="4926932" y="102348"/>
                  <a:pt x="4926932" y="228600"/>
                </a:cubicBezTo>
                <a:cubicBezTo>
                  <a:pt x="4926932" y="354852"/>
                  <a:pt x="4824584" y="457200"/>
                  <a:pt x="4698332" y="457200"/>
                </a:cubicBezTo>
                <a:lnTo>
                  <a:pt x="4651088" y="457200"/>
                </a:lnTo>
                <a:lnTo>
                  <a:pt x="3779660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EC86C3-568F-49D4-BECF-87693A5BDB4C}"/>
              </a:ext>
            </a:extLst>
          </p:cNvPr>
          <p:cNvSpPr txBox="1"/>
          <p:nvPr userDrawn="1"/>
        </p:nvSpPr>
        <p:spPr>
          <a:xfrm>
            <a:off x="275844" y="6429792"/>
            <a:ext cx="48135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5031F17-A85E-41C5-AEDF-0564905C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7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Image Layou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C6FC2F-FF69-49B1-96C9-F780F682BE6C}"/>
              </a:ext>
            </a:extLst>
          </p:cNvPr>
          <p:cNvSpPr/>
          <p:nvPr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1" y="958585"/>
            <a:ext cx="12192001" cy="347472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461D569-5038-47BD-A13F-A85487ADB7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472196"/>
            <a:ext cx="12192002" cy="1828800"/>
          </a:xfrm>
        </p:spPr>
        <p:txBody>
          <a:bodyPr lIns="274320" rIns="274320">
            <a:noAutofit/>
          </a:bodyPr>
          <a:lstStyle>
            <a:lvl1pPr algn="l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54ACBB9-FF66-4CE7-9B5B-42B6879204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2785"/>
            <a:ext cx="10562603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47CE91-A14B-428D-985A-8B92FFC62B9E}"/>
              </a:ext>
            </a:extLst>
          </p:cNvPr>
          <p:cNvSpPr/>
          <p:nvPr userDrawn="1"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75369B-D6E7-4C9C-BC6D-25639CAD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13E2B0-A782-4AC9-A57F-503EC66F1B01}"/>
              </a:ext>
            </a:extLst>
          </p:cNvPr>
          <p:cNvSpPr txBox="1"/>
          <p:nvPr userDrawn="1"/>
        </p:nvSpPr>
        <p:spPr>
          <a:xfrm>
            <a:off x="275844" y="6429792"/>
            <a:ext cx="50360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FAAA91-0014-491E-972A-A58CB964D96F}"/>
              </a:ext>
            </a:extLst>
          </p:cNvPr>
          <p:cNvSpPr txBox="1"/>
          <p:nvPr userDrawn="1"/>
        </p:nvSpPr>
        <p:spPr>
          <a:xfrm>
            <a:off x="275844" y="6429792"/>
            <a:ext cx="48135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7F6A67A-B52C-4352-8F70-BE4883E58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97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orizontal Image Layou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C6FC2F-FF69-49B1-96C9-F780F682BE6C}"/>
              </a:ext>
            </a:extLst>
          </p:cNvPr>
          <p:cNvSpPr/>
          <p:nvPr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1" y="958585"/>
            <a:ext cx="6096001" cy="347472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461D569-5038-47BD-A13F-A85487ADB7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472196"/>
            <a:ext cx="12192002" cy="1828800"/>
          </a:xfrm>
        </p:spPr>
        <p:txBody>
          <a:bodyPr lIns="274320" rIns="274320">
            <a:noAutofit/>
          </a:bodyPr>
          <a:lstStyle>
            <a:lvl1pPr algn="l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8DAA02A-5BED-4181-B358-132828E8A74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095999" y="960120"/>
            <a:ext cx="6096001" cy="347472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09E02A-CE61-441E-A7C1-203C9CFCC0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1" y="272785"/>
            <a:ext cx="10562604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56C24E5-C158-45B8-A8B7-0DBDE533277B}"/>
              </a:ext>
            </a:extLst>
          </p:cNvPr>
          <p:cNvSpPr/>
          <p:nvPr userDrawn="1"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75339F-D8D1-4DBE-B503-2D5EF74E8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ADD622-A040-458A-ADE9-94811D2986F5}"/>
              </a:ext>
            </a:extLst>
          </p:cNvPr>
          <p:cNvSpPr txBox="1"/>
          <p:nvPr userDrawn="1"/>
        </p:nvSpPr>
        <p:spPr>
          <a:xfrm>
            <a:off x="275844" y="6429792"/>
            <a:ext cx="50360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A0F08E-59FF-48DD-B7D3-547BCF8FEE6B}"/>
              </a:ext>
            </a:extLst>
          </p:cNvPr>
          <p:cNvSpPr txBox="1"/>
          <p:nvPr userDrawn="1"/>
        </p:nvSpPr>
        <p:spPr>
          <a:xfrm>
            <a:off x="275844" y="6429792"/>
            <a:ext cx="48135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7AA983D-4F28-43B9-A9D5-BB9508A51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30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Horizontal Image Layou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C6FC2F-FF69-49B1-96C9-F780F682BE6C}"/>
              </a:ext>
            </a:extLst>
          </p:cNvPr>
          <p:cNvSpPr/>
          <p:nvPr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960120"/>
            <a:ext cx="4069080" cy="347472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461D569-5038-47BD-A13F-A85487ADB7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472196"/>
            <a:ext cx="12192002" cy="1828800"/>
          </a:xfrm>
        </p:spPr>
        <p:txBody>
          <a:bodyPr lIns="274320" rIns="274320">
            <a:noAutofit/>
          </a:bodyPr>
          <a:lstStyle>
            <a:lvl1pPr algn="l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E89682-11E4-49F3-A070-3EBB3CA843E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61459" y="960120"/>
            <a:ext cx="4069080" cy="347472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D2A0BAE-54A8-4026-88FA-DCDB3BD7A66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22920" y="960120"/>
            <a:ext cx="4069080" cy="347472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F4E78B2-56D5-4B25-B879-554D17B672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272785"/>
            <a:ext cx="10554057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1C7EE6A-6FD8-4C02-96D4-FFD89284BAAC}"/>
              </a:ext>
            </a:extLst>
          </p:cNvPr>
          <p:cNvSpPr/>
          <p:nvPr userDrawn="1"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ED8A11-0125-4E60-8C5A-0A6E26536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80F15C-A6DD-48EC-8F16-3E2E27F7F36D}"/>
              </a:ext>
            </a:extLst>
          </p:cNvPr>
          <p:cNvSpPr txBox="1"/>
          <p:nvPr userDrawn="1"/>
        </p:nvSpPr>
        <p:spPr>
          <a:xfrm>
            <a:off x="275844" y="6429792"/>
            <a:ext cx="50360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2381C-8AD3-414F-824E-C47269DA4836}"/>
              </a:ext>
            </a:extLst>
          </p:cNvPr>
          <p:cNvSpPr txBox="1"/>
          <p:nvPr userDrawn="1"/>
        </p:nvSpPr>
        <p:spPr>
          <a:xfrm>
            <a:off x="275844" y="6429792"/>
            <a:ext cx="48135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BA1F2B4-0B62-43CE-A1E2-2B982DEB2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1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97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C0FB21-D288-4296-AAD1-0849C4C5EBCE}"/>
              </a:ext>
            </a:extLst>
          </p:cNvPr>
          <p:cNvSpPr txBox="1"/>
          <p:nvPr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E1246-296F-450F-B6F7-04CA40D58F99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E381ED-B5DB-49C4-BFFE-D31E9369BC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926080"/>
            <a:ext cx="12192000" cy="1005840"/>
          </a:xfrm>
        </p:spPr>
        <p:txBody>
          <a:bodyPr lIns="274320" rIns="274320">
            <a:normAutofit/>
          </a:bodyPr>
          <a:lstStyle>
            <a:lvl1pPr algn="ctr">
              <a:spcBef>
                <a:spcPts val="0"/>
              </a:spcBef>
              <a:defRPr sz="48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Transition Slide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DEEEB4-2562-4490-8906-974446C5D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5C10A39-BC05-419E-8C14-3544CADB7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7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97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FE2520-9F64-48BE-BF70-036CDF8BD905}"/>
              </a:ext>
            </a:extLst>
          </p:cNvPr>
          <p:cNvSpPr/>
          <p:nvPr userDrawn="1"/>
        </p:nvSpPr>
        <p:spPr>
          <a:xfrm>
            <a:off x="275844" y="282575"/>
            <a:ext cx="11639550" cy="6292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18CE6-68AE-4517-9099-DB19490CF040}"/>
              </a:ext>
            </a:extLst>
          </p:cNvPr>
          <p:cNvSpPr/>
          <p:nvPr/>
        </p:nvSpPr>
        <p:spPr>
          <a:xfrm>
            <a:off x="275844" y="282575"/>
            <a:ext cx="11639550" cy="6292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C14E7-F841-40C6-9538-9F7264C07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23A4D39-6415-4538-9244-0E3F789A21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6225" y="282575"/>
            <a:ext cx="11639550" cy="6292741"/>
          </a:xfrm>
          <a:custGeom>
            <a:avLst/>
            <a:gdLst/>
            <a:ahLst/>
            <a:cxnLst/>
            <a:rect l="l" t="t" r="r" b="b"/>
            <a:pathLst>
              <a:path w="11639550" h="6292741">
                <a:moveTo>
                  <a:pt x="1553673" y="6258593"/>
                </a:moveTo>
                <a:lnTo>
                  <a:pt x="1553673" y="6270987"/>
                </a:lnTo>
                <a:lnTo>
                  <a:pt x="1559840" y="6270987"/>
                </a:lnTo>
                <a:cubicBezTo>
                  <a:pt x="1559719" y="6274655"/>
                  <a:pt x="1559115" y="6277467"/>
                  <a:pt x="1558027" y="6279422"/>
                </a:cubicBezTo>
                <a:cubicBezTo>
                  <a:pt x="1556938" y="6281377"/>
                  <a:pt x="1555245" y="6282858"/>
                  <a:pt x="1552948" y="6283866"/>
                </a:cubicBezTo>
                <a:lnTo>
                  <a:pt x="1555971" y="6288521"/>
                </a:lnTo>
                <a:cubicBezTo>
                  <a:pt x="1559478" y="6286989"/>
                  <a:pt x="1562037" y="6284823"/>
                  <a:pt x="1563649" y="6282021"/>
                </a:cubicBezTo>
                <a:cubicBezTo>
                  <a:pt x="1565262" y="6279220"/>
                  <a:pt x="1566068" y="6275542"/>
                  <a:pt x="1566068" y="6270987"/>
                </a:cubicBezTo>
                <a:lnTo>
                  <a:pt x="1566068" y="6258593"/>
                </a:lnTo>
                <a:close/>
                <a:moveTo>
                  <a:pt x="4487424" y="6238761"/>
                </a:moveTo>
                <a:lnTo>
                  <a:pt x="4487424" y="6242752"/>
                </a:lnTo>
                <a:cubicBezTo>
                  <a:pt x="4487424" y="6247548"/>
                  <a:pt x="4486840" y="6251176"/>
                  <a:pt x="4485671" y="6253635"/>
                </a:cubicBezTo>
                <a:cubicBezTo>
                  <a:pt x="4484139" y="6256819"/>
                  <a:pt x="4481741" y="6259328"/>
                  <a:pt x="4478476" y="6261162"/>
                </a:cubicBezTo>
                <a:cubicBezTo>
                  <a:pt x="4475211" y="6262996"/>
                  <a:pt x="4471483" y="6263913"/>
                  <a:pt x="4467291" y="6263913"/>
                </a:cubicBezTo>
                <a:cubicBezTo>
                  <a:pt x="4463058" y="6263913"/>
                  <a:pt x="4459844" y="6262946"/>
                  <a:pt x="4457647" y="6261011"/>
                </a:cubicBezTo>
                <a:cubicBezTo>
                  <a:pt x="4455450" y="6259076"/>
                  <a:pt x="4454352" y="6256658"/>
                  <a:pt x="4454352" y="6253756"/>
                </a:cubicBezTo>
                <a:cubicBezTo>
                  <a:pt x="4454352" y="6251861"/>
                  <a:pt x="4454856" y="6250138"/>
                  <a:pt x="4455864" y="6248586"/>
                </a:cubicBezTo>
                <a:cubicBezTo>
                  <a:pt x="4456871" y="6247034"/>
                  <a:pt x="4458302" y="6245855"/>
                  <a:pt x="4460156" y="6245049"/>
                </a:cubicBezTo>
                <a:cubicBezTo>
                  <a:pt x="4462011" y="6244243"/>
                  <a:pt x="4465175" y="6243518"/>
                  <a:pt x="4469649" y="6242873"/>
                </a:cubicBezTo>
                <a:cubicBezTo>
                  <a:pt x="4477549" y="6241744"/>
                  <a:pt x="4483474" y="6240374"/>
                  <a:pt x="4487424" y="6238761"/>
                </a:cubicBezTo>
                <a:close/>
                <a:moveTo>
                  <a:pt x="3782575" y="6238761"/>
                </a:moveTo>
                <a:lnTo>
                  <a:pt x="3782575" y="6242752"/>
                </a:lnTo>
                <a:cubicBezTo>
                  <a:pt x="3782575" y="6247548"/>
                  <a:pt x="3781990" y="6251176"/>
                  <a:pt x="3780821" y="6253635"/>
                </a:cubicBezTo>
                <a:cubicBezTo>
                  <a:pt x="3779289" y="6256819"/>
                  <a:pt x="3776891" y="6259328"/>
                  <a:pt x="3773626" y="6261162"/>
                </a:cubicBezTo>
                <a:cubicBezTo>
                  <a:pt x="3770361" y="6262996"/>
                  <a:pt x="3766633" y="6263913"/>
                  <a:pt x="3762441" y="6263913"/>
                </a:cubicBezTo>
                <a:cubicBezTo>
                  <a:pt x="3758209" y="6263913"/>
                  <a:pt x="3754994" y="6262946"/>
                  <a:pt x="3752797" y="6261011"/>
                </a:cubicBezTo>
                <a:cubicBezTo>
                  <a:pt x="3750600" y="6259076"/>
                  <a:pt x="3749502" y="6256658"/>
                  <a:pt x="3749502" y="6253756"/>
                </a:cubicBezTo>
                <a:cubicBezTo>
                  <a:pt x="3749502" y="6251861"/>
                  <a:pt x="3750006" y="6250138"/>
                  <a:pt x="3751013" y="6248586"/>
                </a:cubicBezTo>
                <a:cubicBezTo>
                  <a:pt x="3752021" y="6247034"/>
                  <a:pt x="3753452" y="6245855"/>
                  <a:pt x="3755306" y="6245049"/>
                </a:cubicBezTo>
                <a:cubicBezTo>
                  <a:pt x="3757160" y="6244243"/>
                  <a:pt x="3760325" y="6243518"/>
                  <a:pt x="3764799" y="6242873"/>
                </a:cubicBezTo>
                <a:cubicBezTo>
                  <a:pt x="3772699" y="6241744"/>
                  <a:pt x="3778624" y="6240374"/>
                  <a:pt x="3782575" y="6238761"/>
                </a:cubicBezTo>
                <a:close/>
                <a:moveTo>
                  <a:pt x="1496574" y="6238761"/>
                </a:moveTo>
                <a:lnTo>
                  <a:pt x="1496574" y="6242752"/>
                </a:lnTo>
                <a:cubicBezTo>
                  <a:pt x="1496574" y="6247548"/>
                  <a:pt x="1495990" y="6251176"/>
                  <a:pt x="1494821" y="6253635"/>
                </a:cubicBezTo>
                <a:cubicBezTo>
                  <a:pt x="1493289" y="6256819"/>
                  <a:pt x="1490891" y="6259328"/>
                  <a:pt x="1487626" y="6261162"/>
                </a:cubicBezTo>
                <a:cubicBezTo>
                  <a:pt x="1484361" y="6262996"/>
                  <a:pt x="1480633" y="6263913"/>
                  <a:pt x="1476441" y="6263913"/>
                </a:cubicBezTo>
                <a:cubicBezTo>
                  <a:pt x="1472208" y="6263913"/>
                  <a:pt x="1468994" y="6262946"/>
                  <a:pt x="1466797" y="6261011"/>
                </a:cubicBezTo>
                <a:cubicBezTo>
                  <a:pt x="1464601" y="6259076"/>
                  <a:pt x="1463502" y="6256658"/>
                  <a:pt x="1463502" y="6253756"/>
                </a:cubicBezTo>
                <a:cubicBezTo>
                  <a:pt x="1463502" y="6251861"/>
                  <a:pt x="1464006" y="6250138"/>
                  <a:pt x="1465014" y="6248586"/>
                </a:cubicBezTo>
                <a:cubicBezTo>
                  <a:pt x="1466021" y="6247034"/>
                  <a:pt x="1467452" y="6245855"/>
                  <a:pt x="1469306" y="6245049"/>
                </a:cubicBezTo>
                <a:cubicBezTo>
                  <a:pt x="1471161" y="6244243"/>
                  <a:pt x="1474325" y="6243518"/>
                  <a:pt x="1478799" y="6242873"/>
                </a:cubicBezTo>
                <a:cubicBezTo>
                  <a:pt x="1486699" y="6241744"/>
                  <a:pt x="1492624" y="6240374"/>
                  <a:pt x="1496574" y="6238761"/>
                </a:cubicBezTo>
                <a:close/>
                <a:moveTo>
                  <a:pt x="1229875" y="6238761"/>
                </a:moveTo>
                <a:lnTo>
                  <a:pt x="1229875" y="6242752"/>
                </a:lnTo>
                <a:cubicBezTo>
                  <a:pt x="1229875" y="6247548"/>
                  <a:pt x="1229290" y="6251176"/>
                  <a:pt x="1228121" y="6253635"/>
                </a:cubicBezTo>
                <a:cubicBezTo>
                  <a:pt x="1226589" y="6256819"/>
                  <a:pt x="1224191" y="6259328"/>
                  <a:pt x="1220926" y="6261162"/>
                </a:cubicBezTo>
                <a:cubicBezTo>
                  <a:pt x="1217661" y="6262996"/>
                  <a:pt x="1213933" y="6263913"/>
                  <a:pt x="1209741" y="6263913"/>
                </a:cubicBezTo>
                <a:cubicBezTo>
                  <a:pt x="1205508" y="6263913"/>
                  <a:pt x="1202294" y="6262946"/>
                  <a:pt x="1200097" y="6261011"/>
                </a:cubicBezTo>
                <a:cubicBezTo>
                  <a:pt x="1197901" y="6259076"/>
                  <a:pt x="1196802" y="6256658"/>
                  <a:pt x="1196802" y="6253756"/>
                </a:cubicBezTo>
                <a:cubicBezTo>
                  <a:pt x="1196802" y="6251861"/>
                  <a:pt x="1197306" y="6250138"/>
                  <a:pt x="1198314" y="6248586"/>
                </a:cubicBezTo>
                <a:cubicBezTo>
                  <a:pt x="1199321" y="6247034"/>
                  <a:pt x="1200752" y="6245855"/>
                  <a:pt x="1202607" y="6245049"/>
                </a:cubicBezTo>
                <a:cubicBezTo>
                  <a:pt x="1204461" y="6244243"/>
                  <a:pt x="1207625" y="6243518"/>
                  <a:pt x="1212099" y="6242873"/>
                </a:cubicBezTo>
                <a:cubicBezTo>
                  <a:pt x="1219999" y="6241744"/>
                  <a:pt x="1225925" y="6240374"/>
                  <a:pt x="1229875" y="6238761"/>
                </a:cubicBezTo>
                <a:close/>
                <a:moveTo>
                  <a:pt x="3917864" y="6227213"/>
                </a:moveTo>
                <a:lnTo>
                  <a:pt x="3937816" y="6251942"/>
                </a:lnTo>
                <a:cubicBezTo>
                  <a:pt x="3935720" y="6255167"/>
                  <a:pt x="3932929" y="6257797"/>
                  <a:pt x="3929442" y="6259832"/>
                </a:cubicBezTo>
                <a:cubicBezTo>
                  <a:pt x="3925956" y="6261868"/>
                  <a:pt x="3922580" y="6262885"/>
                  <a:pt x="3919315" y="6262885"/>
                </a:cubicBezTo>
                <a:cubicBezTo>
                  <a:pt x="3914075" y="6262885"/>
                  <a:pt x="3910024" y="6260951"/>
                  <a:pt x="3907162" y="6257081"/>
                </a:cubicBezTo>
                <a:cubicBezTo>
                  <a:pt x="3904300" y="6253212"/>
                  <a:pt x="3902869" y="6249483"/>
                  <a:pt x="3902869" y="6245896"/>
                </a:cubicBezTo>
                <a:cubicBezTo>
                  <a:pt x="3902869" y="6242953"/>
                  <a:pt x="3903897" y="6239981"/>
                  <a:pt x="3905953" y="6236978"/>
                </a:cubicBezTo>
                <a:cubicBezTo>
                  <a:pt x="3908009" y="6233975"/>
                  <a:pt x="3911979" y="6230720"/>
                  <a:pt x="3917864" y="6227213"/>
                </a:cubicBezTo>
                <a:close/>
                <a:moveTo>
                  <a:pt x="4167690" y="6214335"/>
                </a:moveTo>
                <a:cubicBezTo>
                  <a:pt x="4173051" y="6214335"/>
                  <a:pt x="4177536" y="6216381"/>
                  <a:pt x="4181143" y="6220472"/>
                </a:cubicBezTo>
                <a:cubicBezTo>
                  <a:pt x="4184751" y="6224563"/>
                  <a:pt x="4186554" y="6230579"/>
                  <a:pt x="4186554" y="6238519"/>
                </a:cubicBezTo>
                <a:cubicBezTo>
                  <a:pt x="4186554" y="6246944"/>
                  <a:pt x="4184761" y="6253212"/>
                  <a:pt x="4181173" y="6257323"/>
                </a:cubicBezTo>
                <a:cubicBezTo>
                  <a:pt x="4177586" y="6261434"/>
                  <a:pt x="4173092" y="6263490"/>
                  <a:pt x="4167690" y="6263490"/>
                </a:cubicBezTo>
                <a:cubicBezTo>
                  <a:pt x="4162249" y="6263490"/>
                  <a:pt x="4157735" y="6261444"/>
                  <a:pt x="4154147" y="6257353"/>
                </a:cubicBezTo>
                <a:cubicBezTo>
                  <a:pt x="4150560" y="6253262"/>
                  <a:pt x="4148766" y="6247105"/>
                  <a:pt x="4148766" y="6238882"/>
                </a:cubicBezTo>
                <a:cubicBezTo>
                  <a:pt x="4148766" y="6230659"/>
                  <a:pt x="4150560" y="6224513"/>
                  <a:pt x="4154147" y="6220441"/>
                </a:cubicBezTo>
                <a:cubicBezTo>
                  <a:pt x="4157735" y="6216370"/>
                  <a:pt x="4162249" y="6214335"/>
                  <a:pt x="4167690" y="6214335"/>
                </a:cubicBezTo>
                <a:close/>
                <a:moveTo>
                  <a:pt x="3499126" y="6214335"/>
                </a:moveTo>
                <a:cubicBezTo>
                  <a:pt x="3504085" y="6214335"/>
                  <a:pt x="3508256" y="6216391"/>
                  <a:pt x="3511642" y="6220502"/>
                </a:cubicBezTo>
                <a:cubicBezTo>
                  <a:pt x="3515028" y="6224613"/>
                  <a:pt x="3516721" y="6231063"/>
                  <a:pt x="3516721" y="6239850"/>
                </a:cubicBezTo>
                <a:cubicBezTo>
                  <a:pt x="3516721" y="6247831"/>
                  <a:pt x="3515058" y="6253766"/>
                  <a:pt x="3511733" y="6257656"/>
                </a:cubicBezTo>
                <a:cubicBezTo>
                  <a:pt x="3508408" y="6261545"/>
                  <a:pt x="3504367" y="6263490"/>
                  <a:pt x="3499610" y="6263490"/>
                </a:cubicBezTo>
                <a:cubicBezTo>
                  <a:pt x="3494894" y="6263490"/>
                  <a:pt x="3490803" y="6261454"/>
                  <a:pt x="3487337" y="6257383"/>
                </a:cubicBezTo>
                <a:cubicBezTo>
                  <a:pt x="3483870" y="6253312"/>
                  <a:pt x="3482137" y="6247165"/>
                  <a:pt x="3482137" y="6238943"/>
                </a:cubicBezTo>
                <a:cubicBezTo>
                  <a:pt x="3482137" y="6230438"/>
                  <a:pt x="3483759" y="6224210"/>
                  <a:pt x="3487004" y="6220260"/>
                </a:cubicBezTo>
                <a:cubicBezTo>
                  <a:pt x="3490249" y="6216310"/>
                  <a:pt x="3494290" y="6214335"/>
                  <a:pt x="3499126" y="6214335"/>
                </a:cubicBezTo>
                <a:close/>
                <a:moveTo>
                  <a:pt x="3310440" y="6214335"/>
                </a:moveTo>
                <a:cubicBezTo>
                  <a:pt x="3315802" y="6214335"/>
                  <a:pt x="3320286" y="6216381"/>
                  <a:pt x="3323893" y="6220472"/>
                </a:cubicBezTo>
                <a:cubicBezTo>
                  <a:pt x="3327501" y="6224563"/>
                  <a:pt x="3329305" y="6230579"/>
                  <a:pt x="3329305" y="6238519"/>
                </a:cubicBezTo>
                <a:cubicBezTo>
                  <a:pt x="3329305" y="6246944"/>
                  <a:pt x="3327511" y="6253212"/>
                  <a:pt x="3323923" y="6257323"/>
                </a:cubicBezTo>
                <a:cubicBezTo>
                  <a:pt x="3320336" y="6261434"/>
                  <a:pt x="3315841" y="6263490"/>
                  <a:pt x="3310440" y="6263490"/>
                </a:cubicBezTo>
                <a:cubicBezTo>
                  <a:pt x="3304999" y="6263490"/>
                  <a:pt x="3300484" y="6261444"/>
                  <a:pt x="3296897" y="6257353"/>
                </a:cubicBezTo>
                <a:cubicBezTo>
                  <a:pt x="3293310" y="6253262"/>
                  <a:pt x="3291516" y="6247105"/>
                  <a:pt x="3291516" y="6238882"/>
                </a:cubicBezTo>
                <a:cubicBezTo>
                  <a:pt x="3291516" y="6230659"/>
                  <a:pt x="3293310" y="6224513"/>
                  <a:pt x="3296897" y="6220441"/>
                </a:cubicBezTo>
                <a:cubicBezTo>
                  <a:pt x="3300484" y="6216370"/>
                  <a:pt x="3304999" y="6214335"/>
                  <a:pt x="3310440" y="6214335"/>
                </a:cubicBezTo>
                <a:close/>
                <a:moveTo>
                  <a:pt x="3013351" y="6214335"/>
                </a:moveTo>
                <a:cubicBezTo>
                  <a:pt x="3018310" y="6214335"/>
                  <a:pt x="3022481" y="6216391"/>
                  <a:pt x="3025867" y="6220502"/>
                </a:cubicBezTo>
                <a:cubicBezTo>
                  <a:pt x="3029253" y="6224613"/>
                  <a:pt x="3030946" y="6231063"/>
                  <a:pt x="3030946" y="6239850"/>
                </a:cubicBezTo>
                <a:cubicBezTo>
                  <a:pt x="3030946" y="6247831"/>
                  <a:pt x="3029283" y="6253766"/>
                  <a:pt x="3025958" y="6257656"/>
                </a:cubicBezTo>
                <a:cubicBezTo>
                  <a:pt x="3022633" y="6261545"/>
                  <a:pt x="3018592" y="6263490"/>
                  <a:pt x="3013835" y="6263490"/>
                </a:cubicBezTo>
                <a:cubicBezTo>
                  <a:pt x="3009119" y="6263490"/>
                  <a:pt x="3005028" y="6261454"/>
                  <a:pt x="3001562" y="6257383"/>
                </a:cubicBezTo>
                <a:cubicBezTo>
                  <a:pt x="2998095" y="6253312"/>
                  <a:pt x="2996362" y="6247165"/>
                  <a:pt x="2996362" y="6238943"/>
                </a:cubicBezTo>
                <a:cubicBezTo>
                  <a:pt x="2996362" y="6230438"/>
                  <a:pt x="2997984" y="6224210"/>
                  <a:pt x="3001229" y="6220260"/>
                </a:cubicBezTo>
                <a:cubicBezTo>
                  <a:pt x="3004474" y="6216310"/>
                  <a:pt x="3008515" y="6214335"/>
                  <a:pt x="3013351" y="6214335"/>
                </a:cubicBezTo>
                <a:close/>
                <a:moveTo>
                  <a:pt x="2299158" y="6214335"/>
                </a:moveTo>
                <a:cubicBezTo>
                  <a:pt x="2304076" y="6214335"/>
                  <a:pt x="2308277" y="6216330"/>
                  <a:pt x="2311764" y="6220321"/>
                </a:cubicBezTo>
                <a:cubicBezTo>
                  <a:pt x="2315251" y="6224311"/>
                  <a:pt x="2316994" y="6230236"/>
                  <a:pt x="2316994" y="6238096"/>
                </a:cubicBezTo>
                <a:cubicBezTo>
                  <a:pt x="2316994" y="6246319"/>
                  <a:pt x="2315301" y="6252355"/>
                  <a:pt x="2311915" y="6256204"/>
                </a:cubicBezTo>
                <a:cubicBezTo>
                  <a:pt x="2308530" y="6260054"/>
                  <a:pt x="2304338" y="6261978"/>
                  <a:pt x="2299339" y="6261978"/>
                </a:cubicBezTo>
                <a:cubicBezTo>
                  <a:pt x="2294301" y="6261978"/>
                  <a:pt x="2290109" y="6260044"/>
                  <a:pt x="2286763" y="6256174"/>
                </a:cubicBezTo>
                <a:cubicBezTo>
                  <a:pt x="2283418" y="6252305"/>
                  <a:pt x="2281745" y="6246158"/>
                  <a:pt x="2281745" y="6237733"/>
                </a:cubicBezTo>
                <a:cubicBezTo>
                  <a:pt x="2281745" y="6229994"/>
                  <a:pt x="2283438" y="6224160"/>
                  <a:pt x="2286824" y="6220230"/>
                </a:cubicBezTo>
                <a:cubicBezTo>
                  <a:pt x="2290210" y="6216300"/>
                  <a:pt x="2294321" y="6214335"/>
                  <a:pt x="2299158" y="6214335"/>
                </a:cubicBezTo>
                <a:close/>
                <a:moveTo>
                  <a:pt x="1348290" y="6214335"/>
                </a:moveTo>
                <a:cubicBezTo>
                  <a:pt x="1353651" y="6214335"/>
                  <a:pt x="1358136" y="6216381"/>
                  <a:pt x="1361743" y="6220472"/>
                </a:cubicBezTo>
                <a:cubicBezTo>
                  <a:pt x="1365351" y="6224563"/>
                  <a:pt x="1367154" y="6230579"/>
                  <a:pt x="1367154" y="6238519"/>
                </a:cubicBezTo>
                <a:cubicBezTo>
                  <a:pt x="1367154" y="6246944"/>
                  <a:pt x="1365361" y="6253212"/>
                  <a:pt x="1361773" y="6257323"/>
                </a:cubicBezTo>
                <a:cubicBezTo>
                  <a:pt x="1358186" y="6261434"/>
                  <a:pt x="1353692" y="6263490"/>
                  <a:pt x="1348290" y="6263490"/>
                </a:cubicBezTo>
                <a:cubicBezTo>
                  <a:pt x="1342849" y="6263490"/>
                  <a:pt x="1338334" y="6261444"/>
                  <a:pt x="1334747" y="6257353"/>
                </a:cubicBezTo>
                <a:cubicBezTo>
                  <a:pt x="1331160" y="6253262"/>
                  <a:pt x="1329366" y="6247105"/>
                  <a:pt x="1329366" y="6238882"/>
                </a:cubicBezTo>
                <a:cubicBezTo>
                  <a:pt x="1329366" y="6230659"/>
                  <a:pt x="1331160" y="6224513"/>
                  <a:pt x="1334747" y="6220441"/>
                </a:cubicBezTo>
                <a:cubicBezTo>
                  <a:pt x="1338334" y="6216370"/>
                  <a:pt x="1342849" y="6214335"/>
                  <a:pt x="1348290" y="6214335"/>
                </a:cubicBezTo>
                <a:close/>
                <a:moveTo>
                  <a:pt x="527508" y="6214335"/>
                </a:moveTo>
                <a:cubicBezTo>
                  <a:pt x="532426" y="6214335"/>
                  <a:pt x="536628" y="6216330"/>
                  <a:pt x="540114" y="6220321"/>
                </a:cubicBezTo>
                <a:cubicBezTo>
                  <a:pt x="543601" y="6224311"/>
                  <a:pt x="545344" y="6230236"/>
                  <a:pt x="545344" y="6238096"/>
                </a:cubicBezTo>
                <a:cubicBezTo>
                  <a:pt x="545344" y="6246319"/>
                  <a:pt x="543651" y="6252355"/>
                  <a:pt x="540265" y="6256204"/>
                </a:cubicBezTo>
                <a:cubicBezTo>
                  <a:pt x="536879" y="6260054"/>
                  <a:pt x="532687" y="6261978"/>
                  <a:pt x="527689" y="6261978"/>
                </a:cubicBezTo>
                <a:cubicBezTo>
                  <a:pt x="522651" y="6261978"/>
                  <a:pt x="518459" y="6260044"/>
                  <a:pt x="515113" y="6256174"/>
                </a:cubicBezTo>
                <a:cubicBezTo>
                  <a:pt x="511768" y="6252305"/>
                  <a:pt x="510095" y="6246158"/>
                  <a:pt x="510095" y="6237733"/>
                </a:cubicBezTo>
                <a:cubicBezTo>
                  <a:pt x="510095" y="6229994"/>
                  <a:pt x="511788" y="6224160"/>
                  <a:pt x="515174" y="6220230"/>
                </a:cubicBezTo>
                <a:cubicBezTo>
                  <a:pt x="518560" y="6216300"/>
                  <a:pt x="522671" y="6214335"/>
                  <a:pt x="527508" y="6214335"/>
                </a:cubicBezTo>
                <a:close/>
                <a:moveTo>
                  <a:pt x="460652" y="6214335"/>
                </a:moveTo>
                <a:cubicBezTo>
                  <a:pt x="465610" y="6214335"/>
                  <a:pt x="469781" y="6216391"/>
                  <a:pt x="473167" y="6220502"/>
                </a:cubicBezTo>
                <a:cubicBezTo>
                  <a:pt x="476553" y="6224613"/>
                  <a:pt x="478246" y="6231063"/>
                  <a:pt x="478246" y="6239850"/>
                </a:cubicBezTo>
                <a:cubicBezTo>
                  <a:pt x="478246" y="6247831"/>
                  <a:pt x="476583" y="6253766"/>
                  <a:pt x="473258" y="6257656"/>
                </a:cubicBezTo>
                <a:cubicBezTo>
                  <a:pt x="469933" y="6261545"/>
                  <a:pt x="465892" y="6263490"/>
                  <a:pt x="461135" y="6263490"/>
                </a:cubicBezTo>
                <a:cubicBezTo>
                  <a:pt x="456419" y="6263490"/>
                  <a:pt x="452328" y="6261454"/>
                  <a:pt x="448862" y="6257383"/>
                </a:cubicBezTo>
                <a:cubicBezTo>
                  <a:pt x="445395" y="6253312"/>
                  <a:pt x="443662" y="6247165"/>
                  <a:pt x="443662" y="6238943"/>
                </a:cubicBezTo>
                <a:cubicBezTo>
                  <a:pt x="443662" y="6230438"/>
                  <a:pt x="445284" y="6224210"/>
                  <a:pt x="448529" y="6220260"/>
                </a:cubicBezTo>
                <a:cubicBezTo>
                  <a:pt x="451774" y="6216310"/>
                  <a:pt x="455815" y="6214335"/>
                  <a:pt x="460652" y="6214335"/>
                </a:cubicBezTo>
                <a:close/>
                <a:moveTo>
                  <a:pt x="4368139" y="6214274"/>
                </a:moveTo>
                <a:cubicBezTo>
                  <a:pt x="4373661" y="6214274"/>
                  <a:pt x="4378155" y="6216370"/>
                  <a:pt x="4381622" y="6220562"/>
                </a:cubicBezTo>
                <a:cubicBezTo>
                  <a:pt x="4383879" y="6223263"/>
                  <a:pt x="4385250" y="6227314"/>
                  <a:pt x="4385733" y="6232715"/>
                </a:cubicBezTo>
                <a:lnTo>
                  <a:pt x="4349880" y="6232715"/>
                </a:lnTo>
                <a:cubicBezTo>
                  <a:pt x="4350242" y="6227112"/>
                  <a:pt x="4352127" y="6222638"/>
                  <a:pt x="4355533" y="6219293"/>
                </a:cubicBezTo>
                <a:cubicBezTo>
                  <a:pt x="4358938" y="6215947"/>
                  <a:pt x="4363140" y="6214274"/>
                  <a:pt x="4368139" y="6214274"/>
                </a:cubicBezTo>
                <a:close/>
                <a:moveTo>
                  <a:pt x="3568039" y="6214274"/>
                </a:moveTo>
                <a:cubicBezTo>
                  <a:pt x="3573561" y="6214274"/>
                  <a:pt x="3578055" y="6216370"/>
                  <a:pt x="3581522" y="6220562"/>
                </a:cubicBezTo>
                <a:cubicBezTo>
                  <a:pt x="3583779" y="6223263"/>
                  <a:pt x="3585149" y="6227314"/>
                  <a:pt x="3585633" y="6232715"/>
                </a:cubicBezTo>
                <a:lnTo>
                  <a:pt x="3549779" y="6232715"/>
                </a:lnTo>
                <a:cubicBezTo>
                  <a:pt x="3550142" y="6227112"/>
                  <a:pt x="3552027" y="6222638"/>
                  <a:pt x="3555433" y="6219293"/>
                </a:cubicBezTo>
                <a:cubicBezTo>
                  <a:pt x="3558838" y="6215947"/>
                  <a:pt x="3563040" y="6214274"/>
                  <a:pt x="3568039" y="6214274"/>
                </a:cubicBezTo>
                <a:close/>
                <a:moveTo>
                  <a:pt x="2948914" y="6214274"/>
                </a:moveTo>
                <a:cubicBezTo>
                  <a:pt x="2954436" y="6214274"/>
                  <a:pt x="2958930" y="6216370"/>
                  <a:pt x="2962397" y="6220562"/>
                </a:cubicBezTo>
                <a:cubicBezTo>
                  <a:pt x="2964654" y="6223263"/>
                  <a:pt x="2966024" y="6227314"/>
                  <a:pt x="2966508" y="6232715"/>
                </a:cubicBezTo>
                <a:lnTo>
                  <a:pt x="2930654" y="6232715"/>
                </a:lnTo>
                <a:cubicBezTo>
                  <a:pt x="2931017" y="6227112"/>
                  <a:pt x="2932902" y="6222638"/>
                  <a:pt x="2936307" y="6219293"/>
                </a:cubicBezTo>
                <a:cubicBezTo>
                  <a:pt x="2939713" y="6215947"/>
                  <a:pt x="2943916" y="6214274"/>
                  <a:pt x="2948914" y="6214274"/>
                </a:cubicBezTo>
                <a:close/>
                <a:moveTo>
                  <a:pt x="2796514" y="6214274"/>
                </a:moveTo>
                <a:cubicBezTo>
                  <a:pt x="2802036" y="6214274"/>
                  <a:pt x="2806530" y="6216370"/>
                  <a:pt x="2809997" y="6220562"/>
                </a:cubicBezTo>
                <a:cubicBezTo>
                  <a:pt x="2812254" y="6223263"/>
                  <a:pt x="2813624" y="6227314"/>
                  <a:pt x="2814108" y="6232715"/>
                </a:cubicBezTo>
                <a:lnTo>
                  <a:pt x="2778254" y="6232715"/>
                </a:lnTo>
                <a:cubicBezTo>
                  <a:pt x="2778617" y="6227112"/>
                  <a:pt x="2780502" y="6222638"/>
                  <a:pt x="2783908" y="6219293"/>
                </a:cubicBezTo>
                <a:cubicBezTo>
                  <a:pt x="2787314" y="6215947"/>
                  <a:pt x="2791516" y="6214274"/>
                  <a:pt x="2796514" y="6214274"/>
                </a:cubicBezTo>
                <a:close/>
                <a:moveTo>
                  <a:pt x="2663164" y="6214274"/>
                </a:moveTo>
                <a:cubicBezTo>
                  <a:pt x="2668686" y="6214274"/>
                  <a:pt x="2673180" y="6216370"/>
                  <a:pt x="2676647" y="6220562"/>
                </a:cubicBezTo>
                <a:cubicBezTo>
                  <a:pt x="2678904" y="6223263"/>
                  <a:pt x="2680274" y="6227314"/>
                  <a:pt x="2680758" y="6232715"/>
                </a:cubicBezTo>
                <a:lnTo>
                  <a:pt x="2644904" y="6232715"/>
                </a:lnTo>
                <a:cubicBezTo>
                  <a:pt x="2645267" y="6227112"/>
                  <a:pt x="2647151" y="6222638"/>
                  <a:pt x="2650558" y="6219293"/>
                </a:cubicBezTo>
                <a:cubicBezTo>
                  <a:pt x="2653964" y="6215947"/>
                  <a:pt x="2658166" y="6214274"/>
                  <a:pt x="2663164" y="6214274"/>
                </a:cubicBezTo>
                <a:close/>
                <a:moveTo>
                  <a:pt x="1043914" y="6214274"/>
                </a:moveTo>
                <a:cubicBezTo>
                  <a:pt x="1049436" y="6214274"/>
                  <a:pt x="1053930" y="6216370"/>
                  <a:pt x="1057397" y="6220562"/>
                </a:cubicBezTo>
                <a:cubicBezTo>
                  <a:pt x="1059654" y="6223263"/>
                  <a:pt x="1061024" y="6227314"/>
                  <a:pt x="1061508" y="6232715"/>
                </a:cubicBezTo>
                <a:lnTo>
                  <a:pt x="1025654" y="6232715"/>
                </a:lnTo>
                <a:cubicBezTo>
                  <a:pt x="1026017" y="6227112"/>
                  <a:pt x="1027902" y="6222638"/>
                  <a:pt x="1031308" y="6219293"/>
                </a:cubicBezTo>
                <a:cubicBezTo>
                  <a:pt x="1034714" y="6215947"/>
                  <a:pt x="1038916" y="6214274"/>
                  <a:pt x="1043914" y="6214274"/>
                </a:cubicBezTo>
                <a:close/>
                <a:moveTo>
                  <a:pt x="786739" y="6214274"/>
                </a:moveTo>
                <a:cubicBezTo>
                  <a:pt x="792261" y="6214274"/>
                  <a:pt x="796755" y="6216370"/>
                  <a:pt x="800222" y="6220562"/>
                </a:cubicBezTo>
                <a:cubicBezTo>
                  <a:pt x="802479" y="6223263"/>
                  <a:pt x="803849" y="6227314"/>
                  <a:pt x="804333" y="6232715"/>
                </a:cubicBezTo>
                <a:lnTo>
                  <a:pt x="768479" y="6232715"/>
                </a:lnTo>
                <a:cubicBezTo>
                  <a:pt x="768842" y="6227112"/>
                  <a:pt x="770727" y="6222638"/>
                  <a:pt x="774133" y="6219293"/>
                </a:cubicBezTo>
                <a:cubicBezTo>
                  <a:pt x="777539" y="6215947"/>
                  <a:pt x="781741" y="6214274"/>
                  <a:pt x="786739" y="6214274"/>
                </a:cubicBezTo>
                <a:close/>
                <a:moveTo>
                  <a:pt x="596239" y="6214274"/>
                </a:moveTo>
                <a:cubicBezTo>
                  <a:pt x="601761" y="6214274"/>
                  <a:pt x="606255" y="6216370"/>
                  <a:pt x="609722" y="6220562"/>
                </a:cubicBezTo>
                <a:cubicBezTo>
                  <a:pt x="611979" y="6223263"/>
                  <a:pt x="613349" y="6227314"/>
                  <a:pt x="613833" y="6232715"/>
                </a:cubicBezTo>
                <a:lnTo>
                  <a:pt x="577979" y="6232715"/>
                </a:lnTo>
                <a:cubicBezTo>
                  <a:pt x="578342" y="6227112"/>
                  <a:pt x="580226" y="6222638"/>
                  <a:pt x="583633" y="6219293"/>
                </a:cubicBezTo>
                <a:cubicBezTo>
                  <a:pt x="587039" y="6215947"/>
                  <a:pt x="591241" y="6214274"/>
                  <a:pt x="596239" y="6214274"/>
                </a:cubicBezTo>
                <a:close/>
                <a:moveTo>
                  <a:pt x="4235816" y="6213851"/>
                </a:moveTo>
                <a:cubicBezTo>
                  <a:pt x="4240492" y="6213851"/>
                  <a:pt x="4244513" y="6215887"/>
                  <a:pt x="4247879" y="6219958"/>
                </a:cubicBezTo>
                <a:cubicBezTo>
                  <a:pt x="4251244" y="6224029"/>
                  <a:pt x="4252927" y="6230156"/>
                  <a:pt x="4252927" y="6238338"/>
                </a:cubicBezTo>
                <a:cubicBezTo>
                  <a:pt x="4252927" y="6246924"/>
                  <a:pt x="4251204" y="6253262"/>
                  <a:pt x="4247758" y="6257353"/>
                </a:cubicBezTo>
                <a:cubicBezTo>
                  <a:pt x="4244311" y="6261444"/>
                  <a:pt x="4240170" y="6263490"/>
                  <a:pt x="4235333" y="6263490"/>
                </a:cubicBezTo>
                <a:cubicBezTo>
                  <a:pt x="4230577" y="6263490"/>
                  <a:pt x="4226526" y="6261515"/>
                  <a:pt x="4223180" y="6257565"/>
                </a:cubicBezTo>
                <a:cubicBezTo>
                  <a:pt x="4219835" y="6253615"/>
                  <a:pt x="4218162" y="6247508"/>
                  <a:pt x="4218162" y="6239245"/>
                </a:cubicBezTo>
                <a:cubicBezTo>
                  <a:pt x="4218162" y="6230982"/>
                  <a:pt x="4219945" y="6224684"/>
                  <a:pt x="4223513" y="6220351"/>
                </a:cubicBezTo>
                <a:cubicBezTo>
                  <a:pt x="4227080" y="6216018"/>
                  <a:pt x="4231181" y="6213851"/>
                  <a:pt x="4235816" y="6213851"/>
                </a:cubicBezTo>
                <a:close/>
                <a:moveTo>
                  <a:pt x="4313142" y="6206777"/>
                </a:moveTo>
                <a:lnTo>
                  <a:pt x="4313142" y="6270987"/>
                </a:lnTo>
                <a:lnTo>
                  <a:pt x="4324025" y="6270987"/>
                </a:lnTo>
                <a:lnTo>
                  <a:pt x="4324025" y="6206777"/>
                </a:lnTo>
                <a:close/>
                <a:moveTo>
                  <a:pt x="3713067" y="6206777"/>
                </a:moveTo>
                <a:lnTo>
                  <a:pt x="3713067" y="6270987"/>
                </a:lnTo>
                <a:lnTo>
                  <a:pt x="3723950" y="6270987"/>
                </a:lnTo>
                <a:lnTo>
                  <a:pt x="3723950" y="6206777"/>
                </a:lnTo>
                <a:close/>
                <a:moveTo>
                  <a:pt x="3446367" y="6206777"/>
                </a:moveTo>
                <a:lnTo>
                  <a:pt x="3446367" y="6270987"/>
                </a:lnTo>
                <a:lnTo>
                  <a:pt x="3457250" y="6270987"/>
                </a:lnTo>
                <a:lnTo>
                  <a:pt x="3457250" y="6206777"/>
                </a:lnTo>
                <a:close/>
                <a:moveTo>
                  <a:pt x="2246217" y="6206777"/>
                </a:moveTo>
                <a:lnTo>
                  <a:pt x="2246217" y="6270987"/>
                </a:lnTo>
                <a:lnTo>
                  <a:pt x="2257100" y="6270987"/>
                </a:lnTo>
                <a:lnTo>
                  <a:pt x="2257100" y="6206777"/>
                </a:lnTo>
                <a:close/>
                <a:moveTo>
                  <a:pt x="1293717" y="6206777"/>
                </a:moveTo>
                <a:lnTo>
                  <a:pt x="1293717" y="6270987"/>
                </a:lnTo>
                <a:lnTo>
                  <a:pt x="1304600" y="6270987"/>
                </a:lnTo>
                <a:lnTo>
                  <a:pt x="1304600" y="6206777"/>
                </a:lnTo>
                <a:close/>
                <a:moveTo>
                  <a:pt x="665067" y="6206777"/>
                </a:moveTo>
                <a:lnTo>
                  <a:pt x="665067" y="6270987"/>
                </a:lnTo>
                <a:lnTo>
                  <a:pt x="675950" y="6270987"/>
                </a:lnTo>
                <a:lnTo>
                  <a:pt x="675950" y="6206777"/>
                </a:lnTo>
                <a:close/>
                <a:moveTo>
                  <a:pt x="407892" y="6206777"/>
                </a:moveTo>
                <a:lnTo>
                  <a:pt x="407892" y="6270987"/>
                </a:lnTo>
                <a:lnTo>
                  <a:pt x="418775" y="6270987"/>
                </a:lnTo>
                <a:lnTo>
                  <a:pt x="418775" y="6206777"/>
                </a:lnTo>
                <a:close/>
                <a:moveTo>
                  <a:pt x="4473579" y="6205326"/>
                </a:moveTo>
                <a:cubicBezTo>
                  <a:pt x="4468057" y="6205326"/>
                  <a:pt x="4463199" y="6206082"/>
                  <a:pt x="4459008" y="6207593"/>
                </a:cubicBezTo>
                <a:cubicBezTo>
                  <a:pt x="4454816" y="6209105"/>
                  <a:pt x="4451611" y="6211261"/>
                  <a:pt x="4449394" y="6214063"/>
                </a:cubicBezTo>
                <a:cubicBezTo>
                  <a:pt x="4447177" y="6216864"/>
                  <a:pt x="4445585" y="6220542"/>
                  <a:pt x="4444618" y="6225097"/>
                </a:cubicBezTo>
                <a:lnTo>
                  <a:pt x="4455259" y="6226548"/>
                </a:lnTo>
                <a:cubicBezTo>
                  <a:pt x="4456428" y="6221993"/>
                  <a:pt x="4458232" y="6218819"/>
                  <a:pt x="4460670" y="6217025"/>
                </a:cubicBezTo>
                <a:cubicBezTo>
                  <a:pt x="4463109" y="6215232"/>
                  <a:pt x="4466888" y="6214335"/>
                  <a:pt x="4472007" y="6214335"/>
                </a:cubicBezTo>
                <a:cubicBezTo>
                  <a:pt x="4477489" y="6214335"/>
                  <a:pt x="4481620" y="6215564"/>
                  <a:pt x="4484401" y="6218023"/>
                </a:cubicBezTo>
                <a:cubicBezTo>
                  <a:pt x="4486457" y="6219837"/>
                  <a:pt x="4487485" y="6222961"/>
                  <a:pt x="4487485" y="6227395"/>
                </a:cubicBezTo>
                <a:cubicBezTo>
                  <a:pt x="4487485" y="6227798"/>
                  <a:pt x="4487465" y="6228745"/>
                  <a:pt x="4487424" y="6230236"/>
                </a:cubicBezTo>
                <a:cubicBezTo>
                  <a:pt x="4483273" y="6231687"/>
                  <a:pt x="4476803" y="6232937"/>
                  <a:pt x="4468016" y="6233985"/>
                </a:cubicBezTo>
                <a:cubicBezTo>
                  <a:pt x="4463703" y="6234509"/>
                  <a:pt x="4460479" y="6235053"/>
                  <a:pt x="4458342" y="6235617"/>
                </a:cubicBezTo>
                <a:cubicBezTo>
                  <a:pt x="4455440" y="6236423"/>
                  <a:pt x="4452831" y="6237613"/>
                  <a:pt x="4450513" y="6239185"/>
                </a:cubicBezTo>
                <a:cubicBezTo>
                  <a:pt x="4448195" y="6240757"/>
                  <a:pt x="4446321" y="6242842"/>
                  <a:pt x="4444890" y="6245442"/>
                </a:cubicBezTo>
                <a:cubicBezTo>
                  <a:pt x="4443459" y="6248042"/>
                  <a:pt x="4442743" y="6250914"/>
                  <a:pt x="4442743" y="6254058"/>
                </a:cubicBezTo>
                <a:cubicBezTo>
                  <a:pt x="4442743" y="6259419"/>
                  <a:pt x="4444638" y="6263823"/>
                  <a:pt x="4448427" y="6267269"/>
                </a:cubicBezTo>
                <a:cubicBezTo>
                  <a:pt x="4452216" y="6270715"/>
                  <a:pt x="4457637" y="6272438"/>
                  <a:pt x="4464691" y="6272438"/>
                </a:cubicBezTo>
                <a:cubicBezTo>
                  <a:pt x="4468964" y="6272438"/>
                  <a:pt x="4472964" y="6271733"/>
                  <a:pt x="4476692" y="6270322"/>
                </a:cubicBezTo>
                <a:cubicBezTo>
                  <a:pt x="4480421" y="6268911"/>
                  <a:pt x="4484300" y="6266493"/>
                  <a:pt x="4488331" y="6263067"/>
                </a:cubicBezTo>
                <a:cubicBezTo>
                  <a:pt x="4488654" y="6266090"/>
                  <a:pt x="4489379" y="6268730"/>
                  <a:pt x="4490508" y="6270987"/>
                </a:cubicBezTo>
                <a:lnTo>
                  <a:pt x="4501875" y="6270987"/>
                </a:lnTo>
                <a:cubicBezTo>
                  <a:pt x="4500504" y="6268528"/>
                  <a:pt x="4499587" y="6265959"/>
                  <a:pt x="4499124" y="6263278"/>
                </a:cubicBezTo>
                <a:cubicBezTo>
                  <a:pt x="4498660" y="6260598"/>
                  <a:pt x="4498428" y="6254199"/>
                  <a:pt x="4498428" y="6244082"/>
                </a:cubicBezTo>
                <a:lnTo>
                  <a:pt x="4498428" y="6229571"/>
                </a:lnTo>
                <a:cubicBezTo>
                  <a:pt x="4498428" y="6224734"/>
                  <a:pt x="4498247" y="6221389"/>
                  <a:pt x="4497884" y="6219535"/>
                </a:cubicBezTo>
                <a:cubicBezTo>
                  <a:pt x="4497239" y="6216552"/>
                  <a:pt x="4496111" y="6214083"/>
                  <a:pt x="4494498" y="6212128"/>
                </a:cubicBezTo>
                <a:cubicBezTo>
                  <a:pt x="4492886" y="6210173"/>
                  <a:pt x="4490367" y="6208551"/>
                  <a:pt x="4486941" y="6207261"/>
                </a:cubicBezTo>
                <a:cubicBezTo>
                  <a:pt x="4483514" y="6205971"/>
                  <a:pt x="4479061" y="6205326"/>
                  <a:pt x="4473579" y="6205326"/>
                </a:cubicBezTo>
                <a:close/>
                <a:moveTo>
                  <a:pt x="4368018" y="6205326"/>
                </a:moveTo>
                <a:cubicBezTo>
                  <a:pt x="4359150" y="6205326"/>
                  <a:pt x="4351935" y="6208309"/>
                  <a:pt x="4346373" y="6214274"/>
                </a:cubicBezTo>
                <a:cubicBezTo>
                  <a:pt x="4340810" y="6220240"/>
                  <a:pt x="4338029" y="6228624"/>
                  <a:pt x="4338029" y="6239426"/>
                </a:cubicBezTo>
                <a:cubicBezTo>
                  <a:pt x="4338029" y="6249866"/>
                  <a:pt x="4340780" y="6257978"/>
                  <a:pt x="4346283" y="6263762"/>
                </a:cubicBezTo>
                <a:cubicBezTo>
                  <a:pt x="4351784" y="6269546"/>
                  <a:pt x="4359231" y="6272438"/>
                  <a:pt x="4368623" y="6272438"/>
                </a:cubicBezTo>
                <a:cubicBezTo>
                  <a:pt x="4376079" y="6272438"/>
                  <a:pt x="4382207" y="6270624"/>
                  <a:pt x="4387003" y="6266997"/>
                </a:cubicBezTo>
                <a:cubicBezTo>
                  <a:pt x="4391799" y="6263369"/>
                  <a:pt x="4395084" y="6258270"/>
                  <a:pt x="4396858" y="6251700"/>
                </a:cubicBezTo>
                <a:lnTo>
                  <a:pt x="4385612" y="6250309"/>
                </a:lnTo>
                <a:cubicBezTo>
                  <a:pt x="4383959" y="6254905"/>
                  <a:pt x="4381722" y="6258250"/>
                  <a:pt x="4378901" y="6260346"/>
                </a:cubicBezTo>
                <a:cubicBezTo>
                  <a:pt x="4376079" y="6262442"/>
                  <a:pt x="4372674" y="6263490"/>
                  <a:pt x="4368683" y="6263490"/>
                </a:cubicBezTo>
                <a:cubicBezTo>
                  <a:pt x="4363322" y="6263490"/>
                  <a:pt x="4358848" y="6261616"/>
                  <a:pt x="4355261" y="6257867"/>
                </a:cubicBezTo>
                <a:cubicBezTo>
                  <a:pt x="4351673" y="6254119"/>
                  <a:pt x="4349678" y="6248717"/>
                  <a:pt x="4349275" y="6241663"/>
                </a:cubicBezTo>
                <a:lnTo>
                  <a:pt x="4397160" y="6241663"/>
                </a:lnTo>
                <a:cubicBezTo>
                  <a:pt x="4397201" y="6240374"/>
                  <a:pt x="4397221" y="6239406"/>
                  <a:pt x="4397221" y="6238761"/>
                </a:cubicBezTo>
                <a:cubicBezTo>
                  <a:pt x="4397221" y="6228160"/>
                  <a:pt x="4394500" y="6219938"/>
                  <a:pt x="4389059" y="6214093"/>
                </a:cubicBezTo>
                <a:cubicBezTo>
                  <a:pt x="4383617" y="6208248"/>
                  <a:pt x="4376604" y="6205326"/>
                  <a:pt x="4368018" y="6205326"/>
                </a:cubicBezTo>
                <a:close/>
                <a:moveTo>
                  <a:pt x="4298561" y="6205326"/>
                </a:moveTo>
                <a:cubicBezTo>
                  <a:pt x="4296022" y="6205326"/>
                  <a:pt x="4293694" y="6206052"/>
                  <a:pt x="4291578" y="6207503"/>
                </a:cubicBezTo>
                <a:cubicBezTo>
                  <a:pt x="4289462" y="6208954"/>
                  <a:pt x="4287155" y="6211957"/>
                  <a:pt x="4284655" y="6216512"/>
                </a:cubicBezTo>
                <a:lnTo>
                  <a:pt x="4284655" y="6206777"/>
                </a:lnTo>
                <a:lnTo>
                  <a:pt x="4274861" y="6206777"/>
                </a:lnTo>
                <a:lnTo>
                  <a:pt x="4274861" y="6270987"/>
                </a:lnTo>
                <a:lnTo>
                  <a:pt x="4285744" y="6270987"/>
                </a:lnTo>
                <a:lnTo>
                  <a:pt x="4285744" y="6237371"/>
                </a:lnTo>
                <a:cubicBezTo>
                  <a:pt x="4285744" y="6232776"/>
                  <a:pt x="4286348" y="6228543"/>
                  <a:pt x="4287558" y="6224674"/>
                </a:cubicBezTo>
                <a:cubicBezTo>
                  <a:pt x="4288364" y="6222134"/>
                  <a:pt x="4289714" y="6220149"/>
                  <a:pt x="4291608" y="6218718"/>
                </a:cubicBezTo>
                <a:cubicBezTo>
                  <a:pt x="4293503" y="6217287"/>
                  <a:pt x="4295639" y="6216572"/>
                  <a:pt x="4298017" y="6216572"/>
                </a:cubicBezTo>
                <a:cubicBezTo>
                  <a:pt x="4300678" y="6216572"/>
                  <a:pt x="4303338" y="6217358"/>
                  <a:pt x="4305999" y="6218930"/>
                </a:cubicBezTo>
                <a:lnTo>
                  <a:pt x="4309747" y="6208833"/>
                </a:lnTo>
                <a:cubicBezTo>
                  <a:pt x="4305958" y="6206495"/>
                  <a:pt x="4302229" y="6205326"/>
                  <a:pt x="4298561" y="6205326"/>
                </a:cubicBezTo>
                <a:close/>
                <a:moveTo>
                  <a:pt x="4167690" y="6205326"/>
                </a:moveTo>
                <a:cubicBezTo>
                  <a:pt x="4159750" y="6205326"/>
                  <a:pt x="4153019" y="6207704"/>
                  <a:pt x="4147496" y="6212461"/>
                </a:cubicBezTo>
                <a:cubicBezTo>
                  <a:pt x="4140886" y="6218184"/>
                  <a:pt x="4137581" y="6226991"/>
                  <a:pt x="4137581" y="6238882"/>
                </a:cubicBezTo>
                <a:cubicBezTo>
                  <a:pt x="4137581" y="6249725"/>
                  <a:pt x="4140352" y="6258028"/>
                  <a:pt x="4145894" y="6263792"/>
                </a:cubicBezTo>
                <a:cubicBezTo>
                  <a:pt x="4151437" y="6269556"/>
                  <a:pt x="4158702" y="6272438"/>
                  <a:pt x="4167690" y="6272438"/>
                </a:cubicBezTo>
                <a:cubicBezTo>
                  <a:pt x="4173293" y="6272438"/>
                  <a:pt x="4178463" y="6271128"/>
                  <a:pt x="4183199" y="6268508"/>
                </a:cubicBezTo>
                <a:cubicBezTo>
                  <a:pt x="4187935" y="6265888"/>
                  <a:pt x="4191542" y="6262210"/>
                  <a:pt x="4194021" y="6257474"/>
                </a:cubicBezTo>
                <a:cubicBezTo>
                  <a:pt x="4196500" y="6252738"/>
                  <a:pt x="4197740" y="6246238"/>
                  <a:pt x="4197740" y="6237975"/>
                </a:cubicBezTo>
                <a:cubicBezTo>
                  <a:pt x="4197740" y="6227777"/>
                  <a:pt x="4194938" y="6219786"/>
                  <a:pt x="4189335" y="6214002"/>
                </a:cubicBezTo>
                <a:cubicBezTo>
                  <a:pt x="4183733" y="6208218"/>
                  <a:pt x="4176518" y="6205326"/>
                  <a:pt x="4167690" y="6205326"/>
                </a:cubicBezTo>
                <a:close/>
                <a:moveTo>
                  <a:pt x="4127111" y="6205326"/>
                </a:moveTo>
                <a:cubicBezTo>
                  <a:pt x="4124572" y="6205326"/>
                  <a:pt x="4122244" y="6206052"/>
                  <a:pt x="4120128" y="6207503"/>
                </a:cubicBezTo>
                <a:cubicBezTo>
                  <a:pt x="4118012" y="6208954"/>
                  <a:pt x="4115704" y="6211957"/>
                  <a:pt x="4113205" y="6216512"/>
                </a:cubicBezTo>
                <a:lnTo>
                  <a:pt x="4113205" y="6206777"/>
                </a:lnTo>
                <a:lnTo>
                  <a:pt x="4103410" y="6206777"/>
                </a:lnTo>
                <a:lnTo>
                  <a:pt x="4103410" y="6270987"/>
                </a:lnTo>
                <a:lnTo>
                  <a:pt x="4114294" y="6270987"/>
                </a:lnTo>
                <a:lnTo>
                  <a:pt x="4114294" y="6237371"/>
                </a:lnTo>
                <a:cubicBezTo>
                  <a:pt x="4114294" y="6232776"/>
                  <a:pt x="4114898" y="6228543"/>
                  <a:pt x="4116107" y="6224674"/>
                </a:cubicBezTo>
                <a:cubicBezTo>
                  <a:pt x="4116913" y="6222134"/>
                  <a:pt x="4118264" y="6220149"/>
                  <a:pt x="4120158" y="6218718"/>
                </a:cubicBezTo>
                <a:cubicBezTo>
                  <a:pt x="4122053" y="6217287"/>
                  <a:pt x="4124190" y="6216572"/>
                  <a:pt x="4126567" y="6216572"/>
                </a:cubicBezTo>
                <a:cubicBezTo>
                  <a:pt x="4129228" y="6216572"/>
                  <a:pt x="4131888" y="6217358"/>
                  <a:pt x="4134548" y="6218930"/>
                </a:cubicBezTo>
                <a:lnTo>
                  <a:pt x="4138297" y="6208833"/>
                </a:lnTo>
                <a:cubicBezTo>
                  <a:pt x="4134508" y="6206495"/>
                  <a:pt x="4130779" y="6205326"/>
                  <a:pt x="4127111" y="6205326"/>
                </a:cubicBezTo>
                <a:close/>
                <a:moveTo>
                  <a:pt x="3768729" y="6205326"/>
                </a:moveTo>
                <a:cubicBezTo>
                  <a:pt x="3763207" y="6205326"/>
                  <a:pt x="3758350" y="6206082"/>
                  <a:pt x="3754157" y="6207593"/>
                </a:cubicBezTo>
                <a:cubicBezTo>
                  <a:pt x="3749965" y="6209105"/>
                  <a:pt x="3746761" y="6211261"/>
                  <a:pt x="3744544" y="6214063"/>
                </a:cubicBezTo>
                <a:cubicBezTo>
                  <a:pt x="3742327" y="6216864"/>
                  <a:pt x="3740735" y="6220542"/>
                  <a:pt x="3739768" y="6225097"/>
                </a:cubicBezTo>
                <a:lnTo>
                  <a:pt x="3750409" y="6226548"/>
                </a:lnTo>
                <a:cubicBezTo>
                  <a:pt x="3751578" y="6221993"/>
                  <a:pt x="3753381" y="6218819"/>
                  <a:pt x="3755820" y="6217025"/>
                </a:cubicBezTo>
                <a:cubicBezTo>
                  <a:pt x="3758259" y="6215232"/>
                  <a:pt x="3762037" y="6214335"/>
                  <a:pt x="3767157" y="6214335"/>
                </a:cubicBezTo>
                <a:cubicBezTo>
                  <a:pt x="3772638" y="6214335"/>
                  <a:pt x="3776770" y="6215564"/>
                  <a:pt x="3779551" y="6218023"/>
                </a:cubicBezTo>
                <a:cubicBezTo>
                  <a:pt x="3781607" y="6219837"/>
                  <a:pt x="3782635" y="6222961"/>
                  <a:pt x="3782635" y="6227395"/>
                </a:cubicBezTo>
                <a:cubicBezTo>
                  <a:pt x="3782635" y="6227798"/>
                  <a:pt x="3782615" y="6228745"/>
                  <a:pt x="3782575" y="6230236"/>
                </a:cubicBezTo>
                <a:cubicBezTo>
                  <a:pt x="3778422" y="6231687"/>
                  <a:pt x="3771953" y="6232937"/>
                  <a:pt x="3763166" y="6233985"/>
                </a:cubicBezTo>
                <a:cubicBezTo>
                  <a:pt x="3758853" y="6234509"/>
                  <a:pt x="3755629" y="6235053"/>
                  <a:pt x="3753492" y="6235617"/>
                </a:cubicBezTo>
                <a:cubicBezTo>
                  <a:pt x="3750590" y="6236423"/>
                  <a:pt x="3747980" y="6237613"/>
                  <a:pt x="3745663" y="6239185"/>
                </a:cubicBezTo>
                <a:cubicBezTo>
                  <a:pt x="3743345" y="6240757"/>
                  <a:pt x="3741470" y="6242842"/>
                  <a:pt x="3740040" y="6245442"/>
                </a:cubicBezTo>
                <a:cubicBezTo>
                  <a:pt x="3738609" y="6248042"/>
                  <a:pt x="3737894" y="6250914"/>
                  <a:pt x="3737894" y="6254058"/>
                </a:cubicBezTo>
                <a:cubicBezTo>
                  <a:pt x="3737894" y="6259419"/>
                  <a:pt x="3739788" y="6263823"/>
                  <a:pt x="3743577" y="6267269"/>
                </a:cubicBezTo>
                <a:cubicBezTo>
                  <a:pt x="3747366" y="6270715"/>
                  <a:pt x="3752787" y="6272438"/>
                  <a:pt x="3759841" y="6272438"/>
                </a:cubicBezTo>
                <a:cubicBezTo>
                  <a:pt x="3764113" y="6272438"/>
                  <a:pt x="3768114" y="6271733"/>
                  <a:pt x="3771843" y="6270322"/>
                </a:cubicBezTo>
                <a:cubicBezTo>
                  <a:pt x="3775571" y="6268911"/>
                  <a:pt x="3779450" y="6266493"/>
                  <a:pt x="3783481" y="6263067"/>
                </a:cubicBezTo>
                <a:cubicBezTo>
                  <a:pt x="3783804" y="6266090"/>
                  <a:pt x="3784529" y="6268730"/>
                  <a:pt x="3785658" y="6270987"/>
                </a:cubicBezTo>
                <a:lnTo>
                  <a:pt x="3797025" y="6270987"/>
                </a:lnTo>
                <a:cubicBezTo>
                  <a:pt x="3795654" y="6268528"/>
                  <a:pt x="3794737" y="6265959"/>
                  <a:pt x="3794274" y="6263278"/>
                </a:cubicBezTo>
                <a:cubicBezTo>
                  <a:pt x="3793810" y="6260598"/>
                  <a:pt x="3793578" y="6254199"/>
                  <a:pt x="3793578" y="6244082"/>
                </a:cubicBezTo>
                <a:lnTo>
                  <a:pt x="3793578" y="6229571"/>
                </a:lnTo>
                <a:cubicBezTo>
                  <a:pt x="3793578" y="6224734"/>
                  <a:pt x="3793397" y="6221389"/>
                  <a:pt x="3793034" y="6219535"/>
                </a:cubicBezTo>
                <a:cubicBezTo>
                  <a:pt x="3792389" y="6216552"/>
                  <a:pt x="3791261" y="6214083"/>
                  <a:pt x="3789649" y="6212128"/>
                </a:cubicBezTo>
                <a:cubicBezTo>
                  <a:pt x="3788036" y="6210173"/>
                  <a:pt x="3785517" y="6208551"/>
                  <a:pt x="3782091" y="6207261"/>
                </a:cubicBezTo>
                <a:cubicBezTo>
                  <a:pt x="3778665" y="6205971"/>
                  <a:pt x="3774210" y="6205326"/>
                  <a:pt x="3768729" y="6205326"/>
                </a:cubicBezTo>
                <a:close/>
                <a:moveTo>
                  <a:pt x="3638462" y="6205326"/>
                </a:moveTo>
                <a:cubicBezTo>
                  <a:pt x="3629554" y="6205326"/>
                  <a:pt x="3622742" y="6208853"/>
                  <a:pt x="3618026" y="6215907"/>
                </a:cubicBezTo>
                <a:lnTo>
                  <a:pt x="3618026" y="6206777"/>
                </a:lnTo>
                <a:lnTo>
                  <a:pt x="3608232" y="6206777"/>
                </a:lnTo>
                <a:lnTo>
                  <a:pt x="3608232" y="6270987"/>
                </a:lnTo>
                <a:lnTo>
                  <a:pt x="3619115" y="6270987"/>
                </a:lnTo>
                <a:lnTo>
                  <a:pt x="3619115" y="6235920"/>
                </a:lnTo>
                <a:cubicBezTo>
                  <a:pt x="3619115" y="6227697"/>
                  <a:pt x="3620797" y="6222114"/>
                  <a:pt x="3624163" y="6219172"/>
                </a:cubicBezTo>
                <a:cubicBezTo>
                  <a:pt x="3627529" y="6216229"/>
                  <a:pt x="3631529" y="6214758"/>
                  <a:pt x="3636165" y="6214758"/>
                </a:cubicBezTo>
                <a:cubicBezTo>
                  <a:pt x="3639067" y="6214758"/>
                  <a:pt x="3641596" y="6215413"/>
                  <a:pt x="3643753" y="6216723"/>
                </a:cubicBezTo>
                <a:cubicBezTo>
                  <a:pt x="3645909" y="6218033"/>
                  <a:pt x="3647411" y="6219786"/>
                  <a:pt x="3648257" y="6221983"/>
                </a:cubicBezTo>
                <a:cubicBezTo>
                  <a:pt x="3649104" y="6224180"/>
                  <a:pt x="3649527" y="6227495"/>
                  <a:pt x="3649527" y="6231929"/>
                </a:cubicBezTo>
                <a:lnTo>
                  <a:pt x="3649527" y="6270987"/>
                </a:lnTo>
                <a:lnTo>
                  <a:pt x="3660410" y="6270987"/>
                </a:lnTo>
                <a:lnTo>
                  <a:pt x="3660410" y="6231506"/>
                </a:lnTo>
                <a:cubicBezTo>
                  <a:pt x="3660410" y="6226467"/>
                  <a:pt x="3660208" y="6222941"/>
                  <a:pt x="3659805" y="6220925"/>
                </a:cubicBezTo>
                <a:cubicBezTo>
                  <a:pt x="3659160" y="6217822"/>
                  <a:pt x="3658032" y="6215141"/>
                  <a:pt x="3656419" y="6212884"/>
                </a:cubicBezTo>
                <a:cubicBezTo>
                  <a:pt x="3654807" y="6210627"/>
                  <a:pt x="3652379" y="6208803"/>
                  <a:pt x="3649134" y="6207412"/>
                </a:cubicBezTo>
                <a:cubicBezTo>
                  <a:pt x="3645889" y="6206021"/>
                  <a:pt x="3642332" y="6205326"/>
                  <a:pt x="3638462" y="6205326"/>
                </a:cubicBezTo>
                <a:close/>
                <a:moveTo>
                  <a:pt x="3567918" y="6205326"/>
                </a:moveTo>
                <a:cubicBezTo>
                  <a:pt x="3559050" y="6205326"/>
                  <a:pt x="3551835" y="6208309"/>
                  <a:pt x="3546273" y="6214274"/>
                </a:cubicBezTo>
                <a:cubicBezTo>
                  <a:pt x="3540710" y="6220240"/>
                  <a:pt x="3537929" y="6228624"/>
                  <a:pt x="3537929" y="6239426"/>
                </a:cubicBezTo>
                <a:cubicBezTo>
                  <a:pt x="3537929" y="6249866"/>
                  <a:pt x="3540680" y="6257978"/>
                  <a:pt x="3546182" y="6263762"/>
                </a:cubicBezTo>
                <a:cubicBezTo>
                  <a:pt x="3551684" y="6269546"/>
                  <a:pt x="3559131" y="6272438"/>
                  <a:pt x="3568522" y="6272438"/>
                </a:cubicBezTo>
                <a:cubicBezTo>
                  <a:pt x="3575979" y="6272438"/>
                  <a:pt x="3582106" y="6270624"/>
                  <a:pt x="3586903" y="6266997"/>
                </a:cubicBezTo>
                <a:cubicBezTo>
                  <a:pt x="3591699" y="6263369"/>
                  <a:pt x="3594984" y="6258270"/>
                  <a:pt x="3596758" y="6251700"/>
                </a:cubicBezTo>
                <a:lnTo>
                  <a:pt x="3585512" y="6250309"/>
                </a:lnTo>
                <a:cubicBezTo>
                  <a:pt x="3583860" y="6254905"/>
                  <a:pt x="3581623" y="6258250"/>
                  <a:pt x="3578801" y="6260346"/>
                </a:cubicBezTo>
                <a:cubicBezTo>
                  <a:pt x="3575979" y="6262442"/>
                  <a:pt x="3572573" y="6263490"/>
                  <a:pt x="3568583" y="6263490"/>
                </a:cubicBezTo>
                <a:cubicBezTo>
                  <a:pt x="3563222" y="6263490"/>
                  <a:pt x="3558748" y="6261616"/>
                  <a:pt x="3555160" y="6257867"/>
                </a:cubicBezTo>
                <a:cubicBezTo>
                  <a:pt x="3551573" y="6254119"/>
                  <a:pt x="3549578" y="6248717"/>
                  <a:pt x="3549175" y="6241663"/>
                </a:cubicBezTo>
                <a:lnTo>
                  <a:pt x="3597060" y="6241663"/>
                </a:lnTo>
                <a:cubicBezTo>
                  <a:pt x="3597100" y="6240374"/>
                  <a:pt x="3597121" y="6239406"/>
                  <a:pt x="3597121" y="6238761"/>
                </a:cubicBezTo>
                <a:cubicBezTo>
                  <a:pt x="3597121" y="6228160"/>
                  <a:pt x="3594400" y="6219938"/>
                  <a:pt x="3588958" y="6214093"/>
                </a:cubicBezTo>
                <a:cubicBezTo>
                  <a:pt x="3583517" y="6208248"/>
                  <a:pt x="3576503" y="6205326"/>
                  <a:pt x="3567918" y="6205326"/>
                </a:cubicBezTo>
                <a:close/>
                <a:moveTo>
                  <a:pt x="3381287" y="6205326"/>
                </a:moveTo>
                <a:cubicBezTo>
                  <a:pt x="3372379" y="6205326"/>
                  <a:pt x="3365567" y="6208853"/>
                  <a:pt x="3360851" y="6215907"/>
                </a:cubicBezTo>
                <a:lnTo>
                  <a:pt x="3360851" y="6206777"/>
                </a:lnTo>
                <a:lnTo>
                  <a:pt x="3351057" y="6206777"/>
                </a:lnTo>
                <a:lnTo>
                  <a:pt x="3351057" y="6270987"/>
                </a:lnTo>
                <a:lnTo>
                  <a:pt x="3361940" y="6270987"/>
                </a:lnTo>
                <a:lnTo>
                  <a:pt x="3361940" y="6235920"/>
                </a:lnTo>
                <a:cubicBezTo>
                  <a:pt x="3361940" y="6227697"/>
                  <a:pt x="3363622" y="6222114"/>
                  <a:pt x="3366988" y="6219172"/>
                </a:cubicBezTo>
                <a:cubicBezTo>
                  <a:pt x="3370354" y="6216229"/>
                  <a:pt x="3374354" y="6214758"/>
                  <a:pt x="3378990" y="6214758"/>
                </a:cubicBezTo>
                <a:cubicBezTo>
                  <a:pt x="3381892" y="6214758"/>
                  <a:pt x="3384421" y="6215413"/>
                  <a:pt x="3386578" y="6216723"/>
                </a:cubicBezTo>
                <a:cubicBezTo>
                  <a:pt x="3388734" y="6218033"/>
                  <a:pt x="3390236" y="6219786"/>
                  <a:pt x="3391082" y="6221983"/>
                </a:cubicBezTo>
                <a:cubicBezTo>
                  <a:pt x="3391929" y="6224180"/>
                  <a:pt x="3392352" y="6227495"/>
                  <a:pt x="3392352" y="6231929"/>
                </a:cubicBezTo>
                <a:lnTo>
                  <a:pt x="3392352" y="6270987"/>
                </a:lnTo>
                <a:lnTo>
                  <a:pt x="3403235" y="6270987"/>
                </a:lnTo>
                <a:lnTo>
                  <a:pt x="3403235" y="6231506"/>
                </a:lnTo>
                <a:cubicBezTo>
                  <a:pt x="3403235" y="6226467"/>
                  <a:pt x="3403033" y="6222941"/>
                  <a:pt x="3402630" y="6220925"/>
                </a:cubicBezTo>
                <a:cubicBezTo>
                  <a:pt x="3401985" y="6217822"/>
                  <a:pt x="3400857" y="6215141"/>
                  <a:pt x="3399244" y="6212884"/>
                </a:cubicBezTo>
                <a:cubicBezTo>
                  <a:pt x="3397632" y="6210627"/>
                  <a:pt x="3395204" y="6208803"/>
                  <a:pt x="3391959" y="6207412"/>
                </a:cubicBezTo>
                <a:cubicBezTo>
                  <a:pt x="3388714" y="6206021"/>
                  <a:pt x="3385157" y="6205326"/>
                  <a:pt x="3381287" y="6205326"/>
                </a:cubicBezTo>
                <a:close/>
                <a:moveTo>
                  <a:pt x="3310440" y="6205326"/>
                </a:moveTo>
                <a:cubicBezTo>
                  <a:pt x="3302500" y="6205326"/>
                  <a:pt x="3295768" y="6207704"/>
                  <a:pt x="3290246" y="6212461"/>
                </a:cubicBezTo>
                <a:cubicBezTo>
                  <a:pt x="3283636" y="6218184"/>
                  <a:pt x="3280331" y="6226991"/>
                  <a:pt x="3280331" y="6238882"/>
                </a:cubicBezTo>
                <a:cubicBezTo>
                  <a:pt x="3280331" y="6249725"/>
                  <a:pt x="3283102" y="6258028"/>
                  <a:pt x="3288644" y="6263792"/>
                </a:cubicBezTo>
                <a:cubicBezTo>
                  <a:pt x="3294187" y="6269556"/>
                  <a:pt x="3301452" y="6272438"/>
                  <a:pt x="3310440" y="6272438"/>
                </a:cubicBezTo>
                <a:cubicBezTo>
                  <a:pt x="3316043" y="6272438"/>
                  <a:pt x="3321213" y="6271128"/>
                  <a:pt x="3325949" y="6268508"/>
                </a:cubicBezTo>
                <a:cubicBezTo>
                  <a:pt x="3330685" y="6265888"/>
                  <a:pt x="3334292" y="6262210"/>
                  <a:pt x="3336771" y="6257474"/>
                </a:cubicBezTo>
                <a:cubicBezTo>
                  <a:pt x="3339250" y="6252738"/>
                  <a:pt x="3340490" y="6246238"/>
                  <a:pt x="3340490" y="6237975"/>
                </a:cubicBezTo>
                <a:cubicBezTo>
                  <a:pt x="3340490" y="6227777"/>
                  <a:pt x="3337689" y="6219786"/>
                  <a:pt x="3332086" y="6214002"/>
                </a:cubicBezTo>
                <a:cubicBezTo>
                  <a:pt x="3326483" y="6208218"/>
                  <a:pt x="3319268" y="6205326"/>
                  <a:pt x="3310440" y="6205326"/>
                </a:cubicBezTo>
                <a:close/>
                <a:moveTo>
                  <a:pt x="2948793" y="6205326"/>
                </a:moveTo>
                <a:cubicBezTo>
                  <a:pt x="2939925" y="6205326"/>
                  <a:pt x="2932710" y="6208309"/>
                  <a:pt x="2927148" y="6214274"/>
                </a:cubicBezTo>
                <a:cubicBezTo>
                  <a:pt x="2921585" y="6220240"/>
                  <a:pt x="2918804" y="6228624"/>
                  <a:pt x="2918804" y="6239426"/>
                </a:cubicBezTo>
                <a:cubicBezTo>
                  <a:pt x="2918804" y="6249866"/>
                  <a:pt x="2921555" y="6257978"/>
                  <a:pt x="2927057" y="6263762"/>
                </a:cubicBezTo>
                <a:cubicBezTo>
                  <a:pt x="2932559" y="6269546"/>
                  <a:pt x="2940006" y="6272438"/>
                  <a:pt x="2949397" y="6272438"/>
                </a:cubicBezTo>
                <a:cubicBezTo>
                  <a:pt x="2956854" y="6272438"/>
                  <a:pt x="2962981" y="6270624"/>
                  <a:pt x="2967777" y="6266997"/>
                </a:cubicBezTo>
                <a:cubicBezTo>
                  <a:pt x="2972574" y="6263369"/>
                  <a:pt x="2975860" y="6258270"/>
                  <a:pt x="2977633" y="6251700"/>
                </a:cubicBezTo>
                <a:lnTo>
                  <a:pt x="2966387" y="6250309"/>
                </a:lnTo>
                <a:cubicBezTo>
                  <a:pt x="2964735" y="6254905"/>
                  <a:pt x="2962498" y="6258250"/>
                  <a:pt x="2959676" y="6260346"/>
                </a:cubicBezTo>
                <a:cubicBezTo>
                  <a:pt x="2956854" y="6262442"/>
                  <a:pt x="2953448" y="6263490"/>
                  <a:pt x="2949458" y="6263490"/>
                </a:cubicBezTo>
                <a:cubicBezTo>
                  <a:pt x="2944097" y="6263490"/>
                  <a:pt x="2939623" y="6261616"/>
                  <a:pt x="2936035" y="6257867"/>
                </a:cubicBezTo>
                <a:cubicBezTo>
                  <a:pt x="2932448" y="6254119"/>
                  <a:pt x="2930453" y="6248717"/>
                  <a:pt x="2930050" y="6241663"/>
                </a:cubicBezTo>
                <a:lnTo>
                  <a:pt x="2977935" y="6241663"/>
                </a:lnTo>
                <a:cubicBezTo>
                  <a:pt x="2977976" y="6240374"/>
                  <a:pt x="2977996" y="6239406"/>
                  <a:pt x="2977996" y="6238761"/>
                </a:cubicBezTo>
                <a:cubicBezTo>
                  <a:pt x="2977996" y="6228160"/>
                  <a:pt x="2975275" y="6219938"/>
                  <a:pt x="2969833" y="6214093"/>
                </a:cubicBezTo>
                <a:cubicBezTo>
                  <a:pt x="2964392" y="6208248"/>
                  <a:pt x="2957378" y="6205326"/>
                  <a:pt x="2948793" y="6205326"/>
                </a:cubicBezTo>
                <a:close/>
                <a:moveTo>
                  <a:pt x="2860286" y="6205326"/>
                </a:moveTo>
                <a:cubicBezTo>
                  <a:pt x="2857747" y="6205326"/>
                  <a:pt x="2855419" y="6206052"/>
                  <a:pt x="2853303" y="6207503"/>
                </a:cubicBezTo>
                <a:cubicBezTo>
                  <a:pt x="2851187" y="6208954"/>
                  <a:pt x="2848880" y="6211957"/>
                  <a:pt x="2846380" y="6216512"/>
                </a:cubicBezTo>
                <a:lnTo>
                  <a:pt x="2846380" y="6206777"/>
                </a:lnTo>
                <a:lnTo>
                  <a:pt x="2836586" y="6206777"/>
                </a:lnTo>
                <a:lnTo>
                  <a:pt x="2836586" y="6270987"/>
                </a:lnTo>
                <a:lnTo>
                  <a:pt x="2847469" y="6270987"/>
                </a:lnTo>
                <a:lnTo>
                  <a:pt x="2847469" y="6237371"/>
                </a:lnTo>
                <a:cubicBezTo>
                  <a:pt x="2847469" y="6232776"/>
                  <a:pt x="2848073" y="6228543"/>
                  <a:pt x="2849283" y="6224674"/>
                </a:cubicBezTo>
                <a:cubicBezTo>
                  <a:pt x="2850089" y="6222134"/>
                  <a:pt x="2851439" y="6220149"/>
                  <a:pt x="2853333" y="6218718"/>
                </a:cubicBezTo>
                <a:cubicBezTo>
                  <a:pt x="2855228" y="6217287"/>
                  <a:pt x="2857364" y="6216572"/>
                  <a:pt x="2859742" y="6216572"/>
                </a:cubicBezTo>
                <a:cubicBezTo>
                  <a:pt x="2862403" y="6216572"/>
                  <a:pt x="2865063" y="6217358"/>
                  <a:pt x="2867723" y="6218930"/>
                </a:cubicBezTo>
                <a:lnTo>
                  <a:pt x="2870250" y="6212124"/>
                </a:lnTo>
                <a:lnTo>
                  <a:pt x="2892643" y="6270987"/>
                </a:lnTo>
                <a:lnTo>
                  <a:pt x="2902800" y="6270987"/>
                </a:lnTo>
                <a:lnTo>
                  <a:pt x="2927106" y="6206777"/>
                </a:lnTo>
                <a:lnTo>
                  <a:pt x="2915920" y="6206777"/>
                </a:lnTo>
                <a:lnTo>
                  <a:pt x="2901652" y="6245956"/>
                </a:lnTo>
                <a:cubicBezTo>
                  <a:pt x="2899918" y="6250713"/>
                  <a:pt x="2898568" y="6254784"/>
                  <a:pt x="2897601" y="6258169"/>
                </a:cubicBezTo>
                <a:cubicBezTo>
                  <a:pt x="2896351" y="6253695"/>
                  <a:pt x="2894980" y="6249382"/>
                  <a:pt x="2893489" y="6245231"/>
                </a:cubicBezTo>
                <a:lnTo>
                  <a:pt x="2879704" y="6206777"/>
                </a:lnTo>
                <a:lnTo>
                  <a:pt x="2868216" y="6206777"/>
                </a:lnTo>
                <a:lnTo>
                  <a:pt x="2868663" y="6207952"/>
                </a:lnTo>
                <a:close/>
                <a:moveTo>
                  <a:pt x="2796393" y="6205326"/>
                </a:moveTo>
                <a:cubicBezTo>
                  <a:pt x="2787525" y="6205326"/>
                  <a:pt x="2780310" y="6208309"/>
                  <a:pt x="2774748" y="6214274"/>
                </a:cubicBezTo>
                <a:cubicBezTo>
                  <a:pt x="2769185" y="6220240"/>
                  <a:pt x="2766404" y="6228624"/>
                  <a:pt x="2766404" y="6239426"/>
                </a:cubicBezTo>
                <a:cubicBezTo>
                  <a:pt x="2766404" y="6249866"/>
                  <a:pt x="2769155" y="6257978"/>
                  <a:pt x="2774657" y="6263762"/>
                </a:cubicBezTo>
                <a:cubicBezTo>
                  <a:pt x="2780159" y="6269546"/>
                  <a:pt x="2787606" y="6272438"/>
                  <a:pt x="2796997" y="6272438"/>
                </a:cubicBezTo>
                <a:cubicBezTo>
                  <a:pt x="2804455" y="6272438"/>
                  <a:pt x="2810581" y="6270624"/>
                  <a:pt x="2815378" y="6266997"/>
                </a:cubicBezTo>
                <a:cubicBezTo>
                  <a:pt x="2820175" y="6263369"/>
                  <a:pt x="2823460" y="6258270"/>
                  <a:pt x="2825233" y="6251700"/>
                </a:cubicBezTo>
                <a:lnTo>
                  <a:pt x="2813987" y="6250309"/>
                </a:lnTo>
                <a:cubicBezTo>
                  <a:pt x="2812335" y="6254905"/>
                  <a:pt x="2810097" y="6258250"/>
                  <a:pt x="2807276" y="6260346"/>
                </a:cubicBezTo>
                <a:cubicBezTo>
                  <a:pt x="2804455" y="6262442"/>
                  <a:pt x="2801048" y="6263490"/>
                  <a:pt x="2797058" y="6263490"/>
                </a:cubicBezTo>
                <a:cubicBezTo>
                  <a:pt x="2791697" y="6263490"/>
                  <a:pt x="2787223" y="6261616"/>
                  <a:pt x="2783635" y="6257867"/>
                </a:cubicBezTo>
                <a:cubicBezTo>
                  <a:pt x="2780048" y="6254119"/>
                  <a:pt x="2778053" y="6248717"/>
                  <a:pt x="2777650" y="6241663"/>
                </a:cubicBezTo>
                <a:lnTo>
                  <a:pt x="2825535" y="6241663"/>
                </a:lnTo>
                <a:cubicBezTo>
                  <a:pt x="2825576" y="6240374"/>
                  <a:pt x="2825595" y="6239406"/>
                  <a:pt x="2825595" y="6238761"/>
                </a:cubicBezTo>
                <a:cubicBezTo>
                  <a:pt x="2825595" y="6228160"/>
                  <a:pt x="2822875" y="6219938"/>
                  <a:pt x="2817433" y="6214093"/>
                </a:cubicBezTo>
                <a:cubicBezTo>
                  <a:pt x="2811992" y="6208248"/>
                  <a:pt x="2804978" y="6205326"/>
                  <a:pt x="2796393" y="6205326"/>
                </a:cubicBezTo>
                <a:close/>
                <a:moveTo>
                  <a:pt x="2724458" y="6205326"/>
                </a:moveTo>
                <a:cubicBezTo>
                  <a:pt x="2721112" y="6205326"/>
                  <a:pt x="2717978" y="6205759"/>
                  <a:pt x="2715056" y="6206626"/>
                </a:cubicBezTo>
                <a:cubicBezTo>
                  <a:pt x="2712133" y="6207493"/>
                  <a:pt x="2709826" y="6208551"/>
                  <a:pt x="2708133" y="6209800"/>
                </a:cubicBezTo>
                <a:cubicBezTo>
                  <a:pt x="2705876" y="6211413"/>
                  <a:pt x="2704092" y="6213438"/>
                  <a:pt x="2702782" y="6215877"/>
                </a:cubicBezTo>
                <a:cubicBezTo>
                  <a:pt x="2701472" y="6218315"/>
                  <a:pt x="2700817" y="6220965"/>
                  <a:pt x="2700817" y="6223827"/>
                </a:cubicBezTo>
                <a:cubicBezTo>
                  <a:pt x="2700817" y="6226971"/>
                  <a:pt x="2701613" y="6229843"/>
                  <a:pt x="2703206" y="6232443"/>
                </a:cubicBezTo>
                <a:cubicBezTo>
                  <a:pt x="2704798" y="6235043"/>
                  <a:pt x="2707136" y="6237078"/>
                  <a:pt x="2710219" y="6238550"/>
                </a:cubicBezTo>
                <a:cubicBezTo>
                  <a:pt x="2713303" y="6240021"/>
                  <a:pt x="2718835" y="6241764"/>
                  <a:pt x="2726815" y="6243780"/>
                </a:cubicBezTo>
                <a:cubicBezTo>
                  <a:pt x="2732741" y="6245271"/>
                  <a:pt x="2736449" y="6246500"/>
                  <a:pt x="2737941" y="6247468"/>
                </a:cubicBezTo>
                <a:cubicBezTo>
                  <a:pt x="2740077" y="6248879"/>
                  <a:pt x="2741145" y="6250813"/>
                  <a:pt x="2741145" y="6253272"/>
                </a:cubicBezTo>
                <a:cubicBezTo>
                  <a:pt x="2741145" y="6256013"/>
                  <a:pt x="2739936" y="6258401"/>
                  <a:pt x="2737517" y="6260437"/>
                </a:cubicBezTo>
                <a:cubicBezTo>
                  <a:pt x="2735099" y="6262472"/>
                  <a:pt x="2731390" y="6263490"/>
                  <a:pt x="2726392" y="6263490"/>
                </a:cubicBezTo>
                <a:cubicBezTo>
                  <a:pt x="2721435" y="6263490"/>
                  <a:pt x="2717575" y="6262341"/>
                  <a:pt x="2714814" y="6260044"/>
                </a:cubicBezTo>
                <a:cubicBezTo>
                  <a:pt x="2712053" y="6257746"/>
                  <a:pt x="2710370" y="6254441"/>
                  <a:pt x="2709766" y="6250128"/>
                </a:cubicBezTo>
                <a:lnTo>
                  <a:pt x="2699003" y="6251821"/>
                </a:lnTo>
                <a:cubicBezTo>
                  <a:pt x="2700213" y="6258633"/>
                  <a:pt x="2703004" y="6263772"/>
                  <a:pt x="2707377" y="6267239"/>
                </a:cubicBezTo>
                <a:cubicBezTo>
                  <a:pt x="2711751" y="6270705"/>
                  <a:pt x="2718109" y="6272438"/>
                  <a:pt x="2726453" y="6272438"/>
                </a:cubicBezTo>
                <a:cubicBezTo>
                  <a:pt x="2731491" y="6272438"/>
                  <a:pt x="2736006" y="6271562"/>
                  <a:pt x="2739996" y="6269808"/>
                </a:cubicBezTo>
                <a:cubicBezTo>
                  <a:pt x="2743986" y="6268055"/>
                  <a:pt x="2747040" y="6265576"/>
                  <a:pt x="2749156" y="6262371"/>
                </a:cubicBezTo>
                <a:cubicBezTo>
                  <a:pt x="2751272" y="6259167"/>
                  <a:pt x="2752330" y="6255751"/>
                  <a:pt x="2752330" y="6252123"/>
                </a:cubicBezTo>
                <a:cubicBezTo>
                  <a:pt x="2752330" y="6248415"/>
                  <a:pt x="2751464" y="6245311"/>
                  <a:pt x="2749731" y="6242812"/>
                </a:cubicBezTo>
                <a:cubicBezTo>
                  <a:pt x="2747998" y="6240313"/>
                  <a:pt x="2745609" y="6238409"/>
                  <a:pt x="2742566" y="6237099"/>
                </a:cubicBezTo>
                <a:cubicBezTo>
                  <a:pt x="2739522" y="6235789"/>
                  <a:pt x="2734152" y="6234106"/>
                  <a:pt x="2726453" y="6232050"/>
                </a:cubicBezTo>
                <a:cubicBezTo>
                  <a:pt x="2721132" y="6230599"/>
                  <a:pt x="2717928" y="6229672"/>
                  <a:pt x="2716840" y="6229269"/>
                </a:cubicBezTo>
                <a:cubicBezTo>
                  <a:pt x="2714945" y="6228503"/>
                  <a:pt x="2713554" y="6227536"/>
                  <a:pt x="2712668" y="6226367"/>
                </a:cubicBezTo>
                <a:cubicBezTo>
                  <a:pt x="2711781" y="6225238"/>
                  <a:pt x="2711338" y="6223968"/>
                  <a:pt x="2711338" y="6222558"/>
                </a:cubicBezTo>
                <a:cubicBezTo>
                  <a:pt x="2711338" y="6220341"/>
                  <a:pt x="2712405" y="6218406"/>
                  <a:pt x="2714542" y="6216753"/>
                </a:cubicBezTo>
                <a:cubicBezTo>
                  <a:pt x="2716679" y="6215101"/>
                  <a:pt x="2720246" y="6214274"/>
                  <a:pt x="2725244" y="6214274"/>
                </a:cubicBezTo>
                <a:cubicBezTo>
                  <a:pt x="2729476" y="6214274"/>
                  <a:pt x="2732751" y="6215202"/>
                  <a:pt x="2735069" y="6217056"/>
                </a:cubicBezTo>
                <a:cubicBezTo>
                  <a:pt x="2737387" y="6218910"/>
                  <a:pt x="2738787" y="6221489"/>
                  <a:pt x="2739271" y="6224795"/>
                </a:cubicBezTo>
                <a:lnTo>
                  <a:pt x="2749912" y="6223344"/>
                </a:lnTo>
                <a:cubicBezTo>
                  <a:pt x="2749227" y="6219192"/>
                  <a:pt x="2747977" y="6215877"/>
                  <a:pt x="2746163" y="6213398"/>
                </a:cubicBezTo>
                <a:cubicBezTo>
                  <a:pt x="2744349" y="6210919"/>
                  <a:pt x="2741538" y="6208954"/>
                  <a:pt x="2737729" y="6207503"/>
                </a:cubicBezTo>
                <a:cubicBezTo>
                  <a:pt x="2733920" y="6206052"/>
                  <a:pt x="2729496" y="6205326"/>
                  <a:pt x="2724458" y="6205326"/>
                </a:cubicBezTo>
                <a:close/>
                <a:moveTo>
                  <a:pt x="2663043" y="6205326"/>
                </a:moveTo>
                <a:cubicBezTo>
                  <a:pt x="2654175" y="6205326"/>
                  <a:pt x="2646960" y="6208309"/>
                  <a:pt x="2641397" y="6214274"/>
                </a:cubicBezTo>
                <a:cubicBezTo>
                  <a:pt x="2635835" y="6220240"/>
                  <a:pt x="2633054" y="6228624"/>
                  <a:pt x="2633054" y="6239426"/>
                </a:cubicBezTo>
                <a:cubicBezTo>
                  <a:pt x="2633054" y="6249866"/>
                  <a:pt x="2635805" y="6257978"/>
                  <a:pt x="2641307" y="6263762"/>
                </a:cubicBezTo>
                <a:cubicBezTo>
                  <a:pt x="2646809" y="6269546"/>
                  <a:pt x="2654255" y="6272438"/>
                  <a:pt x="2663647" y="6272438"/>
                </a:cubicBezTo>
                <a:cubicBezTo>
                  <a:pt x="2671105" y="6272438"/>
                  <a:pt x="2677231" y="6270624"/>
                  <a:pt x="2682027" y="6266997"/>
                </a:cubicBezTo>
                <a:cubicBezTo>
                  <a:pt x="2686825" y="6263369"/>
                  <a:pt x="2690109" y="6258270"/>
                  <a:pt x="2691883" y="6251700"/>
                </a:cubicBezTo>
                <a:lnTo>
                  <a:pt x="2680637" y="6250309"/>
                </a:lnTo>
                <a:cubicBezTo>
                  <a:pt x="2678984" y="6254905"/>
                  <a:pt x="2676747" y="6258250"/>
                  <a:pt x="2673926" y="6260346"/>
                </a:cubicBezTo>
                <a:cubicBezTo>
                  <a:pt x="2671105" y="6262442"/>
                  <a:pt x="2667698" y="6263490"/>
                  <a:pt x="2663708" y="6263490"/>
                </a:cubicBezTo>
                <a:cubicBezTo>
                  <a:pt x="2658347" y="6263490"/>
                  <a:pt x="2653873" y="6261616"/>
                  <a:pt x="2650285" y="6257867"/>
                </a:cubicBezTo>
                <a:cubicBezTo>
                  <a:pt x="2646698" y="6254119"/>
                  <a:pt x="2644703" y="6248717"/>
                  <a:pt x="2644300" y="6241663"/>
                </a:cubicBezTo>
                <a:lnTo>
                  <a:pt x="2692185" y="6241663"/>
                </a:lnTo>
                <a:cubicBezTo>
                  <a:pt x="2692225" y="6240374"/>
                  <a:pt x="2692246" y="6239406"/>
                  <a:pt x="2692246" y="6238761"/>
                </a:cubicBezTo>
                <a:cubicBezTo>
                  <a:pt x="2692246" y="6228160"/>
                  <a:pt x="2689525" y="6219938"/>
                  <a:pt x="2684083" y="6214093"/>
                </a:cubicBezTo>
                <a:cubicBezTo>
                  <a:pt x="2678642" y="6208248"/>
                  <a:pt x="2671628" y="6205326"/>
                  <a:pt x="2663043" y="6205326"/>
                </a:cubicBezTo>
                <a:close/>
                <a:moveTo>
                  <a:pt x="2467283" y="6205326"/>
                </a:moveTo>
                <a:cubicBezTo>
                  <a:pt x="2463937" y="6205326"/>
                  <a:pt x="2460803" y="6205759"/>
                  <a:pt x="2457881" y="6206626"/>
                </a:cubicBezTo>
                <a:cubicBezTo>
                  <a:pt x="2454958" y="6207493"/>
                  <a:pt x="2452651" y="6208551"/>
                  <a:pt x="2450958" y="6209800"/>
                </a:cubicBezTo>
                <a:cubicBezTo>
                  <a:pt x="2448701" y="6211413"/>
                  <a:pt x="2446917" y="6213438"/>
                  <a:pt x="2445607" y="6215877"/>
                </a:cubicBezTo>
                <a:cubicBezTo>
                  <a:pt x="2444297" y="6218315"/>
                  <a:pt x="2443642" y="6220965"/>
                  <a:pt x="2443642" y="6223827"/>
                </a:cubicBezTo>
                <a:cubicBezTo>
                  <a:pt x="2443642" y="6226971"/>
                  <a:pt x="2444438" y="6229843"/>
                  <a:pt x="2446031" y="6232443"/>
                </a:cubicBezTo>
                <a:cubicBezTo>
                  <a:pt x="2447623" y="6235043"/>
                  <a:pt x="2449960" y="6237078"/>
                  <a:pt x="2453044" y="6238550"/>
                </a:cubicBezTo>
                <a:cubicBezTo>
                  <a:pt x="2456128" y="6240021"/>
                  <a:pt x="2461660" y="6241764"/>
                  <a:pt x="2469641" y="6243780"/>
                </a:cubicBezTo>
                <a:cubicBezTo>
                  <a:pt x="2475566" y="6245271"/>
                  <a:pt x="2479274" y="6246500"/>
                  <a:pt x="2480766" y="6247468"/>
                </a:cubicBezTo>
                <a:cubicBezTo>
                  <a:pt x="2482902" y="6248879"/>
                  <a:pt x="2483970" y="6250813"/>
                  <a:pt x="2483970" y="6253272"/>
                </a:cubicBezTo>
                <a:cubicBezTo>
                  <a:pt x="2483970" y="6256013"/>
                  <a:pt x="2482761" y="6258401"/>
                  <a:pt x="2480342" y="6260437"/>
                </a:cubicBezTo>
                <a:cubicBezTo>
                  <a:pt x="2477924" y="6262472"/>
                  <a:pt x="2474215" y="6263490"/>
                  <a:pt x="2469217" y="6263490"/>
                </a:cubicBezTo>
                <a:cubicBezTo>
                  <a:pt x="2464259" y="6263490"/>
                  <a:pt x="2460400" y="6262341"/>
                  <a:pt x="2457639" y="6260044"/>
                </a:cubicBezTo>
                <a:cubicBezTo>
                  <a:pt x="2454878" y="6257746"/>
                  <a:pt x="2453195" y="6254441"/>
                  <a:pt x="2452591" y="6250128"/>
                </a:cubicBezTo>
                <a:lnTo>
                  <a:pt x="2441828" y="6251821"/>
                </a:lnTo>
                <a:cubicBezTo>
                  <a:pt x="2443038" y="6258633"/>
                  <a:pt x="2445829" y="6263772"/>
                  <a:pt x="2450202" y="6267239"/>
                </a:cubicBezTo>
                <a:cubicBezTo>
                  <a:pt x="2454576" y="6270705"/>
                  <a:pt x="2460934" y="6272438"/>
                  <a:pt x="2469278" y="6272438"/>
                </a:cubicBezTo>
                <a:cubicBezTo>
                  <a:pt x="2474317" y="6272438"/>
                  <a:pt x="2478831" y="6271562"/>
                  <a:pt x="2482821" y="6269808"/>
                </a:cubicBezTo>
                <a:cubicBezTo>
                  <a:pt x="2486812" y="6268055"/>
                  <a:pt x="2489865" y="6265576"/>
                  <a:pt x="2491981" y="6262371"/>
                </a:cubicBezTo>
                <a:cubicBezTo>
                  <a:pt x="2494097" y="6259167"/>
                  <a:pt x="2495155" y="6255751"/>
                  <a:pt x="2495155" y="6252123"/>
                </a:cubicBezTo>
                <a:cubicBezTo>
                  <a:pt x="2495155" y="6248415"/>
                  <a:pt x="2494288" y="6245311"/>
                  <a:pt x="2492556" y="6242812"/>
                </a:cubicBezTo>
                <a:cubicBezTo>
                  <a:pt x="2490823" y="6240313"/>
                  <a:pt x="2488434" y="6238409"/>
                  <a:pt x="2485391" y="6237099"/>
                </a:cubicBezTo>
                <a:cubicBezTo>
                  <a:pt x="2482347" y="6235789"/>
                  <a:pt x="2476977" y="6234106"/>
                  <a:pt x="2469278" y="6232050"/>
                </a:cubicBezTo>
                <a:cubicBezTo>
                  <a:pt x="2463957" y="6230599"/>
                  <a:pt x="2460753" y="6229672"/>
                  <a:pt x="2459665" y="6229269"/>
                </a:cubicBezTo>
                <a:cubicBezTo>
                  <a:pt x="2457770" y="6228503"/>
                  <a:pt x="2456380" y="6227536"/>
                  <a:pt x="2455493" y="6226367"/>
                </a:cubicBezTo>
                <a:cubicBezTo>
                  <a:pt x="2454606" y="6225238"/>
                  <a:pt x="2454162" y="6223968"/>
                  <a:pt x="2454162" y="6222558"/>
                </a:cubicBezTo>
                <a:cubicBezTo>
                  <a:pt x="2454162" y="6220341"/>
                  <a:pt x="2455231" y="6218406"/>
                  <a:pt x="2457367" y="6216753"/>
                </a:cubicBezTo>
                <a:cubicBezTo>
                  <a:pt x="2459503" y="6215101"/>
                  <a:pt x="2463071" y="6214274"/>
                  <a:pt x="2468069" y="6214274"/>
                </a:cubicBezTo>
                <a:cubicBezTo>
                  <a:pt x="2472301" y="6214274"/>
                  <a:pt x="2475576" y="6215202"/>
                  <a:pt x="2477893" y="6217056"/>
                </a:cubicBezTo>
                <a:cubicBezTo>
                  <a:pt x="2480212" y="6218910"/>
                  <a:pt x="2481612" y="6221489"/>
                  <a:pt x="2482096" y="6224795"/>
                </a:cubicBezTo>
                <a:lnTo>
                  <a:pt x="2492737" y="6223344"/>
                </a:lnTo>
                <a:cubicBezTo>
                  <a:pt x="2492052" y="6219192"/>
                  <a:pt x="2490802" y="6215877"/>
                  <a:pt x="2488988" y="6213398"/>
                </a:cubicBezTo>
                <a:cubicBezTo>
                  <a:pt x="2487175" y="6210919"/>
                  <a:pt x="2484363" y="6208954"/>
                  <a:pt x="2480554" y="6207503"/>
                </a:cubicBezTo>
                <a:cubicBezTo>
                  <a:pt x="2476745" y="6206052"/>
                  <a:pt x="2472321" y="6205326"/>
                  <a:pt x="2467283" y="6205326"/>
                </a:cubicBezTo>
                <a:close/>
                <a:moveTo>
                  <a:pt x="1482729" y="6205326"/>
                </a:moveTo>
                <a:cubicBezTo>
                  <a:pt x="1477207" y="6205326"/>
                  <a:pt x="1472350" y="6206082"/>
                  <a:pt x="1468158" y="6207593"/>
                </a:cubicBezTo>
                <a:cubicBezTo>
                  <a:pt x="1463966" y="6209105"/>
                  <a:pt x="1460761" y="6211261"/>
                  <a:pt x="1458544" y="6214063"/>
                </a:cubicBezTo>
                <a:cubicBezTo>
                  <a:pt x="1456327" y="6216864"/>
                  <a:pt x="1454735" y="6220542"/>
                  <a:pt x="1453768" y="6225097"/>
                </a:cubicBezTo>
                <a:lnTo>
                  <a:pt x="1464409" y="6226548"/>
                </a:lnTo>
                <a:cubicBezTo>
                  <a:pt x="1465578" y="6221993"/>
                  <a:pt x="1467382" y="6218819"/>
                  <a:pt x="1469820" y="6217025"/>
                </a:cubicBezTo>
                <a:cubicBezTo>
                  <a:pt x="1472259" y="6215232"/>
                  <a:pt x="1476038" y="6214335"/>
                  <a:pt x="1481157" y="6214335"/>
                </a:cubicBezTo>
                <a:cubicBezTo>
                  <a:pt x="1486639" y="6214335"/>
                  <a:pt x="1490770" y="6215564"/>
                  <a:pt x="1493551" y="6218023"/>
                </a:cubicBezTo>
                <a:cubicBezTo>
                  <a:pt x="1495607" y="6219837"/>
                  <a:pt x="1496635" y="6222961"/>
                  <a:pt x="1496635" y="6227395"/>
                </a:cubicBezTo>
                <a:cubicBezTo>
                  <a:pt x="1496635" y="6227798"/>
                  <a:pt x="1496615" y="6228745"/>
                  <a:pt x="1496574" y="6230236"/>
                </a:cubicBezTo>
                <a:cubicBezTo>
                  <a:pt x="1492423" y="6231687"/>
                  <a:pt x="1485953" y="6232937"/>
                  <a:pt x="1477166" y="6233985"/>
                </a:cubicBezTo>
                <a:cubicBezTo>
                  <a:pt x="1472854" y="6234509"/>
                  <a:pt x="1469629" y="6235053"/>
                  <a:pt x="1467492" y="6235617"/>
                </a:cubicBezTo>
                <a:cubicBezTo>
                  <a:pt x="1464590" y="6236423"/>
                  <a:pt x="1461980" y="6237613"/>
                  <a:pt x="1459663" y="6239185"/>
                </a:cubicBezTo>
                <a:cubicBezTo>
                  <a:pt x="1457345" y="6240757"/>
                  <a:pt x="1455471" y="6242842"/>
                  <a:pt x="1454040" y="6245442"/>
                </a:cubicBezTo>
                <a:cubicBezTo>
                  <a:pt x="1452609" y="6248042"/>
                  <a:pt x="1451893" y="6250914"/>
                  <a:pt x="1451893" y="6254058"/>
                </a:cubicBezTo>
                <a:cubicBezTo>
                  <a:pt x="1451893" y="6259419"/>
                  <a:pt x="1453788" y="6263823"/>
                  <a:pt x="1457577" y="6267269"/>
                </a:cubicBezTo>
                <a:cubicBezTo>
                  <a:pt x="1461366" y="6270715"/>
                  <a:pt x="1466787" y="6272438"/>
                  <a:pt x="1473841" y="6272438"/>
                </a:cubicBezTo>
                <a:cubicBezTo>
                  <a:pt x="1478114" y="6272438"/>
                  <a:pt x="1482114" y="6271733"/>
                  <a:pt x="1485843" y="6270322"/>
                </a:cubicBezTo>
                <a:cubicBezTo>
                  <a:pt x="1489571" y="6268911"/>
                  <a:pt x="1493451" y="6266493"/>
                  <a:pt x="1497481" y="6263067"/>
                </a:cubicBezTo>
                <a:cubicBezTo>
                  <a:pt x="1497804" y="6266090"/>
                  <a:pt x="1498529" y="6268730"/>
                  <a:pt x="1499658" y="6270987"/>
                </a:cubicBezTo>
                <a:lnTo>
                  <a:pt x="1511025" y="6270987"/>
                </a:lnTo>
                <a:cubicBezTo>
                  <a:pt x="1509654" y="6268528"/>
                  <a:pt x="1508737" y="6265959"/>
                  <a:pt x="1508274" y="6263278"/>
                </a:cubicBezTo>
                <a:cubicBezTo>
                  <a:pt x="1507810" y="6260598"/>
                  <a:pt x="1507579" y="6254199"/>
                  <a:pt x="1507579" y="6244082"/>
                </a:cubicBezTo>
                <a:lnTo>
                  <a:pt x="1507579" y="6229571"/>
                </a:lnTo>
                <a:cubicBezTo>
                  <a:pt x="1507579" y="6224734"/>
                  <a:pt x="1507397" y="6221389"/>
                  <a:pt x="1507034" y="6219535"/>
                </a:cubicBezTo>
                <a:cubicBezTo>
                  <a:pt x="1506389" y="6216552"/>
                  <a:pt x="1505261" y="6214083"/>
                  <a:pt x="1503648" y="6212128"/>
                </a:cubicBezTo>
                <a:cubicBezTo>
                  <a:pt x="1502036" y="6210173"/>
                  <a:pt x="1499517" y="6208551"/>
                  <a:pt x="1496091" y="6207261"/>
                </a:cubicBezTo>
                <a:cubicBezTo>
                  <a:pt x="1492665" y="6205971"/>
                  <a:pt x="1488211" y="6205326"/>
                  <a:pt x="1482729" y="6205326"/>
                </a:cubicBezTo>
                <a:close/>
                <a:moveTo>
                  <a:pt x="1419137" y="6205326"/>
                </a:moveTo>
                <a:cubicBezTo>
                  <a:pt x="1410229" y="6205326"/>
                  <a:pt x="1403417" y="6208853"/>
                  <a:pt x="1398702" y="6215907"/>
                </a:cubicBezTo>
                <a:lnTo>
                  <a:pt x="1398702" y="6206777"/>
                </a:lnTo>
                <a:lnTo>
                  <a:pt x="1388907" y="6206777"/>
                </a:lnTo>
                <a:lnTo>
                  <a:pt x="1388907" y="6270987"/>
                </a:lnTo>
                <a:lnTo>
                  <a:pt x="1399790" y="6270987"/>
                </a:lnTo>
                <a:lnTo>
                  <a:pt x="1399790" y="6235920"/>
                </a:lnTo>
                <a:cubicBezTo>
                  <a:pt x="1399790" y="6227697"/>
                  <a:pt x="1401472" y="6222114"/>
                  <a:pt x="1404838" y="6219172"/>
                </a:cubicBezTo>
                <a:cubicBezTo>
                  <a:pt x="1408204" y="6216229"/>
                  <a:pt x="1412204" y="6214758"/>
                  <a:pt x="1416840" y="6214758"/>
                </a:cubicBezTo>
                <a:cubicBezTo>
                  <a:pt x="1419742" y="6214758"/>
                  <a:pt x="1422271" y="6215413"/>
                  <a:pt x="1424428" y="6216723"/>
                </a:cubicBezTo>
                <a:cubicBezTo>
                  <a:pt x="1426584" y="6218033"/>
                  <a:pt x="1428086" y="6219786"/>
                  <a:pt x="1428932" y="6221983"/>
                </a:cubicBezTo>
                <a:cubicBezTo>
                  <a:pt x="1429779" y="6224180"/>
                  <a:pt x="1430202" y="6227495"/>
                  <a:pt x="1430202" y="6231929"/>
                </a:cubicBezTo>
                <a:lnTo>
                  <a:pt x="1430202" y="6270987"/>
                </a:lnTo>
                <a:lnTo>
                  <a:pt x="1441085" y="6270987"/>
                </a:lnTo>
                <a:lnTo>
                  <a:pt x="1441085" y="6231506"/>
                </a:lnTo>
                <a:cubicBezTo>
                  <a:pt x="1441085" y="6226467"/>
                  <a:pt x="1440883" y="6222941"/>
                  <a:pt x="1440480" y="6220925"/>
                </a:cubicBezTo>
                <a:cubicBezTo>
                  <a:pt x="1439835" y="6217822"/>
                  <a:pt x="1438707" y="6215141"/>
                  <a:pt x="1437094" y="6212884"/>
                </a:cubicBezTo>
                <a:cubicBezTo>
                  <a:pt x="1435482" y="6210627"/>
                  <a:pt x="1433054" y="6208803"/>
                  <a:pt x="1429809" y="6207412"/>
                </a:cubicBezTo>
                <a:cubicBezTo>
                  <a:pt x="1426564" y="6206021"/>
                  <a:pt x="1423007" y="6205326"/>
                  <a:pt x="1419137" y="6205326"/>
                </a:cubicBezTo>
                <a:close/>
                <a:moveTo>
                  <a:pt x="1348290" y="6205326"/>
                </a:moveTo>
                <a:cubicBezTo>
                  <a:pt x="1340350" y="6205326"/>
                  <a:pt x="1333619" y="6207704"/>
                  <a:pt x="1328096" y="6212461"/>
                </a:cubicBezTo>
                <a:cubicBezTo>
                  <a:pt x="1321486" y="6218184"/>
                  <a:pt x="1318181" y="6226991"/>
                  <a:pt x="1318181" y="6238882"/>
                </a:cubicBezTo>
                <a:cubicBezTo>
                  <a:pt x="1318181" y="6249725"/>
                  <a:pt x="1320952" y="6258028"/>
                  <a:pt x="1326494" y="6263792"/>
                </a:cubicBezTo>
                <a:cubicBezTo>
                  <a:pt x="1332037" y="6269556"/>
                  <a:pt x="1339302" y="6272438"/>
                  <a:pt x="1348290" y="6272438"/>
                </a:cubicBezTo>
                <a:cubicBezTo>
                  <a:pt x="1353893" y="6272438"/>
                  <a:pt x="1359063" y="6271128"/>
                  <a:pt x="1363799" y="6268508"/>
                </a:cubicBezTo>
                <a:cubicBezTo>
                  <a:pt x="1368535" y="6265888"/>
                  <a:pt x="1372143" y="6262210"/>
                  <a:pt x="1374621" y="6257474"/>
                </a:cubicBezTo>
                <a:cubicBezTo>
                  <a:pt x="1377100" y="6252738"/>
                  <a:pt x="1378340" y="6246238"/>
                  <a:pt x="1378340" y="6237975"/>
                </a:cubicBezTo>
                <a:cubicBezTo>
                  <a:pt x="1378340" y="6227777"/>
                  <a:pt x="1375539" y="6219786"/>
                  <a:pt x="1369936" y="6214002"/>
                </a:cubicBezTo>
                <a:cubicBezTo>
                  <a:pt x="1364333" y="6208218"/>
                  <a:pt x="1357118" y="6205326"/>
                  <a:pt x="1348290" y="6205326"/>
                </a:cubicBezTo>
                <a:close/>
                <a:moveTo>
                  <a:pt x="1216029" y="6205326"/>
                </a:moveTo>
                <a:cubicBezTo>
                  <a:pt x="1210507" y="6205326"/>
                  <a:pt x="1205650" y="6206082"/>
                  <a:pt x="1201458" y="6207593"/>
                </a:cubicBezTo>
                <a:cubicBezTo>
                  <a:pt x="1197266" y="6209105"/>
                  <a:pt x="1194061" y="6211261"/>
                  <a:pt x="1191844" y="6214063"/>
                </a:cubicBezTo>
                <a:cubicBezTo>
                  <a:pt x="1189627" y="6216864"/>
                  <a:pt x="1188035" y="6220542"/>
                  <a:pt x="1187068" y="6225097"/>
                </a:cubicBezTo>
                <a:lnTo>
                  <a:pt x="1197709" y="6226548"/>
                </a:lnTo>
                <a:cubicBezTo>
                  <a:pt x="1198878" y="6221993"/>
                  <a:pt x="1200682" y="6218819"/>
                  <a:pt x="1203120" y="6217025"/>
                </a:cubicBezTo>
                <a:cubicBezTo>
                  <a:pt x="1205559" y="6215232"/>
                  <a:pt x="1209338" y="6214335"/>
                  <a:pt x="1214457" y="6214335"/>
                </a:cubicBezTo>
                <a:cubicBezTo>
                  <a:pt x="1219939" y="6214335"/>
                  <a:pt x="1224070" y="6215564"/>
                  <a:pt x="1226851" y="6218023"/>
                </a:cubicBezTo>
                <a:cubicBezTo>
                  <a:pt x="1228907" y="6219837"/>
                  <a:pt x="1229935" y="6222961"/>
                  <a:pt x="1229935" y="6227395"/>
                </a:cubicBezTo>
                <a:cubicBezTo>
                  <a:pt x="1229935" y="6227798"/>
                  <a:pt x="1229915" y="6228745"/>
                  <a:pt x="1229875" y="6230236"/>
                </a:cubicBezTo>
                <a:cubicBezTo>
                  <a:pt x="1225723" y="6231687"/>
                  <a:pt x="1219253" y="6232937"/>
                  <a:pt x="1210466" y="6233985"/>
                </a:cubicBezTo>
                <a:cubicBezTo>
                  <a:pt x="1206154" y="6234509"/>
                  <a:pt x="1202929" y="6235053"/>
                  <a:pt x="1200793" y="6235617"/>
                </a:cubicBezTo>
                <a:cubicBezTo>
                  <a:pt x="1197890" y="6236423"/>
                  <a:pt x="1195281" y="6237613"/>
                  <a:pt x="1192963" y="6239185"/>
                </a:cubicBezTo>
                <a:cubicBezTo>
                  <a:pt x="1190645" y="6240757"/>
                  <a:pt x="1188771" y="6242842"/>
                  <a:pt x="1187340" y="6245442"/>
                </a:cubicBezTo>
                <a:cubicBezTo>
                  <a:pt x="1185909" y="6248042"/>
                  <a:pt x="1185194" y="6250914"/>
                  <a:pt x="1185194" y="6254058"/>
                </a:cubicBezTo>
                <a:cubicBezTo>
                  <a:pt x="1185194" y="6259419"/>
                  <a:pt x="1187088" y="6263823"/>
                  <a:pt x="1190877" y="6267269"/>
                </a:cubicBezTo>
                <a:cubicBezTo>
                  <a:pt x="1194666" y="6270715"/>
                  <a:pt x="1200087" y="6272438"/>
                  <a:pt x="1207141" y="6272438"/>
                </a:cubicBezTo>
                <a:cubicBezTo>
                  <a:pt x="1211414" y="6272438"/>
                  <a:pt x="1215414" y="6271733"/>
                  <a:pt x="1219143" y="6270322"/>
                </a:cubicBezTo>
                <a:cubicBezTo>
                  <a:pt x="1222871" y="6268911"/>
                  <a:pt x="1226751" y="6266493"/>
                  <a:pt x="1230781" y="6263067"/>
                </a:cubicBezTo>
                <a:cubicBezTo>
                  <a:pt x="1231104" y="6266090"/>
                  <a:pt x="1231829" y="6268730"/>
                  <a:pt x="1232958" y="6270987"/>
                </a:cubicBezTo>
                <a:lnTo>
                  <a:pt x="1244325" y="6270987"/>
                </a:lnTo>
                <a:cubicBezTo>
                  <a:pt x="1242954" y="6268528"/>
                  <a:pt x="1242037" y="6265959"/>
                  <a:pt x="1241574" y="6263278"/>
                </a:cubicBezTo>
                <a:cubicBezTo>
                  <a:pt x="1241110" y="6260598"/>
                  <a:pt x="1240878" y="6254199"/>
                  <a:pt x="1240878" y="6244082"/>
                </a:cubicBezTo>
                <a:lnTo>
                  <a:pt x="1240878" y="6229571"/>
                </a:lnTo>
                <a:cubicBezTo>
                  <a:pt x="1240878" y="6224734"/>
                  <a:pt x="1240697" y="6221389"/>
                  <a:pt x="1240334" y="6219535"/>
                </a:cubicBezTo>
                <a:cubicBezTo>
                  <a:pt x="1239690" y="6216552"/>
                  <a:pt x="1238561" y="6214083"/>
                  <a:pt x="1236948" y="6212128"/>
                </a:cubicBezTo>
                <a:cubicBezTo>
                  <a:pt x="1235336" y="6210173"/>
                  <a:pt x="1232817" y="6208551"/>
                  <a:pt x="1229391" y="6207261"/>
                </a:cubicBezTo>
                <a:cubicBezTo>
                  <a:pt x="1225965" y="6205971"/>
                  <a:pt x="1221511" y="6205326"/>
                  <a:pt x="1216029" y="6205326"/>
                </a:cubicBezTo>
                <a:close/>
                <a:moveTo>
                  <a:pt x="1152437" y="6205326"/>
                </a:moveTo>
                <a:cubicBezTo>
                  <a:pt x="1143529" y="6205326"/>
                  <a:pt x="1136718" y="6208853"/>
                  <a:pt x="1132001" y="6215907"/>
                </a:cubicBezTo>
                <a:lnTo>
                  <a:pt x="1132001" y="6206777"/>
                </a:lnTo>
                <a:lnTo>
                  <a:pt x="1122207" y="6206777"/>
                </a:lnTo>
                <a:lnTo>
                  <a:pt x="1122207" y="6270987"/>
                </a:lnTo>
                <a:lnTo>
                  <a:pt x="1133090" y="6270987"/>
                </a:lnTo>
                <a:lnTo>
                  <a:pt x="1133090" y="6235920"/>
                </a:lnTo>
                <a:cubicBezTo>
                  <a:pt x="1133090" y="6227697"/>
                  <a:pt x="1134773" y="6222114"/>
                  <a:pt x="1138138" y="6219172"/>
                </a:cubicBezTo>
                <a:cubicBezTo>
                  <a:pt x="1141504" y="6216229"/>
                  <a:pt x="1145505" y="6214758"/>
                  <a:pt x="1150140" y="6214758"/>
                </a:cubicBezTo>
                <a:cubicBezTo>
                  <a:pt x="1153042" y="6214758"/>
                  <a:pt x="1155571" y="6215413"/>
                  <a:pt x="1157728" y="6216723"/>
                </a:cubicBezTo>
                <a:cubicBezTo>
                  <a:pt x="1159884" y="6218033"/>
                  <a:pt x="1161386" y="6219786"/>
                  <a:pt x="1162232" y="6221983"/>
                </a:cubicBezTo>
                <a:cubicBezTo>
                  <a:pt x="1163078" y="6224180"/>
                  <a:pt x="1163502" y="6227495"/>
                  <a:pt x="1163502" y="6231929"/>
                </a:cubicBezTo>
                <a:lnTo>
                  <a:pt x="1163502" y="6270987"/>
                </a:lnTo>
                <a:lnTo>
                  <a:pt x="1174385" y="6270987"/>
                </a:lnTo>
                <a:lnTo>
                  <a:pt x="1174385" y="6231506"/>
                </a:lnTo>
                <a:cubicBezTo>
                  <a:pt x="1174385" y="6226467"/>
                  <a:pt x="1174183" y="6222941"/>
                  <a:pt x="1173780" y="6220925"/>
                </a:cubicBezTo>
                <a:cubicBezTo>
                  <a:pt x="1173136" y="6217822"/>
                  <a:pt x="1172007" y="6215141"/>
                  <a:pt x="1170394" y="6212884"/>
                </a:cubicBezTo>
                <a:cubicBezTo>
                  <a:pt x="1168782" y="6210627"/>
                  <a:pt x="1166354" y="6208803"/>
                  <a:pt x="1163109" y="6207412"/>
                </a:cubicBezTo>
                <a:cubicBezTo>
                  <a:pt x="1159864" y="6206021"/>
                  <a:pt x="1156307" y="6205326"/>
                  <a:pt x="1152437" y="6205326"/>
                </a:cubicBezTo>
                <a:close/>
                <a:moveTo>
                  <a:pt x="1107687" y="6205326"/>
                </a:moveTo>
                <a:cubicBezTo>
                  <a:pt x="1105147" y="6205326"/>
                  <a:pt x="1102820" y="6206052"/>
                  <a:pt x="1100703" y="6207503"/>
                </a:cubicBezTo>
                <a:cubicBezTo>
                  <a:pt x="1098587" y="6208954"/>
                  <a:pt x="1096280" y="6211957"/>
                  <a:pt x="1093781" y="6216512"/>
                </a:cubicBezTo>
                <a:lnTo>
                  <a:pt x="1093781" y="6206777"/>
                </a:lnTo>
                <a:lnTo>
                  <a:pt x="1083986" y="6206777"/>
                </a:lnTo>
                <a:lnTo>
                  <a:pt x="1083986" y="6270987"/>
                </a:lnTo>
                <a:lnTo>
                  <a:pt x="1094869" y="6270987"/>
                </a:lnTo>
                <a:lnTo>
                  <a:pt x="1094869" y="6237371"/>
                </a:lnTo>
                <a:cubicBezTo>
                  <a:pt x="1094869" y="6232776"/>
                  <a:pt x="1095473" y="6228543"/>
                  <a:pt x="1096683" y="6224674"/>
                </a:cubicBezTo>
                <a:cubicBezTo>
                  <a:pt x="1097489" y="6222134"/>
                  <a:pt x="1098839" y="6220149"/>
                  <a:pt x="1100734" y="6218718"/>
                </a:cubicBezTo>
                <a:cubicBezTo>
                  <a:pt x="1102628" y="6217287"/>
                  <a:pt x="1104764" y="6216572"/>
                  <a:pt x="1107142" y="6216572"/>
                </a:cubicBezTo>
                <a:cubicBezTo>
                  <a:pt x="1109803" y="6216572"/>
                  <a:pt x="1112463" y="6217358"/>
                  <a:pt x="1115123" y="6218930"/>
                </a:cubicBezTo>
                <a:lnTo>
                  <a:pt x="1118872" y="6208833"/>
                </a:lnTo>
                <a:cubicBezTo>
                  <a:pt x="1115083" y="6206495"/>
                  <a:pt x="1111355" y="6205326"/>
                  <a:pt x="1107687" y="6205326"/>
                </a:cubicBezTo>
                <a:close/>
                <a:moveTo>
                  <a:pt x="1043793" y="6205326"/>
                </a:moveTo>
                <a:cubicBezTo>
                  <a:pt x="1034925" y="6205326"/>
                  <a:pt x="1027710" y="6208309"/>
                  <a:pt x="1022148" y="6214274"/>
                </a:cubicBezTo>
                <a:cubicBezTo>
                  <a:pt x="1016585" y="6220240"/>
                  <a:pt x="1013804" y="6228624"/>
                  <a:pt x="1013804" y="6239426"/>
                </a:cubicBezTo>
                <a:cubicBezTo>
                  <a:pt x="1013804" y="6249866"/>
                  <a:pt x="1016555" y="6257978"/>
                  <a:pt x="1022057" y="6263762"/>
                </a:cubicBezTo>
                <a:cubicBezTo>
                  <a:pt x="1027559" y="6269546"/>
                  <a:pt x="1035006" y="6272438"/>
                  <a:pt x="1044397" y="6272438"/>
                </a:cubicBezTo>
                <a:cubicBezTo>
                  <a:pt x="1051854" y="6272438"/>
                  <a:pt x="1057981" y="6270624"/>
                  <a:pt x="1062778" y="6266997"/>
                </a:cubicBezTo>
                <a:cubicBezTo>
                  <a:pt x="1067574" y="6263369"/>
                  <a:pt x="1070859" y="6258270"/>
                  <a:pt x="1072633" y="6251700"/>
                </a:cubicBezTo>
                <a:lnTo>
                  <a:pt x="1061387" y="6250309"/>
                </a:lnTo>
                <a:cubicBezTo>
                  <a:pt x="1059735" y="6254905"/>
                  <a:pt x="1057497" y="6258250"/>
                  <a:pt x="1054676" y="6260346"/>
                </a:cubicBezTo>
                <a:cubicBezTo>
                  <a:pt x="1051854" y="6262442"/>
                  <a:pt x="1048448" y="6263490"/>
                  <a:pt x="1044458" y="6263490"/>
                </a:cubicBezTo>
                <a:cubicBezTo>
                  <a:pt x="1039097" y="6263490"/>
                  <a:pt x="1034623" y="6261616"/>
                  <a:pt x="1031035" y="6257867"/>
                </a:cubicBezTo>
                <a:cubicBezTo>
                  <a:pt x="1027448" y="6254119"/>
                  <a:pt x="1025453" y="6248717"/>
                  <a:pt x="1025050" y="6241663"/>
                </a:cubicBezTo>
                <a:lnTo>
                  <a:pt x="1072935" y="6241663"/>
                </a:lnTo>
                <a:cubicBezTo>
                  <a:pt x="1072976" y="6240374"/>
                  <a:pt x="1072996" y="6239406"/>
                  <a:pt x="1072996" y="6238761"/>
                </a:cubicBezTo>
                <a:cubicBezTo>
                  <a:pt x="1072996" y="6228160"/>
                  <a:pt x="1070275" y="6219938"/>
                  <a:pt x="1064833" y="6214093"/>
                </a:cubicBezTo>
                <a:cubicBezTo>
                  <a:pt x="1059392" y="6208248"/>
                  <a:pt x="1052378" y="6205326"/>
                  <a:pt x="1043793" y="6205326"/>
                </a:cubicBezTo>
                <a:close/>
                <a:moveTo>
                  <a:pt x="942887" y="6205326"/>
                </a:moveTo>
                <a:cubicBezTo>
                  <a:pt x="933980" y="6205326"/>
                  <a:pt x="927167" y="6208853"/>
                  <a:pt x="922452" y="6215907"/>
                </a:cubicBezTo>
                <a:lnTo>
                  <a:pt x="922452" y="6206777"/>
                </a:lnTo>
                <a:lnTo>
                  <a:pt x="912657" y="6206777"/>
                </a:lnTo>
                <a:lnTo>
                  <a:pt x="912657" y="6270987"/>
                </a:lnTo>
                <a:lnTo>
                  <a:pt x="923540" y="6270987"/>
                </a:lnTo>
                <a:lnTo>
                  <a:pt x="923540" y="6235920"/>
                </a:lnTo>
                <a:cubicBezTo>
                  <a:pt x="923540" y="6227697"/>
                  <a:pt x="925223" y="6222114"/>
                  <a:pt x="928588" y="6219172"/>
                </a:cubicBezTo>
                <a:cubicBezTo>
                  <a:pt x="931954" y="6216229"/>
                  <a:pt x="935954" y="6214758"/>
                  <a:pt x="940590" y="6214758"/>
                </a:cubicBezTo>
                <a:cubicBezTo>
                  <a:pt x="943492" y="6214758"/>
                  <a:pt x="946021" y="6215413"/>
                  <a:pt x="948178" y="6216723"/>
                </a:cubicBezTo>
                <a:cubicBezTo>
                  <a:pt x="950334" y="6218033"/>
                  <a:pt x="951836" y="6219786"/>
                  <a:pt x="952682" y="6221983"/>
                </a:cubicBezTo>
                <a:cubicBezTo>
                  <a:pt x="953529" y="6224180"/>
                  <a:pt x="953952" y="6227495"/>
                  <a:pt x="953952" y="6231929"/>
                </a:cubicBezTo>
                <a:lnTo>
                  <a:pt x="953952" y="6270987"/>
                </a:lnTo>
                <a:lnTo>
                  <a:pt x="964835" y="6270987"/>
                </a:lnTo>
                <a:lnTo>
                  <a:pt x="964835" y="6231506"/>
                </a:lnTo>
                <a:cubicBezTo>
                  <a:pt x="964835" y="6226467"/>
                  <a:pt x="964633" y="6222941"/>
                  <a:pt x="964230" y="6220925"/>
                </a:cubicBezTo>
                <a:cubicBezTo>
                  <a:pt x="963585" y="6217822"/>
                  <a:pt x="962457" y="6215141"/>
                  <a:pt x="960844" y="6212884"/>
                </a:cubicBezTo>
                <a:cubicBezTo>
                  <a:pt x="959232" y="6210627"/>
                  <a:pt x="956803" y="6208803"/>
                  <a:pt x="953559" y="6207412"/>
                </a:cubicBezTo>
                <a:cubicBezTo>
                  <a:pt x="950314" y="6206021"/>
                  <a:pt x="946757" y="6205326"/>
                  <a:pt x="942887" y="6205326"/>
                </a:cubicBezTo>
                <a:close/>
                <a:moveTo>
                  <a:pt x="786618" y="6205326"/>
                </a:moveTo>
                <a:cubicBezTo>
                  <a:pt x="777750" y="6205326"/>
                  <a:pt x="770535" y="6208309"/>
                  <a:pt x="764973" y="6214274"/>
                </a:cubicBezTo>
                <a:cubicBezTo>
                  <a:pt x="759410" y="6220240"/>
                  <a:pt x="756629" y="6228624"/>
                  <a:pt x="756629" y="6239426"/>
                </a:cubicBezTo>
                <a:cubicBezTo>
                  <a:pt x="756629" y="6249866"/>
                  <a:pt x="759380" y="6257978"/>
                  <a:pt x="764882" y="6263762"/>
                </a:cubicBezTo>
                <a:cubicBezTo>
                  <a:pt x="770384" y="6269546"/>
                  <a:pt x="777831" y="6272438"/>
                  <a:pt x="787222" y="6272438"/>
                </a:cubicBezTo>
                <a:cubicBezTo>
                  <a:pt x="794679" y="6272438"/>
                  <a:pt x="800806" y="6270624"/>
                  <a:pt x="805603" y="6266997"/>
                </a:cubicBezTo>
                <a:cubicBezTo>
                  <a:pt x="810399" y="6263369"/>
                  <a:pt x="813684" y="6258270"/>
                  <a:pt x="815458" y="6251700"/>
                </a:cubicBezTo>
                <a:lnTo>
                  <a:pt x="804212" y="6250309"/>
                </a:lnTo>
                <a:cubicBezTo>
                  <a:pt x="802560" y="6254905"/>
                  <a:pt x="800322" y="6258250"/>
                  <a:pt x="797501" y="6260346"/>
                </a:cubicBezTo>
                <a:cubicBezTo>
                  <a:pt x="794679" y="6262442"/>
                  <a:pt x="791273" y="6263490"/>
                  <a:pt x="787283" y="6263490"/>
                </a:cubicBezTo>
                <a:cubicBezTo>
                  <a:pt x="781922" y="6263490"/>
                  <a:pt x="777448" y="6261616"/>
                  <a:pt x="773861" y="6257867"/>
                </a:cubicBezTo>
                <a:cubicBezTo>
                  <a:pt x="770273" y="6254119"/>
                  <a:pt x="768278" y="6248717"/>
                  <a:pt x="767875" y="6241663"/>
                </a:cubicBezTo>
                <a:lnTo>
                  <a:pt x="815760" y="6241663"/>
                </a:lnTo>
                <a:cubicBezTo>
                  <a:pt x="815801" y="6240374"/>
                  <a:pt x="815821" y="6239406"/>
                  <a:pt x="815821" y="6238761"/>
                </a:cubicBezTo>
                <a:cubicBezTo>
                  <a:pt x="815821" y="6228160"/>
                  <a:pt x="813100" y="6219938"/>
                  <a:pt x="807658" y="6214093"/>
                </a:cubicBezTo>
                <a:cubicBezTo>
                  <a:pt x="802217" y="6208248"/>
                  <a:pt x="795203" y="6205326"/>
                  <a:pt x="786618" y="6205326"/>
                </a:cubicBezTo>
                <a:close/>
                <a:moveTo>
                  <a:pt x="723812" y="6205326"/>
                </a:moveTo>
                <a:cubicBezTo>
                  <a:pt x="714904" y="6205326"/>
                  <a:pt x="708092" y="6208853"/>
                  <a:pt x="703376" y="6215907"/>
                </a:cubicBezTo>
                <a:lnTo>
                  <a:pt x="703376" y="6206777"/>
                </a:lnTo>
                <a:lnTo>
                  <a:pt x="693582" y="6206777"/>
                </a:lnTo>
                <a:lnTo>
                  <a:pt x="693582" y="6270987"/>
                </a:lnTo>
                <a:lnTo>
                  <a:pt x="704465" y="6270987"/>
                </a:lnTo>
                <a:lnTo>
                  <a:pt x="704465" y="6235920"/>
                </a:lnTo>
                <a:cubicBezTo>
                  <a:pt x="704465" y="6227697"/>
                  <a:pt x="706147" y="6222114"/>
                  <a:pt x="709513" y="6219172"/>
                </a:cubicBezTo>
                <a:cubicBezTo>
                  <a:pt x="712879" y="6216229"/>
                  <a:pt x="716879" y="6214758"/>
                  <a:pt x="721515" y="6214758"/>
                </a:cubicBezTo>
                <a:cubicBezTo>
                  <a:pt x="724417" y="6214758"/>
                  <a:pt x="726946" y="6215413"/>
                  <a:pt x="729103" y="6216723"/>
                </a:cubicBezTo>
                <a:cubicBezTo>
                  <a:pt x="731259" y="6218033"/>
                  <a:pt x="732761" y="6219786"/>
                  <a:pt x="733607" y="6221983"/>
                </a:cubicBezTo>
                <a:cubicBezTo>
                  <a:pt x="734454" y="6224180"/>
                  <a:pt x="734877" y="6227495"/>
                  <a:pt x="734877" y="6231929"/>
                </a:cubicBezTo>
                <a:lnTo>
                  <a:pt x="734877" y="6270987"/>
                </a:lnTo>
                <a:lnTo>
                  <a:pt x="745760" y="6270987"/>
                </a:lnTo>
                <a:lnTo>
                  <a:pt x="745760" y="6231506"/>
                </a:lnTo>
                <a:cubicBezTo>
                  <a:pt x="745760" y="6226467"/>
                  <a:pt x="745558" y="6222941"/>
                  <a:pt x="745155" y="6220925"/>
                </a:cubicBezTo>
                <a:cubicBezTo>
                  <a:pt x="744510" y="6217822"/>
                  <a:pt x="743382" y="6215141"/>
                  <a:pt x="741769" y="6212884"/>
                </a:cubicBezTo>
                <a:cubicBezTo>
                  <a:pt x="740157" y="6210627"/>
                  <a:pt x="737728" y="6208803"/>
                  <a:pt x="734484" y="6207412"/>
                </a:cubicBezTo>
                <a:cubicBezTo>
                  <a:pt x="731239" y="6206021"/>
                  <a:pt x="727682" y="6205326"/>
                  <a:pt x="723812" y="6205326"/>
                </a:cubicBezTo>
                <a:close/>
                <a:moveTo>
                  <a:pt x="596118" y="6205326"/>
                </a:moveTo>
                <a:cubicBezTo>
                  <a:pt x="587250" y="6205326"/>
                  <a:pt x="580035" y="6208309"/>
                  <a:pt x="574473" y="6214274"/>
                </a:cubicBezTo>
                <a:cubicBezTo>
                  <a:pt x="568910" y="6220240"/>
                  <a:pt x="566129" y="6228624"/>
                  <a:pt x="566129" y="6239426"/>
                </a:cubicBezTo>
                <a:cubicBezTo>
                  <a:pt x="566129" y="6249866"/>
                  <a:pt x="568880" y="6257978"/>
                  <a:pt x="574382" y="6263762"/>
                </a:cubicBezTo>
                <a:cubicBezTo>
                  <a:pt x="579884" y="6269546"/>
                  <a:pt x="587331" y="6272438"/>
                  <a:pt x="596722" y="6272438"/>
                </a:cubicBezTo>
                <a:cubicBezTo>
                  <a:pt x="604179" y="6272438"/>
                  <a:pt x="610306" y="6270624"/>
                  <a:pt x="615103" y="6266997"/>
                </a:cubicBezTo>
                <a:cubicBezTo>
                  <a:pt x="619899" y="6263369"/>
                  <a:pt x="623184" y="6258270"/>
                  <a:pt x="624958" y="6251700"/>
                </a:cubicBezTo>
                <a:lnTo>
                  <a:pt x="613712" y="6250309"/>
                </a:lnTo>
                <a:cubicBezTo>
                  <a:pt x="612059" y="6254905"/>
                  <a:pt x="609822" y="6258250"/>
                  <a:pt x="607001" y="6260346"/>
                </a:cubicBezTo>
                <a:cubicBezTo>
                  <a:pt x="604179" y="6262442"/>
                  <a:pt x="600773" y="6263490"/>
                  <a:pt x="596783" y="6263490"/>
                </a:cubicBezTo>
                <a:cubicBezTo>
                  <a:pt x="591422" y="6263490"/>
                  <a:pt x="586948" y="6261616"/>
                  <a:pt x="583360" y="6257867"/>
                </a:cubicBezTo>
                <a:cubicBezTo>
                  <a:pt x="579773" y="6254119"/>
                  <a:pt x="577778" y="6248717"/>
                  <a:pt x="577375" y="6241663"/>
                </a:cubicBezTo>
                <a:lnTo>
                  <a:pt x="625260" y="6241663"/>
                </a:lnTo>
                <a:cubicBezTo>
                  <a:pt x="625301" y="6240374"/>
                  <a:pt x="625321" y="6239406"/>
                  <a:pt x="625321" y="6238761"/>
                </a:cubicBezTo>
                <a:cubicBezTo>
                  <a:pt x="625321" y="6228160"/>
                  <a:pt x="622600" y="6219938"/>
                  <a:pt x="617158" y="6214093"/>
                </a:cubicBezTo>
                <a:cubicBezTo>
                  <a:pt x="611717" y="6208248"/>
                  <a:pt x="604703" y="6205326"/>
                  <a:pt x="596118" y="6205326"/>
                </a:cubicBezTo>
                <a:close/>
                <a:moveTo>
                  <a:pt x="4030927" y="6192811"/>
                </a:moveTo>
                <a:lnTo>
                  <a:pt x="4053600" y="6192811"/>
                </a:lnTo>
                <a:cubicBezTo>
                  <a:pt x="4058920" y="6192811"/>
                  <a:pt x="4062568" y="6193073"/>
                  <a:pt x="4064543" y="6193597"/>
                </a:cubicBezTo>
                <a:cubicBezTo>
                  <a:pt x="4067607" y="6194443"/>
                  <a:pt x="4070075" y="6196186"/>
                  <a:pt x="4071950" y="6198827"/>
                </a:cubicBezTo>
                <a:cubicBezTo>
                  <a:pt x="4073824" y="6201467"/>
                  <a:pt x="4074761" y="6204641"/>
                  <a:pt x="4074761" y="6208349"/>
                </a:cubicBezTo>
                <a:cubicBezTo>
                  <a:pt x="4074761" y="6213468"/>
                  <a:pt x="4073169" y="6217439"/>
                  <a:pt x="4069985" y="6220260"/>
                </a:cubicBezTo>
                <a:cubicBezTo>
                  <a:pt x="4066801" y="6223082"/>
                  <a:pt x="4061419" y="6224492"/>
                  <a:pt x="4053841" y="6224492"/>
                </a:cubicBezTo>
                <a:lnTo>
                  <a:pt x="4030927" y="6224492"/>
                </a:lnTo>
                <a:close/>
                <a:moveTo>
                  <a:pt x="2564258" y="6192146"/>
                </a:moveTo>
                <a:lnTo>
                  <a:pt x="2592312" y="6192146"/>
                </a:lnTo>
                <a:cubicBezTo>
                  <a:pt x="2598882" y="6192146"/>
                  <a:pt x="2603689" y="6193496"/>
                  <a:pt x="2606732" y="6196196"/>
                </a:cubicBezTo>
                <a:cubicBezTo>
                  <a:pt x="2609775" y="6198897"/>
                  <a:pt x="2611297" y="6202343"/>
                  <a:pt x="2611297" y="6206535"/>
                </a:cubicBezTo>
                <a:cubicBezTo>
                  <a:pt x="2611297" y="6209397"/>
                  <a:pt x="2610511" y="6212047"/>
                  <a:pt x="2608939" y="6214486"/>
                </a:cubicBezTo>
                <a:cubicBezTo>
                  <a:pt x="2607367" y="6216925"/>
                  <a:pt x="2605070" y="6218698"/>
                  <a:pt x="2602047" y="6219807"/>
                </a:cubicBezTo>
                <a:cubicBezTo>
                  <a:pt x="2599023" y="6220915"/>
                  <a:pt x="2594832" y="6221469"/>
                  <a:pt x="2589471" y="6221469"/>
                </a:cubicBezTo>
                <a:lnTo>
                  <a:pt x="2564258" y="6221469"/>
                </a:lnTo>
                <a:close/>
                <a:moveTo>
                  <a:pt x="2173733" y="6192146"/>
                </a:moveTo>
                <a:lnTo>
                  <a:pt x="2201787" y="6192146"/>
                </a:lnTo>
                <a:cubicBezTo>
                  <a:pt x="2208357" y="6192146"/>
                  <a:pt x="2213164" y="6193496"/>
                  <a:pt x="2216207" y="6196196"/>
                </a:cubicBezTo>
                <a:cubicBezTo>
                  <a:pt x="2219250" y="6198897"/>
                  <a:pt x="2220772" y="6202343"/>
                  <a:pt x="2220772" y="6206535"/>
                </a:cubicBezTo>
                <a:cubicBezTo>
                  <a:pt x="2220772" y="6209397"/>
                  <a:pt x="2219986" y="6212047"/>
                  <a:pt x="2218414" y="6214486"/>
                </a:cubicBezTo>
                <a:cubicBezTo>
                  <a:pt x="2216842" y="6216925"/>
                  <a:pt x="2214544" y="6218698"/>
                  <a:pt x="2211522" y="6219807"/>
                </a:cubicBezTo>
                <a:cubicBezTo>
                  <a:pt x="2208499" y="6220915"/>
                  <a:pt x="2204306" y="6221469"/>
                  <a:pt x="2198946" y="6221469"/>
                </a:cubicBezTo>
                <a:lnTo>
                  <a:pt x="2173733" y="6221469"/>
                </a:lnTo>
                <a:close/>
                <a:moveTo>
                  <a:pt x="335408" y="6192146"/>
                </a:moveTo>
                <a:lnTo>
                  <a:pt x="363462" y="6192146"/>
                </a:lnTo>
                <a:cubicBezTo>
                  <a:pt x="370032" y="6192146"/>
                  <a:pt x="374839" y="6193496"/>
                  <a:pt x="377882" y="6196196"/>
                </a:cubicBezTo>
                <a:cubicBezTo>
                  <a:pt x="380926" y="6198897"/>
                  <a:pt x="382447" y="6202343"/>
                  <a:pt x="382447" y="6206535"/>
                </a:cubicBezTo>
                <a:cubicBezTo>
                  <a:pt x="382447" y="6209397"/>
                  <a:pt x="381661" y="6212047"/>
                  <a:pt x="380089" y="6214486"/>
                </a:cubicBezTo>
                <a:cubicBezTo>
                  <a:pt x="378517" y="6216925"/>
                  <a:pt x="376220" y="6218698"/>
                  <a:pt x="373197" y="6219807"/>
                </a:cubicBezTo>
                <a:cubicBezTo>
                  <a:pt x="370173" y="6220915"/>
                  <a:pt x="365981" y="6221469"/>
                  <a:pt x="360620" y="6221469"/>
                </a:cubicBezTo>
                <a:lnTo>
                  <a:pt x="335408" y="6221469"/>
                </a:lnTo>
                <a:close/>
                <a:moveTo>
                  <a:pt x="2011199" y="6191662"/>
                </a:moveTo>
                <a:cubicBezTo>
                  <a:pt x="2012569" y="6196458"/>
                  <a:pt x="2014665" y="6202585"/>
                  <a:pt x="2017487" y="6210042"/>
                </a:cubicBezTo>
                <a:lnTo>
                  <a:pt x="2026737" y="6234589"/>
                </a:lnTo>
                <a:lnTo>
                  <a:pt x="1996688" y="6234589"/>
                </a:lnTo>
                <a:lnTo>
                  <a:pt x="2006422" y="6208591"/>
                </a:lnTo>
                <a:cubicBezTo>
                  <a:pt x="2008478" y="6202988"/>
                  <a:pt x="2010070" y="6197345"/>
                  <a:pt x="2011199" y="6191662"/>
                </a:cubicBezTo>
                <a:close/>
                <a:moveTo>
                  <a:pt x="100213" y="6190997"/>
                </a:moveTo>
                <a:cubicBezTo>
                  <a:pt x="105292" y="6190997"/>
                  <a:pt x="109534" y="6193395"/>
                  <a:pt x="112940" y="6198192"/>
                </a:cubicBezTo>
                <a:cubicBezTo>
                  <a:pt x="116346" y="6202988"/>
                  <a:pt x="118049" y="6212682"/>
                  <a:pt x="118049" y="6227274"/>
                </a:cubicBezTo>
                <a:cubicBezTo>
                  <a:pt x="118049" y="6241784"/>
                  <a:pt x="116346" y="6251458"/>
                  <a:pt x="112940" y="6256295"/>
                </a:cubicBezTo>
                <a:cubicBezTo>
                  <a:pt x="109534" y="6261132"/>
                  <a:pt x="105332" y="6263550"/>
                  <a:pt x="100334" y="6263550"/>
                </a:cubicBezTo>
                <a:cubicBezTo>
                  <a:pt x="95336" y="6263550"/>
                  <a:pt x="91134" y="6261142"/>
                  <a:pt x="87728" y="6256325"/>
                </a:cubicBezTo>
                <a:cubicBezTo>
                  <a:pt x="84322" y="6251509"/>
                  <a:pt x="82619" y="6241825"/>
                  <a:pt x="82619" y="6227274"/>
                </a:cubicBezTo>
                <a:cubicBezTo>
                  <a:pt x="82619" y="6212723"/>
                  <a:pt x="84493" y="6202746"/>
                  <a:pt x="88242" y="6197345"/>
                </a:cubicBezTo>
                <a:cubicBezTo>
                  <a:pt x="91225" y="6193113"/>
                  <a:pt x="95215" y="6190997"/>
                  <a:pt x="100213" y="6190997"/>
                </a:cubicBezTo>
                <a:close/>
                <a:moveTo>
                  <a:pt x="3923728" y="6189788"/>
                </a:moveTo>
                <a:cubicBezTo>
                  <a:pt x="3926590" y="6189788"/>
                  <a:pt x="3928979" y="6190745"/>
                  <a:pt x="3930893" y="6192659"/>
                </a:cubicBezTo>
                <a:cubicBezTo>
                  <a:pt x="3932808" y="6194574"/>
                  <a:pt x="3933765" y="6197043"/>
                  <a:pt x="3933765" y="6200066"/>
                </a:cubicBezTo>
                <a:cubicBezTo>
                  <a:pt x="3933765" y="6202605"/>
                  <a:pt x="3933070" y="6204923"/>
                  <a:pt x="3931679" y="6207019"/>
                </a:cubicBezTo>
                <a:cubicBezTo>
                  <a:pt x="3930289" y="6209115"/>
                  <a:pt x="3927235" y="6211554"/>
                  <a:pt x="3922519" y="6214335"/>
                </a:cubicBezTo>
                <a:lnTo>
                  <a:pt x="3917682" y="6208712"/>
                </a:lnTo>
                <a:cubicBezTo>
                  <a:pt x="3916272" y="6207019"/>
                  <a:pt x="3915214" y="6205417"/>
                  <a:pt x="3914508" y="6203905"/>
                </a:cubicBezTo>
                <a:cubicBezTo>
                  <a:pt x="3913803" y="6202394"/>
                  <a:pt x="3913450" y="6200953"/>
                  <a:pt x="3913450" y="6199582"/>
                </a:cubicBezTo>
                <a:cubicBezTo>
                  <a:pt x="3913450" y="6196841"/>
                  <a:pt x="3914428" y="6194524"/>
                  <a:pt x="3916383" y="6192629"/>
                </a:cubicBezTo>
                <a:cubicBezTo>
                  <a:pt x="3918337" y="6190735"/>
                  <a:pt x="3920786" y="6189788"/>
                  <a:pt x="3923728" y="6189788"/>
                </a:cubicBezTo>
                <a:close/>
                <a:moveTo>
                  <a:pt x="4421149" y="6184346"/>
                </a:moveTo>
                <a:lnTo>
                  <a:pt x="4410327" y="6190876"/>
                </a:lnTo>
                <a:lnTo>
                  <a:pt x="4410327" y="6206777"/>
                </a:lnTo>
                <a:lnTo>
                  <a:pt x="4402346" y="6206777"/>
                </a:lnTo>
                <a:lnTo>
                  <a:pt x="4402346" y="6215242"/>
                </a:lnTo>
                <a:lnTo>
                  <a:pt x="4410327" y="6215242"/>
                </a:lnTo>
                <a:lnTo>
                  <a:pt x="4410327" y="6252184"/>
                </a:lnTo>
                <a:cubicBezTo>
                  <a:pt x="4410327" y="6258714"/>
                  <a:pt x="4410770" y="6262996"/>
                  <a:pt x="4411657" y="6265032"/>
                </a:cubicBezTo>
                <a:cubicBezTo>
                  <a:pt x="4412543" y="6267067"/>
                  <a:pt x="4414075" y="6268710"/>
                  <a:pt x="4416252" y="6269959"/>
                </a:cubicBezTo>
                <a:cubicBezTo>
                  <a:pt x="4418429" y="6271209"/>
                  <a:pt x="4421492" y="6271834"/>
                  <a:pt x="4425442" y="6271834"/>
                </a:cubicBezTo>
                <a:cubicBezTo>
                  <a:pt x="4427861" y="6271834"/>
                  <a:pt x="4430602" y="6271511"/>
                  <a:pt x="4433665" y="6270866"/>
                </a:cubicBezTo>
                <a:lnTo>
                  <a:pt x="4432093" y="6261253"/>
                </a:lnTo>
                <a:cubicBezTo>
                  <a:pt x="4430118" y="6261535"/>
                  <a:pt x="4428526" y="6261676"/>
                  <a:pt x="4427316" y="6261676"/>
                </a:cubicBezTo>
                <a:cubicBezTo>
                  <a:pt x="4425704" y="6261676"/>
                  <a:pt x="4424465" y="6261414"/>
                  <a:pt x="4423598" y="6260890"/>
                </a:cubicBezTo>
                <a:cubicBezTo>
                  <a:pt x="4422731" y="6260366"/>
                  <a:pt x="4422107" y="6259661"/>
                  <a:pt x="4421724" y="6258774"/>
                </a:cubicBezTo>
                <a:cubicBezTo>
                  <a:pt x="4421341" y="6257887"/>
                  <a:pt x="4421149" y="6255892"/>
                  <a:pt x="4421149" y="6252788"/>
                </a:cubicBezTo>
                <a:lnTo>
                  <a:pt x="4421149" y="6215242"/>
                </a:lnTo>
                <a:lnTo>
                  <a:pt x="4432093" y="6215242"/>
                </a:lnTo>
                <a:lnTo>
                  <a:pt x="4432093" y="6206777"/>
                </a:lnTo>
                <a:lnTo>
                  <a:pt x="4421149" y="6206777"/>
                </a:lnTo>
                <a:close/>
                <a:moveTo>
                  <a:pt x="3687724" y="6184346"/>
                </a:moveTo>
                <a:lnTo>
                  <a:pt x="3676902" y="6190876"/>
                </a:lnTo>
                <a:lnTo>
                  <a:pt x="3676902" y="6206777"/>
                </a:lnTo>
                <a:lnTo>
                  <a:pt x="3668921" y="6206777"/>
                </a:lnTo>
                <a:lnTo>
                  <a:pt x="3668921" y="6215242"/>
                </a:lnTo>
                <a:lnTo>
                  <a:pt x="3676902" y="6215242"/>
                </a:lnTo>
                <a:lnTo>
                  <a:pt x="3676902" y="6252184"/>
                </a:lnTo>
                <a:cubicBezTo>
                  <a:pt x="3676902" y="6258714"/>
                  <a:pt x="3677345" y="6262996"/>
                  <a:pt x="3678232" y="6265032"/>
                </a:cubicBezTo>
                <a:cubicBezTo>
                  <a:pt x="3679119" y="6267067"/>
                  <a:pt x="3680650" y="6268710"/>
                  <a:pt x="3682827" y="6269959"/>
                </a:cubicBezTo>
                <a:cubicBezTo>
                  <a:pt x="3685004" y="6271209"/>
                  <a:pt x="3688067" y="6271834"/>
                  <a:pt x="3692017" y="6271834"/>
                </a:cubicBezTo>
                <a:cubicBezTo>
                  <a:pt x="3694436" y="6271834"/>
                  <a:pt x="3697176" y="6271511"/>
                  <a:pt x="3700240" y="6270866"/>
                </a:cubicBezTo>
                <a:lnTo>
                  <a:pt x="3698668" y="6261253"/>
                </a:lnTo>
                <a:cubicBezTo>
                  <a:pt x="3696693" y="6261535"/>
                  <a:pt x="3695101" y="6261676"/>
                  <a:pt x="3693891" y="6261676"/>
                </a:cubicBezTo>
                <a:cubicBezTo>
                  <a:pt x="3692279" y="6261676"/>
                  <a:pt x="3691040" y="6261414"/>
                  <a:pt x="3690173" y="6260890"/>
                </a:cubicBezTo>
                <a:cubicBezTo>
                  <a:pt x="3689307" y="6260366"/>
                  <a:pt x="3688682" y="6259661"/>
                  <a:pt x="3688299" y="6258774"/>
                </a:cubicBezTo>
                <a:cubicBezTo>
                  <a:pt x="3687916" y="6257887"/>
                  <a:pt x="3687724" y="6255892"/>
                  <a:pt x="3687724" y="6252788"/>
                </a:cubicBezTo>
                <a:lnTo>
                  <a:pt x="3687724" y="6215242"/>
                </a:lnTo>
                <a:lnTo>
                  <a:pt x="3698668" y="6215242"/>
                </a:lnTo>
                <a:lnTo>
                  <a:pt x="3698668" y="6206777"/>
                </a:lnTo>
                <a:lnTo>
                  <a:pt x="3687724" y="6206777"/>
                </a:lnTo>
                <a:close/>
                <a:moveTo>
                  <a:pt x="2420899" y="6184346"/>
                </a:moveTo>
                <a:lnTo>
                  <a:pt x="2410077" y="6190876"/>
                </a:lnTo>
                <a:lnTo>
                  <a:pt x="2410077" y="6206777"/>
                </a:lnTo>
                <a:lnTo>
                  <a:pt x="2402096" y="6206777"/>
                </a:lnTo>
                <a:lnTo>
                  <a:pt x="2402096" y="6215242"/>
                </a:lnTo>
                <a:lnTo>
                  <a:pt x="2410077" y="6215242"/>
                </a:lnTo>
                <a:lnTo>
                  <a:pt x="2410077" y="6252184"/>
                </a:lnTo>
                <a:cubicBezTo>
                  <a:pt x="2410077" y="6258714"/>
                  <a:pt x="2410520" y="6262996"/>
                  <a:pt x="2411407" y="6265032"/>
                </a:cubicBezTo>
                <a:cubicBezTo>
                  <a:pt x="2412294" y="6267067"/>
                  <a:pt x="2413826" y="6268710"/>
                  <a:pt x="2416002" y="6269959"/>
                </a:cubicBezTo>
                <a:cubicBezTo>
                  <a:pt x="2418179" y="6271209"/>
                  <a:pt x="2421242" y="6271834"/>
                  <a:pt x="2425192" y="6271834"/>
                </a:cubicBezTo>
                <a:cubicBezTo>
                  <a:pt x="2427610" y="6271834"/>
                  <a:pt x="2430352" y="6271511"/>
                  <a:pt x="2433415" y="6270866"/>
                </a:cubicBezTo>
                <a:lnTo>
                  <a:pt x="2431843" y="6261253"/>
                </a:lnTo>
                <a:cubicBezTo>
                  <a:pt x="2429868" y="6261535"/>
                  <a:pt x="2428276" y="6261676"/>
                  <a:pt x="2427067" y="6261676"/>
                </a:cubicBezTo>
                <a:cubicBezTo>
                  <a:pt x="2425454" y="6261676"/>
                  <a:pt x="2424215" y="6261414"/>
                  <a:pt x="2423348" y="6260890"/>
                </a:cubicBezTo>
                <a:cubicBezTo>
                  <a:pt x="2422482" y="6260366"/>
                  <a:pt x="2421857" y="6259661"/>
                  <a:pt x="2421474" y="6258774"/>
                </a:cubicBezTo>
                <a:cubicBezTo>
                  <a:pt x="2421091" y="6257887"/>
                  <a:pt x="2420899" y="6255892"/>
                  <a:pt x="2420899" y="6252788"/>
                </a:cubicBezTo>
                <a:lnTo>
                  <a:pt x="2420899" y="6215242"/>
                </a:lnTo>
                <a:lnTo>
                  <a:pt x="2431843" y="6215242"/>
                </a:lnTo>
                <a:lnTo>
                  <a:pt x="2431843" y="6206777"/>
                </a:lnTo>
                <a:lnTo>
                  <a:pt x="2420899" y="6206777"/>
                </a:lnTo>
                <a:close/>
                <a:moveTo>
                  <a:pt x="1268374" y="6184346"/>
                </a:moveTo>
                <a:lnTo>
                  <a:pt x="1257552" y="6190876"/>
                </a:lnTo>
                <a:lnTo>
                  <a:pt x="1257552" y="6206777"/>
                </a:lnTo>
                <a:lnTo>
                  <a:pt x="1249571" y="6206777"/>
                </a:lnTo>
                <a:lnTo>
                  <a:pt x="1249571" y="6215242"/>
                </a:lnTo>
                <a:lnTo>
                  <a:pt x="1257552" y="6215242"/>
                </a:lnTo>
                <a:lnTo>
                  <a:pt x="1257552" y="6252184"/>
                </a:lnTo>
                <a:cubicBezTo>
                  <a:pt x="1257552" y="6258714"/>
                  <a:pt x="1257995" y="6262996"/>
                  <a:pt x="1258882" y="6265032"/>
                </a:cubicBezTo>
                <a:cubicBezTo>
                  <a:pt x="1259769" y="6267067"/>
                  <a:pt x="1261300" y="6268710"/>
                  <a:pt x="1263477" y="6269959"/>
                </a:cubicBezTo>
                <a:cubicBezTo>
                  <a:pt x="1265654" y="6271209"/>
                  <a:pt x="1268717" y="6271834"/>
                  <a:pt x="1272667" y="6271834"/>
                </a:cubicBezTo>
                <a:cubicBezTo>
                  <a:pt x="1275086" y="6271834"/>
                  <a:pt x="1277827" y="6271511"/>
                  <a:pt x="1280890" y="6270866"/>
                </a:cubicBezTo>
                <a:lnTo>
                  <a:pt x="1279318" y="6261253"/>
                </a:lnTo>
                <a:cubicBezTo>
                  <a:pt x="1277343" y="6261535"/>
                  <a:pt x="1275751" y="6261676"/>
                  <a:pt x="1274541" y="6261676"/>
                </a:cubicBezTo>
                <a:cubicBezTo>
                  <a:pt x="1272929" y="6261676"/>
                  <a:pt x="1271690" y="6261414"/>
                  <a:pt x="1270823" y="6260890"/>
                </a:cubicBezTo>
                <a:cubicBezTo>
                  <a:pt x="1269956" y="6260366"/>
                  <a:pt x="1269332" y="6259661"/>
                  <a:pt x="1268949" y="6258774"/>
                </a:cubicBezTo>
                <a:cubicBezTo>
                  <a:pt x="1268566" y="6257887"/>
                  <a:pt x="1268374" y="6255892"/>
                  <a:pt x="1268374" y="6252788"/>
                </a:cubicBezTo>
                <a:lnTo>
                  <a:pt x="1268374" y="6215242"/>
                </a:lnTo>
                <a:lnTo>
                  <a:pt x="1279318" y="6215242"/>
                </a:lnTo>
                <a:lnTo>
                  <a:pt x="1279318" y="6206777"/>
                </a:lnTo>
                <a:lnTo>
                  <a:pt x="1268374" y="6206777"/>
                </a:lnTo>
                <a:close/>
                <a:moveTo>
                  <a:pt x="992150" y="6184346"/>
                </a:moveTo>
                <a:lnTo>
                  <a:pt x="981327" y="6190876"/>
                </a:lnTo>
                <a:lnTo>
                  <a:pt x="981327" y="6206777"/>
                </a:lnTo>
                <a:lnTo>
                  <a:pt x="973346" y="6206777"/>
                </a:lnTo>
                <a:lnTo>
                  <a:pt x="973346" y="6215242"/>
                </a:lnTo>
                <a:lnTo>
                  <a:pt x="981327" y="6215242"/>
                </a:lnTo>
                <a:lnTo>
                  <a:pt x="981327" y="6252184"/>
                </a:lnTo>
                <a:cubicBezTo>
                  <a:pt x="981327" y="6258714"/>
                  <a:pt x="981770" y="6262996"/>
                  <a:pt x="982657" y="6265032"/>
                </a:cubicBezTo>
                <a:cubicBezTo>
                  <a:pt x="983544" y="6267067"/>
                  <a:pt x="985075" y="6268710"/>
                  <a:pt x="987252" y="6269959"/>
                </a:cubicBezTo>
                <a:cubicBezTo>
                  <a:pt x="989429" y="6271209"/>
                  <a:pt x="992492" y="6271834"/>
                  <a:pt x="996442" y="6271834"/>
                </a:cubicBezTo>
                <a:cubicBezTo>
                  <a:pt x="998861" y="6271834"/>
                  <a:pt x="1001601" y="6271511"/>
                  <a:pt x="1004665" y="6270866"/>
                </a:cubicBezTo>
                <a:lnTo>
                  <a:pt x="1003093" y="6261253"/>
                </a:lnTo>
                <a:cubicBezTo>
                  <a:pt x="1001118" y="6261535"/>
                  <a:pt x="999526" y="6261676"/>
                  <a:pt x="998316" y="6261676"/>
                </a:cubicBezTo>
                <a:cubicBezTo>
                  <a:pt x="996704" y="6261676"/>
                  <a:pt x="995465" y="6261414"/>
                  <a:pt x="994598" y="6260890"/>
                </a:cubicBezTo>
                <a:cubicBezTo>
                  <a:pt x="993731" y="6260366"/>
                  <a:pt x="993107" y="6259661"/>
                  <a:pt x="992724" y="6258774"/>
                </a:cubicBezTo>
                <a:cubicBezTo>
                  <a:pt x="992341" y="6257887"/>
                  <a:pt x="992150" y="6255892"/>
                  <a:pt x="992150" y="6252788"/>
                </a:cubicBezTo>
                <a:lnTo>
                  <a:pt x="992150" y="6215242"/>
                </a:lnTo>
                <a:lnTo>
                  <a:pt x="1003093" y="6215242"/>
                </a:lnTo>
                <a:lnTo>
                  <a:pt x="1003093" y="6206777"/>
                </a:lnTo>
                <a:lnTo>
                  <a:pt x="992150" y="6206777"/>
                </a:lnTo>
                <a:close/>
                <a:moveTo>
                  <a:pt x="215304" y="6183560"/>
                </a:moveTo>
                <a:lnTo>
                  <a:pt x="206718" y="6229087"/>
                </a:lnTo>
                <a:lnTo>
                  <a:pt x="216936" y="6230418"/>
                </a:lnTo>
                <a:cubicBezTo>
                  <a:pt x="218549" y="6227878"/>
                  <a:pt x="220766" y="6225812"/>
                  <a:pt x="223587" y="6224220"/>
                </a:cubicBezTo>
                <a:cubicBezTo>
                  <a:pt x="226408" y="6222628"/>
                  <a:pt x="229573" y="6221832"/>
                  <a:pt x="233079" y="6221832"/>
                </a:cubicBezTo>
                <a:cubicBezTo>
                  <a:pt x="238723" y="6221832"/>
                  <a:pt x="243287" y="6223626"/>
                  <a:pt x="246774" y="6227213"/>
                </a:cubicBezTo>
                <a:cubicBezTo>
                  <a:pt x="250261" y="6230801"/>
                  <a:pt x="252004" y="6235698"/>
                  <a:pt x="252004" y="6241905"/>
                </a:cubicBezTo>
                <a:cubicBezTo>
                  <a:pt x="252004" y="6248435"/>
                  <a:pt x="250190" y="6253675"/>
                  <a:pt x="246562" y="6257625"/>
                </a:cubicBezTo>
                <a:cubicBezTo>
                  <a:pt x="242935" y="6261575"/>
                  <a:pt x="238501" y="6263550"/>
                  <a:pt x="233261" y="6263550"/>
                </a:cubicBezTo>
                <a:cubicBezTo>
                  <a:pt x="228908" y="6263550"/>
                  <a:pt x="225189" y="6262150"/>
                  <a:pt x="222106" y="6259348"/>
                </a:cubicBezTo>
                <a:cubicBezTo>
                  <a:pt x="219022" y="6256547"/>
                  <a:pt x="217057" y="6252365"/>
                  <a:pt x="216211" y="6246803"/>
                </a:cubicBezTo>
                <a:lnTo>
                  <a:pt x="204783" y="6247770"/>
                </a:lnTo>
                <a:cubicBezTo>
                  <a:pt x="205509" y="6255227"/>
                  <a:pt x="208421" y="6261213"/>
                  <a:pt x="213520" y="6265727"/>
                </a:cubicBezTo>
                <a:cubicBezTo>
                  <a:pt x="218619" y="6270242"/>
                  <a:pt x="225199" y="6272499"/>
                  <a:pt x="233261" y="6272499"/>
                </a:cubicBezTo>
                <a:cubicBezTo>
                  <a:pt x="243096" y="6272499"/>
                  <a:pt x="250855" y="6268911"/>
                  <a:pt x="256538" y="6261737"/>
                </a:cubicBezTo>
                <a:cubicBezTo>
                  <a:pt x="261214" y="6255892"/>
                  <a:pt x="263552" y="6248959"/>
                  <a:pt x="263552" y="6240938"/>
                </a:cubicBezTo>
                <a:cubicBezTo>
                  <a:pt x="263552" y="6232514"/>
                  <a:pt x="260892" y="6225621"/>
                  <a:pt x="255571" y="6220260"/>
                </a:cubicBezTo>
                <a:cubicBezTo>
                  <a:pt x="250251" y="6214899"/>
                  <a:pt x="243721" y="6212219"/>
                  <a:pt x="235982" y="6212219"/>
                </a:cubicBezTo>
                <a:cubicBezTo>
                  <a:pt x="230137" y="6212219"/>
                  <a:pt x="224554" y="6214073"/>
                  <a:pt x="219234" y="6217781"/>
                </a:cubicBezTo>
                <a:lnTo>
                  <a:pt x="224010" y="6193959"/>
                </a:lnTo>
                <a:lnTo>
                  <a:pt x="259380" y="6193959"/>
                </a:lnTo>
                <a:lnTo>
                  <a:pt x="259380" y="6183560"/>
                </a:lnTo>
                <a:close/>
                <a:moveTo>
                  <a:pt x="4313142" y="6182351"/>
                </a:moveTo>
                <a:lnTo>
                  <a:pt x="4313142" y="6194866"/>
                </a:lnTo>
                <a:lnTo>
                  <a:pt x="4324025" y="6194866"/>
                </a:lnTo>
                <a:lnTo>
                  <a:pt x="4324025" y="6182351"/>
                </a:lnTo>
                <a:close/>
                <a:moveTo>
                  <a:pt x="4019197" y="6182351"/>
                </a:moveTo>
                <a:lnTo>
                  <a:pt x="4019197" y="6270987"/>
                </a:lnTo>
                <a:lnTo>
                  <a:pt x="4030927" y="6270987"/>
                </a:lnTo>
                <a:lnTo>
                  <a:pt x="4030927" y="6234952"/>
                </a:lnTo>
                <a:lnTo>
                  <a:pt x="4053660" y="6234952"/>
                </a:lnTo>
                <a:cubicBezTo>
                  <a:pt x="4066196" y="6234952"/>
                  <a:pt x="4074862" y="6232342"/>
                  <a:pt x="4079658" y="6227122"/>
                </a:cubicBezTo>
                <a:cubicBezTo>
                  <a:pt x="4084455" y="6221903"/>
                  <a:pt x="4086853" y="6215524"/>
                  <a:pt x="4086853" y="6207986"/>
                </a:cubicBezTo>
                <a:cubicBezTo>
                  <a:pt x="4086853" y="6203593"/>
                  <a:pt x="4085957" y="6199562"/>
                  <a:pt x="4084163" y="6195894"/>
                </a:cubicBezTo>
                <a:cubicBezTo>
                  <a:pt x="4082369" y="6192226"/>
                  <a:pt x="4080001" y="6189374"/>
                  <a:pt x="4077059" y="6187339"/>
                </a:cubicBezTo>
                <a:cubicBezTo>
                  <a:pt x="4074116" y="6185303"/>
                  <a:pt x="4070468" y="6183923"/>
                  <a:pt x="4066115" y="6183197"/>
                </a:cubicBezTo>
                <a:cubicBezTo>
                  <a:pt x="4063012" y="6182633"/>
                  <a:pt x="4058517" y="6182351"/>
                  <a:pt x="4052632" y="6182351"/>
                </a:cubicBezTo>
                <a:close/>
                <a:moveTo>
                  <a:pt x="3808015" y="6182351"/>
                </a:moveTo>
                <a:lnTo>
                  <a:pt x="3808015" y="6270987"/>
                </a:lnTo>
                <a:lnTo>
                  <a:pt x="3818898" y="6270987"/>
                </a:lnTo>
                <a:lnTo>
                  <a:pt x="3818898" y="6182351"/>
                </a:lnTo>
                <a:close/>
                <a:moveTo>
                  <a:pt x="3713067" y="6182351"/>
                </a:moveTo>
                <a:lnTo>
                  <a:pt x="3713067" y="6194866"/>
                </a:lnTo>
                <a:lnTo>
                  <a:pt x="3723950" y="6194866"/>
                </a:lnTo>
                <a:lnTo>
                  <a:pt x="3723950" y="6182351"/>
                </a:lnTo>
                <a:close/>
                <a:moveTo>
                  <a:pt x="3515814" y="6182351"/>
                </a:moveTo>
                <a:lnTo>
                  <a:pt x="3515814" y="6214154"/>
                </a:lnTo>
                <a:cubicBezTo>
                  <a:pt x="3513920" y="6211534"/>
                  <a:pt x="3511461" y="6209407"/>
                  <a:pt x="3508438" y="6207775"/>
                </a:cubicBezTo>
                <a:cubicBezTo>
                  <a:pt x="3505414" y="6206142"/>
                  <a:pt x="3501968" y="6205326"/>
                  <a:pt x="3498099" y="6205326"/>
                </a:cubicBezTo>
                <a:cubicBezTo>
                  <a:pt x="3492819" y="6205326"/>
                  <a:pt x="3488042" y="6206717"/>
                  <a:pt x="3483769" y="6209498"/>
                </a:cubicBezTo>
                <a:cubicBezTo>
                  <a:pt x="3479497" y="6212279"/>
                  <a:pt x="3476292" y="6216280"/>
                  <a:pt x="3474156" y="6221500"/>
                </a:cubicBezTo>
                <a:cubicBezTo>
                  <a:pt x="3472020" y="6226719"/>
                  <a:pt x="3470952" y="6232534"/>
                  <a:pt x="3470952" y="6238943"/>
                </a:cubicBezTo>
                <a:cubicBezTo>
                  <a:pt x="3470952" y="6245513"/>
                  <a:pt x="3472131" y="6251327"/>
                  <a:pt x="3474489" y="6256386"/>
                </a:cubicBezTo>
                <a:cubicBezTo>
                  <a:pt x="3476847" y="6261444"/>
                  <a:pt x="3480172" y="6265384"/>
                  <a:pt x="3484465" y="6268206"/>
                </a:cubicBezTo>
                <a:cubicBezTo>
                  <a:pt x="3488758" y="6271028"/>
                  <a:pt x="3493463" y="6272438"/>
                  <a:pt x="3498583" y="6272438"/>
                </a:cubicBezTo>
                <a:cubicBezTo>
                  <a:pt x="3506483" y="6272438"/>
                  <a:pt x="3512469" y="6269254"/>
                  <a:pt x="3516540" y="6262885"/>
                </a:cubicBezTo>
                <a:lnTo>
                  <a:pt x="3516540" y="6270987"/>
                </a:lnTo>
                <a:lnTo>
                  <a:pt x="3526637" y="6270987"/>
                </a:lnTo>
                <a:lnTo>
                  <a:pt x="3526637" y="6182351"/>
                </a:lnTo>
                <a:close/>
                <a:moveTo>
                  <a:pt x="3030039" y="6182351"/>
                </a:moveTo>
                <a:lnTo>
                  <a:pt x="3030039" y="6214154"/>
                </a:lnTo>
                <a:cubicBezTo>
                  <a:pt x="3028145" y="6211534"/>
                  <a:pt x="3025686" y="6209407"/>
                  <a:pt x="3022663" y="6207775"/>
                </a:cubicBezTo>
                <a:cubicBezTo>
                  <a:pt x="3019639" y="6206142"/>
                  <a:pt x="3016193" y="6205326"/>
                  <a:pt x="3012324" y="6205326"/>
                </a:cubicBezTo>
                <a:cubicBezTo>
                  <a:pt x="3007044" y="6205326"/>
                  <a:pt x="3002267" y="6206717"/>
                  <a:pt x="2997994" y="6209498"/>
                </a:cubicBezTo>
                <a:cubicBezTo>
                  <a:pt x="2993722" y="6212279"/>
                  <a:pt x="2990517" y="6216280"/>
                  <a:pt x="2988381" y="6221500"/>
                </a:cubicBezTo>
                <a:cubicBezTo>
                  <a:pt x="2986245" y="6226719"/>
                  <a:pt x="2985177" y="6232534"/>
                  <a:pt x="2985177" y="6238943"/>
                </a:cubicBezTo>
                <a:cubicBezTo>
                  <a:pt x="2985177" y="6245513"/>
                  <a:pt x="2986356" y="6251327"/>
                  <a:pt x="2988714" y="6256386"/>
                </a:cubicBezTo>
                <a:cubicBezTo>
                  <a:pt x="2991072" y="6261444"/>
                  <a:pt x="2994397" y="6265384"/>
                  <a:pt x="2998690" y="6268206"/>
                </a:cubicBezTo>
                <a:cubicBezTo>
                  <a:pt x="3002983" y="6271028"/>
                  <a:pt x="3007688" y="6272438"/>
                  <a:pt x="3012808" y="6272438"/>
                </a:cubicBezTo>
                <a:cubicBezTo>
                  <a:pt x="3020708" y="6272438"/>
                  <a:pt x="3026694" y="6269254"/>
                  <a:pt x="3030765" y="6262885"/>
                </a:cubicBezTo>
                <a:lnTo>
                  <a:pt x="3030765" y="6270987"/>
                </a:lnTo>
                <a:lnTo>
                  <a:pt x="3040862" y="6270987"/>
                </a:lnTo>
                <a:lnTo>
                  <a:pt x="3040862" y="6182351"/>
                </a:lnTo>
                <a:close/>
                <a:moveTo>
                  <a:pt x="2552529" y="6182351"/>
                </a:moveTo>
                <a:lnTo>
                  <a:pt x="2552529" y="6270987"/>
                </a:lnTo>
                <a:lnTo>
                  <a:pt x="2564258" y="6270987"/>
                </a:lnTo>
                <a:lnTo>
                  <a:pt x="2564258" y="6231627"/>
                </a:lnTo>
                <a:lnTo>
                  <a:pt x="2577862" y="6231627"/>
                </a:lnTo>
                <a:cubicBezTo>
                  <a:pt x="2580885" y="6231627"/>
                  <a:pt x="2583062" y="6231768"/>
                  <a:pt x="2584392" y="6232050"/>
                </a:cubicBezTo>
                <a:cubicBezTo>
                  <a:pt x="2586206" y="6232493"/>
                  <a:pt x="2587989" y="6233279"/>
                  <a:pt x="2589743" y="6234408"/>
                </a:cubicBezTo>
                <a:cubicBezTo>
                  <a:pt x="2591496" y="6235537"/>
                  <a:pt x="2593481" y="6237512"/>
                  <a:pt x="2595698" y="6240333"/>
                </a:cubicBezTo>
                <a:cubicBezTo>
                  <a:pt x="2597915" y="6243155"/>
                  <a:pt x="2600736" y="6247226"/>
                  <a:pt x="2604163" y="6252547"/>
                </a:cubicBezTo>
                <a:lnTo>
                  <a:pt x="2615892" y="6270987"/>
                </a:lnTo>
                <a:lnTo>
                  <a:pt x="2630645" y="6270987"/>
                </a:lnTo>
                <a:lnTo>
                  <a:pt x="2615227" y="6246863"/>
                </a:lnTo>
                <a:cubicBezTo>
                  <a:pt x="2612164" y="6242147"/>
                  <a:pt x="2608919" y="6238217"/>
                  <a:pt x="2605493" y="6235073"/>
                </a:cubicBezTo>
                <a:cubicBezTo>
                  <a:pt x="2603880" y="6233622"/>
                  <a:pt x="2601522" y="6232151"/>
                  <a:pt x="2598419" y="6230659"/>
                </a:cubicBezTo>
                <a:cubicBezTo>
                  <a:pt x="2606924" y="6229491"/>
                  <a:pt x="2613212" y="6226750"/>
                  <a:pt x="2617283" y="6222437"/>
                </a:cubicBezTo>
                <a:cubicBezTo>
                  <a:pt x="2621354" y="6218124"/>
                  <a:pt x="2623389" y="6212823"/>
                  <a:pt x="2623389" y="6206535"/>
                </a:cubicBezTo>
                <a:cubicBezTo>
                  <a:pt x="2623389" y="6201658"/>
                  <a:pt x="2622160" y="6197204"/>
                  <a:pt x="2619701" y="6193173"/>
                </a:cubicBezTo>
                <a:cubicBezTo>
                  <a:pt x="2617242" y="6189143"/>
                  <a:pt x="2613957" y="6186331"/>
                  <a:pt x="2609846" y="6184739"/>
                </a:cubicBezTo>
                <a:cubicBezTo>
                  <a:pt x="2605735" y="6183147"/>
                  <a:pt x="2599729" y="6182351"/>
                  <a:pt x="2591829" y="6182351"/>
                </a:cubicBezTo>
                <a:close/>
                <a:moveTo>
                  <a:pt x="2341407" y="6182351"/>
                </a:moveTo>
                <a:lnTo>
                  <a:pt x="2341407" y="6270987"/>
                </a:lnTo>
                <a:lnTo>
                  <a:pt x="2352289" y="6270987"/>
                </a:lnTo>
                <a:lnTo>
                  <a:pt x="2352289" y="6235859"/>
                </a:lnTo>
                <a:cubicBezTo>
                  <a:pt x="2352289" y="6230821"/>
                  <a:pt x="2352894" y="6226871"/>
                  <a:pt x="2354103" y="6224009"/>
                </a:cubicBezTo>
                <a:cubicBezTo>
                  <a:pt x="2355313" y="6221147"/>
                  <a:pt x="2357338" y="6218880"/>
                  <a:pt x="2360180" y="6217207"/>
                </a:cubicBezTo>
                <a:cubicBezTo>
                  <a:pt x="2363021" y="6215534"/>
                  <a:pt x="2366055" y="6214698"/>
                  <a:pt x="2369279" y="6214698"/>
                </a:cubicBezTo>
                <a:cubicBezTo>
                  <a:pt x="2373592" y="6214698"/>
                  <a:pt x="2376928" y="6215937"/>
                  <a:pt x="2379286" y="6218416"/>
                </a:cubicBezTo>
                <a:cubicBezTo>
                  <a:pt x="2381644" y="6220895"/>
                  <a:pt x="2382823" y="6224855"/>
                  <a:pt x="2382823" y="6230297"/>
                </a:cubicBezTo>
                <a:lnTo>
                  <a:pt x="2382823" y="6270987"/>
                </a:lnTo>
                <a:lnTo>
                  <a:pt x="2393706" y="6270987"/>
                </a:lnTo>
                <a:lnTo>
                  <a:pt x="2393706" y="6230297"/>
                </a:lnTo>
                <a:cubicBezTo>
                  <a:pt x="2393706" y="6224009"/>
                  <a:pt x="2392950" y="6219212"/>
                  <a:pt x="2391438" y="6215907"/>
                </a:cubicBezTo>
                <a:cubicBezTo>
                  <a:pt x="2389927" y="6212602"/>
                  <a:pt x="2387418" y="6210012"/>
                  <a:pt x="2383911" y="6208138"/>
                </a:cubicBezTo>
                <a:cubicBezTo>
                  <a:pt x="2380404" y="6206263"/>
                  <a:pt x="2376273" y="6205326"/>
                  <a:pt x="2371516" y="6205326"/>
                </a:cubicBezTo>
                <a:cubicBezTo>
                  <a:pt x="2363777" y="6205326"/>
                  <a:pt x="2357368" y="6208269"/>
                  <a:pt x="2352289" y="6214154"/>
                </a:cubicBezTo>
                <a:lnTo>
                  <a:pt x="2352289" y="6182351"/>
                </a:lnTo>
                <a:close/>
                <a:moveTo>
                  <a:pt x="2246217" y="6182351"/>
                </a:moveTo>
                <a:lnTo>
                  <a:pt x="2246217" y="6194866"/>
                </a:lnTo>
                <a:lnTo>
                  <a:pt x="2257100" y="6194866"/>
                </a:lnTo>
                <a:lnTo>
                  <a:pt x="2257100" y="6182351"/>
                </a:lnTo>
                <a:close/>
                <a:moveTo>
                  <a:pt x="2162004" y="6182351"/>
                </a:moveTo>
                <a:lnTo>
                  <a:pt x="2162004" y="6270987"/>
                </a:lnTo>
                <a:lnTo>
                  <a:pt x="2173733" y="6270987"/>
                </a:lnTo>
                <a:lnTo>
                  <a:pt x="2173733" y="6231627"/>
                </a:lnTo>
                <a:lnTo>
                  <a:pt x="2187337" y="6231627"/>
                </a:lnTo>
                <a:cubicBezTo>
                  <a:pt x="2190360" y="6231627"/>
                  <a:pt x="2192537" y="6231768"/>
                  <a:pt x="2193867" y="6232050"/>
                </a:cubicBezTo>
                <a:cubicBezTo>
                  <a:pt x="2195681" y="6232493"/>
                  <a:pt x="2197464" y="6233279"/>
                  <a:pt x="2199218" y="6234408"/>
                </a:cubicBezTo>
                <a:cubicBezTo>
                  <a:pt x="2200971" y="6235537"/>
                  <a:pt x="2202956" y="6237512"/>
                  <a:pt x="2205173" y="6240333"/>
                </a:cubicBezTo>
                <a:cubicBezTo>
                  <a:pt x="2207390" y="6243155"/>
                  <a:pt x="2210211" y="6247226"/>
                  <a:pt x="2213638" y="6252547"/>
                </a:cubicBezTo>
                <a:lnTo>
                  <a:pt x="2225367" y="6270987"/>
                </a:lnTo>
                <a:lnTo>
                  <a:pt x="2240120" y="6270987"/>
                </a:lnTo>
                <a:lnTo>
                  <a:pt x="2224702" y="6246863"/>
                </a:lnTo>
                <a:cubicBezTo>
                  <a:pt x="2221638" y="6242147"/>
                  <a:pt x="2218394" y="6238217"/>
                  <a:pt x="2214968" y="6235073"/>
                </a:cubicBezTo>
                <a:cubicBezTo>
                  <a:pt x="2213355" y="6233622"/>
                  <a:pt x="2210997" y="6232151"/>
                  <a:pt x="2207894" y="6230659"/>
                </a:cubicBezTo>
                <a:cubicBezTo>
                  <a:pt x="2216399" y="6229491"/>
                  <a:pt x="2222687" y="6226750"/>
                  <a:pt x="2226758" y="6222437"/>
                </a:cubicBezTo>
                <a:cubicBezTo>
                  <a:pt x="2230829" y="6218124"/>
                  <a:pt x="2232864" y="6212823"/>
                  <a:pt x="2232864" y="6206535"/>
                </a:cubicBezTo>
                <a:cubicBezTo>
                  <a:pt x="2232864" y="6201658"/>
                  <a:pt x="2231635" y="6197204"/>
                  <a:pt x="2229176" y="6193173"/>
                </a:cubicBezTo>
                <a:cubicBezTo>
                  <a:pt x="2226718" y="6189143"/>
                  <a:pt x="2223433" y="6186331"/>
                  <a:pt x="2219321" y="6184739"/>
                </a:cubicBezTo>
                <a:cubicBezTo>
                  <a:pt x="2215210" y="6183147"/>
                  <a:pt x="2209204" y="6182351"/>
                  <a:pt x="2201304" y="6182351"/>
                </a:cubicBezTo>
                <a:close/>
                <a:moveTo>
                  <a:pt x="2093515" y="6182351"/>
                </a:moveTo>
                <a:lnTo>
                  <a:pt x="2093515" y="6270987"/>
                </a:lnTo>
                <a:lnTo>
                  <a:pt x="2104398" y="6270987"/>
                </a:lnTo>
                <a:lnTo>
                  <a:pt x="2104398" y="6182351"/>
                </a:lnTo>
                <a:close/>
                <a:moveTo>
                  <a:pt x="2064940" y="6182351"/>
                </a:moveTo>
                <a:lnTo>
                  <a:pt x="2064940" y="6270987"/>
                </a:lnTo>
                <a:lnTo>
                  <a:pt x="2075823" y="6270987"/>
                </a:lnTo>
                <a:lnTo>
                  <a:pt x="2075823" y="6182351"/>
                </a:lnTo>
                <a:close/>
                <a:moveTo>
                  <a:pt x="2005153" y="6182351"/>
                </a:moveTo>
                <a:lnTo>
                  <a:pt x="1971113" y="6270987"/>
                </a:lnTo>
                <a:lnTo>
                  <a:pt x="1983568" y="6270987"/>
                </a:lnTo>
                <a:lnTo>
                  <a:pt x="1993302" y="6244142"/>
                </a:lnTo>
                <a:lnTo>
                  <a:pt x="2030365" y="6244142"/>
                </a:lnTo>
                <a:lnTo>
                  <a:pt x="2040704" y="6270987"/>
                </a:lnTo>
                <a:lnTo>
                  <a:pt x="2054066" y="6270987"/>
                </a:lnTo>
                <a:lnTo>
                  <a:pt x="2017789" y="6182351"/>
                </a:lnTo>
                <a:close/>
                <a:moveTo>
                  <a:pt x="1713663" y="6182351"/>
                </a:moveTo>
                <a:lnTo>
                  <a:pt x="1713663" y="6270987"/>
                </a:lnTo>
                <a:lnTo>
                  <a:pt x="1769046" y="6270987"/>
                </a:lnTo>
                <a:lnTo>
                  <a:pt x="1769046" y="6260527"/>
                </a:lnTo>
                <a:lnTo>
                  <a:pt x="1725393" y="6260527"/>
                </a:lnTo>
                <a:lnTo>
                  <a:pt x="1725393" y="6182351"/>
                </a:lnTo>
                <a:close/>
                <a:moveTo>
                  <a:pt x="1646989" y="6182351"/>
                </a:moveTo>
                <a:lnTo>
                  <a:pt x="1646989" y="6270987"/>
                </a:lnTo>
                <a:lnTo>
                  <a:pt x="1702371" y="6270987"/>
                </a:lnTo>
                <a:lnTo>
                  <a:pt x="1702371" y="6260527"/>
                </a:lnTo>
                <a:lnTo>
                  <a:pt x="1658718" y="6260527"/>
                </a:lnTo>
                <a:lnTo>
                  <a:pt x="1658718" y="6182351"/>
                </a:lnTo>
                <a:close/>
                <a:moveTo>
                  <a:pt x="1522015" y="6182351"/>
                </a:moveTo>
                <a:lnTo>
                  <a:pt x="1522015" y="6270987"/>
                </a:lnTo>
                <a:lnTo>
                  <a:pt x="1532898" y="6270987"/>
                </a:lnTo>
                <a:lnTo>
                  <a:pt x="1532898" y="6182351"/>
                </a:lnTo>
                <a:close/>
                <a:moveTo>
                  <a:pt x="1293717" y="6182351"/>
                </a:moveTo>
                <a:lnTo>
                  <a:pt x="1293717" y="6194866"/>
                </a:lnTo>
                <a:lnTo>
                  <a:pt x="1304600" y="6194866"/>
                </a:lnTo>
                <a:lnTo>
                  <a:pt x="1304600" y="6182351"/>
                </a:lnTo>
                <a:close/>
                <a:moveTo>
                  <a:pt x="887467" y="6182351"/>
                </a:moveTo>
                <a:lnTo>
                  <a:pt x="887467" y="6270987"/>
                </a:lnTo>
                <a:lnTo>
                  <a:pt x="899197" y="6270987"/>
                </a:lnTo>
                <a:lnTo>
                  <a:pt x="899197" y="6182351"/>
                </a:lnTo>
                <a:close/>
                <a:moveTo>
                  <a:pt x="665067" y="6182351"/>
                </a:moveTo>
                <a:lnTo>
                  <a:pt x="665067" y="6194866"/>
                </a:lnTo>
                <a:lnTo>
                  <a:pt x="675950" y="6194866"/>
                </a:lnTo>
                <a:lnTo>
                  <a:pt x="675950" y="6182351"/>
                </a:lnTo>
                <a:close/>
                <a:moveTo>
                  <a:pt x="636190" y="6182351"/>
                </a:moveTo>
                <a:lnTo>
                  <a:pt x="636190" y="6270987"/>
                </a:lnTo>
                <a:lnTo>
                  <a:pt x="647073" y="6270987"/>
                </a:lnTo>
                <a:lnTo>
                  <a:pt x="647073" y="6182351"/>
                </a:lnTo>
                <a:close/>
                <a:moveTo>
                  <a:pt x="477339" y="6182351"/>
                </a:moveTo>
                <a:lnTo>
                  <a:pt x="477339" y="6214154"/>
                </a:lnTo>
                <a:cubicBezTo>
                  <a:pt x="475444" y="6211534"/>
                  <a:pt x="472986" y="6209407"/>
                  <a:pt x="469963" y="6207775"/>
                </a:cubicBezTo>
                <a:cubicBezTo>
                  <a:pt x="466940" y="6206142"/>
                  <a:pt x="463493" y="6205326"/>
                  <a:pt x="459624" y="6205326"/>
                </a:cubicBezTo>
                <a:cubicBezTo>
                  <a:pt x="454344" y="6205326"/>
                  <a:pt x="449567" y="6206717"/>
                  <a:pt x="445294" y="6209498"/>
                </a:cubicBezTo>
                <a:cubicBezTo>
                  <a:pt x="441022" y="6212279"/>
                  <a:pt x="437817" y="6216280"/>
                  <a:pt x="435681" y="6221500"/>
                </a:cubicBezTo>
                <a:cubicBezTo>
                  <a:pt x="433545" y="6226719"/>
                  <a:pt x="432477" y="6232534"/>
                  <a:pt x="432477" y="6238943"/>
                </a:cubicBezTo>
                <a:cubicBezTo>
                  <a:pt x="432477" y="6245513"/>
                  <a:pt x="433656" y="6251327"/>
                  <a:pt x="436014" y="6256386"/>
                </a:cubicBezTo>
                <a:cubicBezTo>
                  <a:pt x="438372" y="6261444"/>
                  <a:pt x="441697" y="6265384"/>
                  <a:pt x="445990" y="6268206"/>
                </a:cubicBezTo>
                <a:cubicBezTo>
                  <a:pt x="450283" y="6271028"/>
                  <a:pt x="454988" y="6272438"/>
                  <a:pt x="460108" y="6272438"/>
                </a:cubicBezTo>
                <a:cubicBezTo>
                  <a:pt x="468008" y="6272438"/>
                  <a:pt x="473994" y="6269254"/>
                  <a:pt x="478064" y="6262885"/>
                </a:cubicBezTo>
                <a:lnTo>
                  <a:pt x="478064" y="6270987"/>
                </a:lnTo>
                <a:lnTo>
                  <a:pt x="488162" y="6270987"/>
                </a:lnTo>
                <a:lnTo>
                  <a:pt x="488162" y="6182351"/>
                </a:lnTo>
                <a:close/>
                <a:moveTo>
                  <a:pt x="407892" y="6182351"/>
                </a:moveTo>
                <a:lnTo>
                  <a:pt x="407892" y="6194866"/>
                </a:lnTo>
                <a:lnTo>
                  <a:pt x="418775" y="6194866"/>
                </a:lnTo>
                <a:lnTo>
                  <a:pt x="418775" y="6182351"/>
                </a:lnTo>
                <a:close/>
                <a:moveTo>
                  <a:pt x="323679" y="6182351"/>
                </a:moveTo>
                <a:lnTo>
                  <a:pt x="323679" y="6270987"/>
                </a:lnTo>
                <a:lnTo>
                  <a:pt x="335408" y="6270987"/>
                </a:lnTo>
                <a:lnTo>
                  <a:pt x="335408" y="6231627"/>
                </a:lnTo>
                <a:lnTo>
                  <a:pt x="349012" y="6231627"/>
                </a:lnTo>
                <a:cubicBezTo>
                  <a:pt x="352035" y="6231627"/>
                  <a:pt x="354212" y="6231768"/>
                  <a:pt x="355542" y="6232050"/>
                </a:cubicBezTo>
                <a:cubicBezTo>
                  <a:pt x="357356" y="6232493"/>
                  <a:pt x="359139" y="6233279"/>
                  <a:pt x="360893" y="6234408"/>
                </a:cubicBezTo>
                <a:cubicBezTo>
                  <a:pt x="362646" y="6235537"/>
                  <a:pt x="364631" y="6237512"/>
                  <a:pt x="366848" y="6240333"/>
                </a:cubicBezTo>
                <a:cubicBezTo>
                  <a:pt x="369065" y="6243155"/>
                  <a:pt x="371887" y="6247226"/>
                  <a:pt x="375313" y="6252547"/>
                </a:cubicBezTo>
                <a:lnTo>
                  <a:pt x="387042" y="6270987"/>
                </a:lnTo>
                <a:lnTo>
                  <a:pt x="401795" y="6270987"/>
                </a:lnTo>
                <a:lnTo>
                  <a:pt x="386377" y="6246863"/>
                </a:lnTo>
                <a:cubicBezTo>
                  <a:pt x="383314" y="6242147"/>
                  <a:pt x="380069" y="6238217"/>
                  <a:pt x="376643" y="6235073"/>
                </a:cubicBezTo>
                <a:cubicBezTo>
                  <a:pt x="375031" y="6233622"/>
                  <a:pt x="372672" y="6232151"/>
                  <a:pt x="369569" y="6230659"/>
                </a:cubicBezTo>
                <a:cubicBezTo>
                  <a:pt x="378074" y="6229491"/>
                  <a:pt x="384362" y="6226750"/>
                  <a:pt x="388433" y="6222437"/>
                </a:cubicBezTo>
                <a:cubicBezTo>
                  <a:pt x="392504" y="6218124"/>
                  <a:pt x="394539" y="6212823"/>
                  <a:pt x="394539" y="6206535"/>
                </a:cubicBezTo>
                <a:cubicBezTo>
                  <a:pt x="394539" y="6201658"/>
                  <a:pt x="393310" y="6197204"/>
                  <a:pt x="390851" y="6193173"/>
                </a:cubicBezTo>
                <a:cubicBezTo>
                  <a:pt x="388392" y="6189143"/>
                  <a:pt x="385107" y="6186331"/>
                  <a:pt x="380996" y="6184739"/>
                </a:cubicBezTo>
                <a:cubicBezTo>
                  <a:pt x="376885" y="6183147"/>
                  <a:pt x="370879" y="6182351"/>
                  <a:pt x="362979" y="6182351"/>
                </a:cubicBezTo>
                <a:close/>
                <a:moveTo>
                  <a:pt x="167553" y="6181988"/>
                </a:moveTo>
                <a:cubicBezTo>
                  <a:pt x="159129" y="6181988"/>
                  <a:pt x="152418" y="6184175"/>
                  <a:pt x="147419" y="6188548"/>
                </a:cubicBezTo>
                <a:cubicBezTo>
                  <a:pt x="142421" y="6192921"/>
                  <a:pt x="139539" y="6199280"/>
                  <a:pt x="138774" y="6207624"/>
                </a:cubicBezTo>
                <a:lnTo>
                  <a:pt x="149959" y="6208772"/>
                </a:lnTo>
                <a:cubicBezTo>
                  <a:pt x="149999" y="6203210"/>
                  <a:pt x="151591" y="6198857"/>
                  <a:pt x="154735" y="6195713"/>
                </a:cubicBezTo>
                <a:cubicBezTo>
                  <a:pt x="157879" y="6192569"/>
                  <a:pt x="162071" y="6190997"/>
                  <a:pt x="167311" y="6190997"/>
                </a:cubicBezTo>
                <a:cubicBezTo>
                  <a:pt x="172269" y="6190997"/>
                  <a:pt x="176290" y="6192478"/>
                  <a:pt x="179373" y="6195441"/>
                </a:cubicBezTo>
                <a:cubicBezTo>
                  <a:pt x="182457" y="6198403"/>
                  <a:pt x="183999" y="6202041"/>
                  <a:pt x="183999" y="6206354"/>
                </a:cubicBezTo>
                <a:cubicBezTo>
                  <a:pt x="183999" y="6210465"/>
                  <a:pt x="182306" y="6214829"/>
                  <a:pt x="178920" y="6219444"/>
                </a:cubicBezTo>
                <a:cubicBezTo>
                  <a:pt x="175534" y="6224059"/>
                  <a:pt x="169024" y="6230317"/>
                  <a:pt x="159391" y="6238217"/>
                </a:cubicBezTo>
                <a:cubicBezTo>
                  <a:pt x="153184" y="6243296"/>
                  <a:pt x="148437" y="6247770"/>
                  <a:pt x="145152" y="6251640"/>
                </a:cubicBezTo>
                <a:cubicBezTo>
                  <a:pt x="141867" y="6255509"/>
                  <a:pt x="139479" y="6259439"/>
                  <a:pt x="137987" y="6263430"/>
                </a:cubicBezTo>
                <a:cubicBezTo>
                  <a:pt x="137060" y="6265848"/>
                  <a:pt x="136637" y="6268367"/>
                  <a:pt x="136718" y="6270987"/>
                </a:cubicBezTo>
                <a:lnTo>
                  <a:pt x="195305" y="6270987"/>
                </a:lnTo>
                <a:lnTo>
                  <a:pt x="195305" y="6260527"/>
                </a:lnTo>
                <a:lnTo>
                  <a:pt x="151833" y="6260527"/>
                </a:lnTo>
                <a:cubicBezTo>
                  <a:pt x="153043" y="6258552"/>
                  <a:pt x="154574" y="6256587"/>
                  <a:pt x="156428" y="6254632"/>
                </a:cubicBezTo>
                <a:cubicBezTo>
                  <a:pt x="158282" y="6252678"/>
                  <a:pt x="162474" y="6248959"/>
                  <a:pt x="169004" y="6243477"/>
                </a:cubicBezTo>
                <a:cubicBezTo>
                  <a:pt x="176824" y="6236867"/>
                  <a:pt x="182417" y="6231667"/>
                  <a:pt x="185782" y="6227878"/>
                </a:cubicBezTo>
                <a:cubicBezTo>
                  <a:pt x="189148" y="6224089"/>
                  <a:pt x="191556" y="6220482"/>
                  <a:pt x="193008" y="6217056"/>
                </a:cubicBezTo>
                <a:cubicBezTo>
                  <a:pt x="194459" y="6213630"/>
                  <a:pt x="195184" y="6210143"/>
                  <a:pt x="195184" y="6206596"/>
                </a:cubicBezTo>
                <a:cubicBezTo>
                  <a:pt x="195184" y="6199623"/>
                  <a:pt x="192705" y="6193778"/>
                  <a:pt x="187747" y="6189062"/>
                </a:cubicBezTo>
                <a:cubicBezTo>
                  <a:pt x="182790" y="6184346"/>
                  <a:pt x="176058" y="6181988"/>
                  <a:pt x="167553" y="6181988"/>
                </a:cubicBezTo>
                <a:close/>
                <a:moveTo>
                  <a:pt x="100334" y="6181988"/>
                </a:moveTo>
                <a:cubicBezTo>
                  <a:pt x="93885" y="6181988"/>
                  <a:pt x="88534" y="6183721"/>
                  <a:pt x="84281" y="6187188"/>
                </a:cubicBezTo>
                <a:cubicBezTo>
                  <a:pt x="80029" y="6190654"/>
                  <a:pt x="76825" y="6195582"/>
                  <a:pt x="74668" y="6201971"/>
                </a:cubicBezTo>
                <a:cubicBezTo>
                  <a:pt x="72512" y="6208359"/>
                  <a:pt x="71433" y="6216794"/>
                  <a:pt x="71433" y="6227274"/>
                </a:cubicBezTo>
                <a:cubicBezTo>
                  <a:pt x="71433" y="6243921"/>
                  <a:pt x="74356" y="6255932"/>
                  <a:pt x="80200" y="6263309"/>
                </a:cubicBezTo>
                <a:cubicBezTo>
                  <a:pt x="85078" y="6269435"/>
                  <a:pt x="91789" y="6272499"/>
                  <a:pt x="100334" y="6272499"/>
                </a:cubicBezTo>
                <a:cubicBezTo>
                  <a:pt x="106824" y="6272499"/>
                  <a:pt x="112195" y="6270755"/>
                  <a:pt x="116447" y="6267269"/>
                </a:cubicBezTo>
                <a:cubicBezTo>
                  <a:pt x="120699" y="6263782"/>
                  <a:pt x="123894" y="6258845"/>
                  <a:pt x="126030" y="6252456"/>
                </a:cubicBezTo>
                <a:cubicBezTo>
                  <a:pt x="128166" y="6246067"/>
                  <a:pt x="129235" y="6237673"/>
                  <a:pt x="129235" y="6227274"/>
                </a:cubicBezTo>
                <a:cubicBezTo>
                  <a:pt x="129235" y="6218487"/>
                  <a:pt x="128570" y="6211503"/>
                  <a:pt x="127239" y="6206324"/>
                </a:cubicBezTo>
                <a:cubicBezTo>
                  <a:pt x="125909" y="6201144"/>
                  <a:pt x="124075" y="6196751"/>
                  <a:pt x="121737" y="6193143"/>
                </a:cubicBezTo>
                <a:cubicBezTo>
                  <a:pt x="119400" y="6189536"/>
                  <a:pt x="116437" y="6186775"/>
                  <a:pt x="112850" y="6184860"/>
                </a:cubicBezTo>
                <a:cubicBezTo>
                  <a:pt x="109262" y="6182945"/>
                  <a:pt x="105090" y="6181988"/>
                  <a:pt x="100334" y="6181988"/>
                </a:cubicBezTo>
                <a:close/>
                <a:moveTo>
                  <a:pt x="34203" y="6181988"/>
                </a:moveTo>
                <a:cubicBezTo>
                  <a:pt x="25779" y="6181988"/>
                  <a:pt x="19068" y="6184175"/>
                  <a:pt x="14070" y="6188548"/>
                </a:cubicBezTo>
                <a:cubicBezTo>
                  <a:pt x="9071" y="6192921"/>
                  <a:pt x="6189" y="6199280"/>
                  <a:pt x="5424" y="6207624"/>
                </a:cubicBezTo>
                <a:lnTo>
                  <a:pt x="16609" y="6208772"/>
                </a:lnTo>
                <a:cubicBezTo>
                  <a:pt x="16649" y="6203210"/>
                  <a:pt x="18241" y="6198857"/>
                  <a:pt x="21385" y="6195713"/>
                </a:cubicBezTo>
                <a:cubicBezTo>
                  <a:pt x="24529" y="6192569"/>
                  <a:pt x="28721" y="6190997"/>
                  <a:pt x="33961" y="6190997"/>
                </a:cubicBezTo>
                <a:cubicBezTo>
                  <a:pt x="38919" y="6190997"/>
                  <a:pt x="42940" y="6192478"/>
                  <a:pt x="46023" y="6195441"/>
                </a:cubicBezTo>
                <a:cubicBezTo>
                  <a:pt x="49107" y="6198403"/>
                  <a:pt x="50649" y="6202041"/>
                  <a:pt x="50649" y="6206354"/>
                </a:cubicBezTo>
                <a:cubicBezTo>
                  <a:pt x="50649" y="6210465"/>
                  <a:pt x="48956" y="6214829"/>
                  <a:pt x="45570" y="6219444"/>
                </a:cubicBezTo>
                <a:cubicBezTo>
                  <a:pt x="42184" y="6224059"/>
                  <a:pt x="35674" y="6230317"/>
                  <a:pt x="26041" y="6238217"/>
                </a:cubicBezTo>
                <a:cubicBezTo>
                  <a:pt x="19834" y="6243296"/>
                  <a:pt x="15087" y="6247770"/>
                  <a:pt x="11802" y="6251640"/>
                </a:cubicBezTo>
                <a:cubicBezTo>
                  <a:pt x="8517" y="6255509"/>
                  <a:pt x="6129" y="6259439"/>
                  <a:pt x="4638" y="6263430"/>
                </a:cubicBezTo>
                <a:cubicBezTo>
                  <a:pt x="3710" y="6265848"/>
                  <a:pt x="3287" y="6268367"/>
                  <a:pt x="3368" y="6270987"/>
                </a:cubicBezTo>
                <a:lnTo>
                  <a:pt x="61955" y="6270987"/>
                </a:lnTo>
                <a:lnTo>
                  <a:pt x="61955" y="6260527"/>
                </a:lnTo>
                <a:lnTo>
                  <a:pt x="18483" y="6260527"/>
                </a:lnTo>
                <a:cubicBezTo>
                  <a:pt x="19692" y="6258552"/>
                  <a:pt x="21224" y="6256587"/>
                  <a:pt x="23078" y="6254632"/>
                </a:cubicBezTo>
                <a:cubicBezTo>
                  <a:pt x="24932" y="6252678"/>
                  <a:pt x="29125" y="6248959"/>
                  <a:pt x="35654" y="6243477"/>
                </a:cubicBezTo>
                <a:cubicBezTo>
                  <a:pt x="43474" y="6236867"/>
                  <a:pt x="49067" y="6231667"/>
                  <a:pt x="52432" y="6227878"/>
                </a:cubicBezTo>
                <a:cubicBezTo>
                  <a:pt x="55798" y="6224089"/>
                  <a:pt x="58206" y="6220482"/>
                  <a:pt x="59657" y="6217056"/>
                </a:cubicBezTo>
                <a:cubicBezTo>
                  <a:pt x="61108" y="6213630"/>
                  <a:pt x="61834" y="6210143"/>
                  <a:pt x="61834" y="6206596"/>
                </a:cubicBezTo>
                <a:cubicBezTo>
                  <a:pt x="61834" y="6199623"/>
                  <a:pt x="59355" y="6193778"/>
                  <a:pt x="54397" y="6189062"/>
                </a:cubicBezTo>
                <a:cubicBezTo>
                  <a:pt x="49440" y="6184346"/>
                  <a:pt x="42708" y="6181988"/>
                  <a:pt x="34203" y="6181988"/>
                </a:cubicBezTo>
                <a:close/>
                <a:moveTo>
                  <a:pt x="3924273" y="6180839"/>
                </a:moveTo>
                <a:cubicBezTo>
                  <a:pt x="3917945" y="6180839"/>
                  <a:pt x="3912694" y="6182804"/>
                  <a:pt x="3908523" y="6186734"/>
                </a:cubicBezTo>
                <a:cubicBezTo>
                  <a:pt x="3904351" y="6190664"/>
                  <a:pt x="3902265" y="6195290"/>
                  <a:pt x="3902265" y="6200610"/>
                </a:cubicBezTo>
                <a:cubicBezTo>
                  <a:pt x="3902265" y="6203270"/>
                  <a:pt x="3902930" y="6206032"/>
                  <a:pt x="3904260" y="6208893"/>
                </a:cubicBezTo>
                <a:cubicBezTo>
                  <a:pt x="3905590" y="6211755"/>
                  <a:pt x="3908250" y="6215484"/>
                  <a:pt x="3912241" y="6220079"/>
                </a:cubicBezTo>
                <a:cubicBezTo>
                  <a:pt x="3905227" y="6223424"/>
                  <a:pt x="3899957" y="6227304"/>
                  <a:pt x="3896430" y="6231718"/>
                </a:cubicBezTo>
                <a:cubicBezTo>
                  <a:pt x="3892904" y="6236131"/>
                  <a:pt x="3891140" y="6241079"/>
                  <a:pt x="3891140" y="6246561"/>
                </a:cubicBezTo>
                <a:cubicBezTo>
                  <a:pt x="3891140" y="6252728"/>
                  <a:pt x="3893297" y="6258310"/>
                  <a:pt x="3897609" y="6263309"/>
                </a:cubicBezTo>
                <a:cubicBezTo>
                  <a:pt x="3902930" y="6269435"/>
                  <a:pt x="3910125" y="6272499"/>
                  <a:pt x="3919195" y="6272499"/>
                </a:cubicBezTo>
                <a:cubicBezTo>
                  <a:pt x="3924112" y="6272499"/>
                  <a:pt x="3928687" y="6271501"/>
                  <a:pt x="3932919" y="6269506"/>
                </a:cubicBezTo>
                <a:cubicBezTo>
                  <a:pt x="3937151" y="6267511"/>
                  <a:pt x="3941061" y="6264518"/>
                  <a:pt x="3944648" y="6260527"/>
                </a:cubicBezTo>
                <a:cubicBezTo>
                  <a:pt x="3949324" y="6266050"/>
                  <a:pt x="3953859" y="6270221"/>
                  <a:pt x="3958252" y="6273043"/>
                </a:cubicBezTo>
                <a:lnTo>
                  <a:pt x="3965568" y="6264397"/>
                </a:lnTo>
                <a:cubicBezTo>
                  <a:pt x="3960409" y="6260729"/>
                  <a:pt x="3955793" y="6256194"/>
                  <a:pt x="3951722" y="6250793"/>
                </a:cubicBezTo>
                <a:cubicBezTo>
                  <a:pt x="3955027" y="6245795"/>
                  <a:pt x="3957647" y="6239426"/>
                  <a:pt x="3959582" y="6231687"/>
                </a:cubicBezTo>
                <a:lnTo>
                  <a:pt x="3948276" y="6229269"/>
                </a:lnTo>
                <a:cubicBezTo>
                  <a:pt x="3947268" y="6233945"/>
                  <a:pt x="3945857" y="6238056"/>
                  <a:pt x="3944043" y="6241603"/>
                </a:cubicBezTo>
                <a:lnTo>
                  <a:pt x="3928142" y="6221348"/>
                </a:lnTo>
                <a:cubicBezTo>
                  <a:pt x="3939307" y="6215383"/>
                  <a:pt x="3944890" y="6208188"/>
                  <a:pt x="3944890" y="6199764"/>
                </a:cubicBezTo>
                <a:cubicBezTo>
                  <a:pt x="3944890" y="6194564"/>
                  <a:pt x="3942965" y="6190110"/>
                  <a:pt x="3939116" y="6186402"/>
                </a:cubicBezTo>
                <a:cubicBezTo>
                  <a:pt x="3935267" y="6182693"/>
                  <a:pt x="3930319" y="6180839"/>
                  <a:pt x="3924273" y="6180839"/>
                </a:cubicBezTo>
                <a:close/>
                <a:moveTo>
                  <a:pt x="3438107" y="6180839"/>
                </a:moveTo>
                <a:cubicBezTo>
                  <a:pt x="3433351" y="6180839"/>
                  <a:pt x="3429653" y="6181716"/>
                  <a:pt x="3427012" y="6183469"/>
                </a:cubicBezTo>
                <a:cubicBezTo>
                  <a:pt x="3424372" y="6185223"/>
                  <a:pt x="3422528" y="6187510"/>
                  <a:pt x="3421480" y="6190332"/>
                </a:cubicBezTo>
                <a:cubicBezTo>
                  <a:pt x="3420714" y="6192428"/>
                  <a:pt x="3420332" y="6195632"/>
                  <a:pt x="3420332" y="6199945"/>
                </a:cubicBezTo>
                <a:lnTo>
                  <a:pt x="3420332" y="6206777"/>
                </a:lnTo>
                <a:lnTo>
                  <a:pt x="3410718" y="6206777"/>
                </a:lnTo>
                <a:lnTo>
                  <a:pt x="3410718" y="6215242"/>
                </a:lnTo>
                <a:lnTo>
                  <a:pt x="3420332" y="6215242"/>
                </a:lnTo>
                <a:lnTo>
                  <a:pt x="3420332" y="6270987"/>
                </a:lnTo>
                <a:lnTo>
                  <a:pt x="3431154" y="6270987"/>
                </a:lnTo>
                <a:lnTo>
                  <a:pt x="3431154" y="6215242"/>
                </a:lnTo>
                <a:lnTo>
                  <a:pt x="3443670" y="6215242"/>
                </a:lnTo>
                <a:lnTo>
                  <a:pt x="3443670" y="6206777"/>
                </a:lnTo>
                <a:lnTo>
                  <a:pt x="3431154" y="6206777"/>
                </a:lnTo>
                <a:lnTo>
                  <a:pt x="3431154" y="6200852"/>
                </a:lnTo>
                <a:cubicBezTo>
                  <a:pt x="3431154" y="6196982"/>
                  <a:pt x="3431839" y="6194342"/>
                  <a:pt x="3433210" y="6192932"/>
                </a:cubicBezTo>
                <a:cubicBezTo>
                  <a:pt x="3434580" y="6191521"/>
                  <a:pt x="3436918" y="6190815"/>
                  <a:pt x="3440223" y="6190815"/>
                </a:cubicBezTo>
                <a:lnTo>
                  <a:pt x="3446367" y="6191395"/>
                </a:lnTo>
                <a:lnTo>
                  <a:pt x="3446367" y="6194866"/>
                </a:lnTo>
                <a:lnTo>
                  <a:pt x="3457250" y="6194866"/>
                </a:lnTo>
                <a:lnTo>
                  <a:pt x="3457250" y="6182351"/>
                </a:lnTo>
                <a:lnTo>
                  <a:pt x="3448192" y="6182351"/>
                </a:lnTo>
                <a:lnTo>
                  <a:pt x="3448265" y="6181928"/>
                </a:lnTo>
                <a:cubicBezTo>
                  <a:pt x="3444556" y="6181202"/>
                  <a:pt x="3441171" y="6180839"/>
                  <a:pt x="3438107" y="6180839"/>
                </a:cubicBezTo>
                <a:close/>
                <a:moveTo>
                  <a:pt x="3238501" y="6180839"/>
                </a:moveTo>
                <a:cubicBezTo>
                  <a:pt x="3230681" y="6180839"/>
                  <a:pt x="3223516" y="6182623"/>
                  <a:pt x="3217006" y="6186190"/>
                </a:cubicBezTo>
                <a:cubicBezTo>
                  <a:pt x="3210497" y="6189757"/>
                  <a:pt x="3205479" y="6194977"/>
                  <a:pt x="3201952" y="6201850"/>
                </a:cubicBezTo>
                <a:cubicBezTo>
                  <a:pt x="3198425" y="6208722"/>
                  <a:pt x="3196661" y="6216773"/>
                  <a:pt x="3196661" y="6226004"/>
                </a:cubicBezTo>
                <a:cubicBezTo>
                  <a:pt x="3196661" y="6234469"/>
                  <a:pt x="3198223" y="6242389"/>
                  <a:pt x="3201347" y="6249765"/>
                </a:cubicBezTo>
                <a:cubicBezTo>
                  <a:pt x="3204471" y="6257142"/>
                  <a:pt x="3209026" y="6262775"/>
                  <a:pt x="3215011" y="6266664"/>
                </a:cubicBezTo>
                <a:cubicBezTo>
                  <a:pt x="3220997" y="6270554"/>
                  <a:pt x="3228766" y="6272499"/>
                  <a:pt x="3238319" y="6272499"/>
                </a:cubicBezTo>
                <a:cubicBezTo>
                  <a:pt x="3247550" y="6272499"/>
                  <a:pt x="3255359" y="6269969"/>
                  <a:pt x="3261748" y="6264911"/>
                </a:cubicBezTo>
                <a:cubicBezTo>
                  <a:pt x="3268137" y="6259852"/>
                  <a:pt x="3272561" y="6252506"/>
                  <a:pt x="3275019" y="6242873"/>
                </a:cubicBezTo>
                <a:lnTo>
                  <a:pt x="3263290" y="6239910"/>
                </a:lnTo>
                <a:cubicBezTo>
                  <a:pt x="3261678" y="6247367"/>
                  <a:pt x="3258594" y="6252990"/>
                  <a:pt x="3254039" y="6256779"/>
                </a:cubicBezTo>
                <a:cubicBezTo>
                  <a:pt x="3249484" y="6260568"/>
                  <a:pt x="3243922" y="6262462"/>
                  <a:pt x="3237352" y="6262462"/>
                </a:cubicBezTo>
                <a:cubicBezTo>
                  <a:pt x="3231950" y="6262462"/>
                  <a:pt x="3226932" y="6261072"/>
                  <a:pt x="3222297" y="6258290"/>
                </a:cubicBezTo>
                <a:cubicBezTo>
                  <a:pt x="3217662" y="6255509"/>
                  <a:pt x="3214246" y="6251307"/>
                  <a:pt x="3212049" y="6245684"/>
                </a:cubicBezTo>
                <a:cubicBezTo>
                  <a:pt x="3209852" y="6240061"/>
                  <a:pt x="3208754" y="6233481"/>
                  <a:pt x="3208754" y="6225943"/>
                </a:cubicBezTo>
                <a:cubicBezTo>
                  <a:pt x="3208754" y="6220099"/>
                  <a:pt x="3209681" y="6214426"/>
                  <a:pt x="3211535" y="6208924"/>
                </a:cubicBezTo>
                <a:cubicBezTo>
                  <a:pt x="3213389" y="6203422"/>
                  <a:pt x="3216604" y="6199038"/>
                  <a:pt x="3221178" y="6195773"/>
                </a:cubicBezTo>
                <a:cubicBezTo>
                  <a:pt x="3225753" y="6192508"/>
                  <a:pt x="3231447" y="6190876"/>
                  <a:pt x="3238259" y="6190876"/>
                </a:cubicBezTo>
                <a:cubicBezTo>
                  <a:pt x="3244184" y="6190876"/>
                  <a:pt x="3249102" y="6192347"/>
                  <a:pt x="3253011" y="6195290"/>
                </a:cubicBezTo>
                <a:cubicBezTo>
                  <a:pt x="3256921" y="6198232"/>
                  <a:pt x="3259904" y="6202928"/>
                  <a:pt x="3261960" y="6209377"/>
                </a:cubicBezTo>
                <a:lnTo>
                  <a:pt x="3273508" y="6206656"/>
                </a:lnTo>
                <a:cubicBezTo>
                  <a:pt x="3271129" y="6198474"/>
                  <a:pt x="3266918" y="6192125"/>
                  <a:pt x="3260871" y="6187611"/>
                </a:cubicBezTo>
                <a:cubicBezTo>
                  <a:pt x="3254825" y="6183096"/>
                  <a:pt x="3247368" y="6180839"/>
                  <a:pt x="3238501" y="6180839"/>
                </a:cubicBezTo>
                <a:close/>
                <a:moveTo>
                  <a:pt x="1819276" y="6180839"/>
                </a:moveTo>
                <a:cubicBezTo>
                  <a:pt x="1811456" y="6180839"/>
                  <a:pt x="1804291" y="6182623"/>
                  <a:pt x="1797782" y="6186190"/>
                </a:cubicBezTo>
                <a:cubicBezTo>
                  <a:pt x="1791272" y="6189757"/>
                  <a:pt x="1786254" y="6194977"/>
                  <a:pt x="1782727" y="6201850"/>
                </a:cubicBezTo>
                <a:cubicBezTo>
                  <a:pt x="1779200" y="6208722"/>
                  <a:pt x="1777436" y="6216773"/>
                  <a:pt x="1777436" y="6226004"/>
                </a:cubicBezTo>
                <a:cubicBezTo>
                  <a:pt x="1777436" y="6234469"/>
                  <a:pt x="1778998" y="6242389"/>
                  <a:pt x="1782122" y="6249765"/>
                </a:cubicBezTo>
                <a:cubicBezTo>
                  <a:pt x="1785246" y="6257142"/>
                  <a:pt x="1789801" y="6262775"/>
                  <a:pt x="1795787" y="6266664"/>
                </a:cubicBezTo>
                <a:cubicBezTo>
                  <a:pt x="1801772" y="6270554"/>
                  <a:pt x="1809541" y="6272499"/>
                  <a:pt x="1819094" y="6272499"/>
                </a:cubicBezTo>
                <a:cubicBezTo>
                  <a:pt x="1828325" y="6272499"/>
                  <a:pt x="1836134" y="6269969"/>
                  <a:pt x="1842523" y="6264911"/>
                </a:cubicBezTo>
                <a:cubicBezTo>
                  <a:pt x="1848912" y="6259852"/>
                  <a:pt x="1853336" y="6252506"/>
                  <a:pt x="1855794" y="6242873"/>
                </a:cubicBezTo>
                <a:lnTo>
                  <a:pt x="1844065" y="6239910"/>
                </a:lnTo>
                <a:cubicBezTo>
                  <a:pt x="1842453" y="6247367"/>
                  <a:pt x="1839369" y="6252990"/>
                  <a:pt x="1834814" y="6256779"/>
                </a:cubicBezTo>
                <a:cubicBezTo>
                  <a:pt x="1830259" y="6260568"/>
                  <a:pt x="1824697" y="6262462"/>
                  <a:pt x="1818127" y="6262462"/>
                </a:cubicBezTo>
                <a:cubicBezTo>
                  <a:pt x="1812726" y="6262462"/>
                  <a:pt x="1807707" y="6261072"/>
                  <a:pt x="1803072" y="6258290"/>
                </a:cubicBezTo>
                <a:cubicBezTo>
                  <a:pt x="1798437" y="6255509"/>
                  <a:pt x="1795021" y="6251307"/>
                  <a:pt x="1792824" y="6245684"/>
                </a:cubicBezTo>
                <a:cubicBezTo>
                  <a:pt x="1790627" y="6240061"/>
                  <a:pt x="1789529" y="6233481"/>
                  <a:pt x="1789529" y="6225943"/>
                </a:cubicBezTo>
                <a:cubicBezTo>
                  <a:pt x="1789529" y="6220099"/>
                  <a:pt x="1790456" y="6214426"/>
                  <a:pt x="1792310" y="6208924"/>
                </a:cubicBezTo>
                <a:cubicBezTo>
                  <a:pt x="1794164" y="6203422"/>
                  <a:pt x="1797379" y="6199038"/>
                  <a:pt x="1801954" y="6195773"/>
                </a:cubicBezTo>
                <a:cubicBezTo>
                  <a:pt x="1806529" y="6192508"/>
                  <a:pt x="1812222" y="6190876"/>
                  <a:pt x="1819034" y="6190876"/>
                </a:cubicBezTo>
                <a:cubicBezTo>
                  <a:pt x="1824959" y="6190876"/>
                  <a:pt x="1829877" y="6192347"/>
                  <a:pt x="1833787" y="6195290"/>
                </a:cubicBezTo>
                <a:cubicBezTo>
                  <a:pt x="1837696" y="6198232"/>
                  <a:pt x="1840679" y="6202928"/>
                  <a:pt x="1842735" y="6209377"/>
                </a:cubicBezTo>
                <a:lnTo>
                  <a:pt x="1854283" y="6206656"/>
                </a:lnTo>
                <a:cubicBezTo>
                  <a:pt x="1851905" y="6198474"/>
                  <a:pt x="1847692" y="6192125"/>
                  <a:pt x="1841646" y="6187611"/>
                </a:cubicBezTo>
                <a:cubicBezTo>
                  <a:pt x="1835600" y="6183096"/>
                  <a:pt x="1828143" y="6180839"/>
                  <a:pt x="1819276" y="6180839"/>
                </a:cubicBezTo>
                <a:close/>
                <a:moveTo>
                  <a:pt x="0" y="0"/>
                </a:moveTo>
                <a:lnTo>
                  <a:pt x="11639550" y="0"/>
                </a:lnTo>
                <a:lnTo>
                  <a:pt x="11639550" y="6292741"/>
                </a:lnTo>
                <a:lnTo>
                  <a:pt x="4568198" y="6292741"/>
                </a:lnTo>
                <a:lnTo>
                  <a:pt x="4573335" y="6286647"/>
                </a:lnTo>
                <a:cubicBezTo>
                  <a:pt x="4574786" y="6283986"/>
                  <a:pt x="4576822" y="6279129"/>
                  <a:pt x="4579442" y="6272076"/>
                </a:cubicBezTo>
                <a:lnTo>
                  <a:pt x="4603868" y="6206777"/>
                </a:lnTo>
                <a:lnTo>
                  <a:pt x="4592985" y="6206777"/>
                </a:lnTo>
                <a:lnTo>
                  <a:pt x="4579261" y="6244203"/>
                </a:lnTo>
                <a:cubicBezTo>
                  <a:pt x="4577528" y="6248959"/>
                  <a:pt x="4576036" y="6253836"/>
                  <a:pt x="4574786" y="6258834"/>
                </a:cubicBezTo>
                <a:cubicBezTo>
                  <a:pt x="4573416" y="6253635"/>
                  <a:pt x="4571864" y="6248677"/>
                  <a:pt x="4570131" y="6243961"/>
                </a:cubicBezTo>
                <a:lnTo>
                  <a:pt x="4556769" y="6206777"/>
                </a:lnTo>
                <a:lnTo>
                  <a:pt x="4545039" y="6206777"/>
                </a:lnTo>
                <a:lnTo>
                  <a:pt x="4545541" y="6208102"/>
                </a:lnTo>
                <a:lnTo>
                  <a:pt x="4536686" y="6205326"/>
                </a:lnTo>
                <a:cubicBezTo>
                  <a:pt x="4534147" y="6205326"/>
                  <a:pt x="4531819" y="6206052"/>
                  <a:pt x="4529703" y="6207503"/>
                </a:cubicBezTo>
                <a:cubicBezTo>
                  <a:pt x="4527587" y="6208954"/>
                  <a:pt x="4525280" y="6211957"/>
                  <a:pt x="4522780" y="6216512"/>
                </a:cubicBezTo>
                <a:lnTo>
                  <a:pt x="4522780" y="6206777"/>
                </a:lnTo>
                <a:lnTo>
                  <a:pt x="4512986" y="6206777"/>
                </a:lnTo>
                <a:lnTo>
                  <a:pt x="4512986" y="6270987"/>
                </a:lnTo>
                <a:lnTo>
                  <a:pt x="4523869" y="6270987"/>
                </a:lnTo>
                <a:lnTo>
                  <a:pt x="4523869" y="6237371"/>
                </a:lnTo>
                <a:cubicBezTo>
                  <a:pt x="4523869" y="6232776"/>
                  <a:pt x="4524473" y="6228543"/>
                  <a:pt x="4525683" y="6224674"/>
                </a:cubicBezTo>
                <a:cubicBezTo>
                  <a:pt x="4526489" y="6222134"/>
                  <a:pt x="4527839" y="6220149"/>
                  <a:pt x="4529733" y="6218718"/>
                </a:cubicBezTo>
                <a:cubicBezTo>
                  <a:pt x="4531628" y="6217287"/>
                  <a:pt x="4533764" y="6216572"/>
                  <a:pt x="4536142" y="6216572"/>
                </a:cubicBezTo>
                <a:cubicBezTo>
                  <a:pt x="4538803" y="6216572"/>
                  <a:pt x="4541463" y="6217358"/>
                  <a:pt x="4544123" y="6218930"/>
                </a:cubicBezTo>
                <a:lnTo>
                  <a:pt x="4546855" y="6211571"/>
                </a:lnTo>
                <a:lnTo>
                  <a:pt x="4569405" y="6271108"/>
                </a:lnTo>
                <a:cubicBezTo>
                  <a:pt x="4568962" y="6272277"/>
                  <a:pt x="4568640" y="6273164"/>
                  <a:pt x="4568438" y="6273768"/>
                </a:cubicBezTo>
                <a:cubicBezTo>
                  <a:pt x="4566906" y="6278081"/>
                  <a:pt x="4565798" y="6280782"/>
                  <a:pt x="4565113" y="6281870"/>
                </a:cubicBezTo>
                <a:cubicBezTo>
                  <a:pt x="4564185" y="6283321"/>
                  <a:pt x="4562997" y="6284450"/>
                  <a:pt x="4561546" y="6285256"/>
                </a:cubicBezTo>
                <a:cubicBezTo>
                  <a:pt x="4560094" y="6286062"/>
                  <a:pt x="4558160" y="6286465"/>
                  <a:pt x="4555741" y="6286465"/>
                </a:cubicBezTo>
                <a:cubicBezTo>
                  <a:pt x="4553967" y="6286465"/>
                  <a:pt x="4551892" y="6286143"/>
                  <a:pt x="4549514" y="6285498"/>
                </a:cubicBezTo>
                <a:lnTo>
                  <a:pt x="4550371" y="6292741"/>
                </a:lnTo>
                <a:lnTo>
                  <a:pt x="4219190" y="6292741"/>
                </a:lnTo>
                <a:lnTo>
                  <a:pt x="4219190" y="6264336"/>
                </a:lnTo>
                <a:cubicBezTo>
                  <a:pt x="4221044" y="6266674"/>
                  <a:pt x="4223412" y="6268609"/>
                  <a:pt x="4226294" y="6270141"/>
                </a:cubicBezTo>
                <a:cubicBezTo>
                  <a:pt x="4229176" y="6271672"/>
                  <a:pt x="4232431" y="6272438"/>
                  <a:pt x="4236058" y="6272438"/>
                </a:cubicBezTo>
                <a:cubicBezTo>
                  <a:pt x="4241016" y="6272438"/>
                  <a:pt x="4245742" y="6271038"/>
                  <a:pt x="4250237" y="6268236"/>
                </a:cubicBezTo>
                <a:cubicBezTo>
                  <a:pt x="4254731" y="6265435"/>
                  <a:pt x="4258157" y="6261404"/>
                  <a:pt x="4260515" y="6256144"/>
                </a:cubicBezTo>
                <a:cubicBezTo>
                  <a:pt x="4262873" y="6250884"/>
                  <a:pt x="4264052" y="6244969"/>
                  <a:pt x="4264052" y="6238399"/>
                </a:cubicBezTo>
                <a:cubicBezTo>
                  <a:pt x="4264052" y="6232272"/>
                  <a:pt x="4262984" y="6226639"/>
                  <a:pt x="4260848" y="6221500"/>
                </a:cubicBezTo>
                <a:cubicBezTo>
                  <a:pt x="4258711" y="6216360"/>
                  <a:pt x="4255547" y="6212380"/>
                  <a:pt x="4251355" y="6209558"/>
                </a:cubicBezTo>
                <a:cubicBezTo>
                  <a:pt x="4247163" y="6206737"/>
                  <a:pt x="4242326" y="6205326"/>
                  <a:pt x="4236844" y="6205326"/>
                </a:cubicBezTo>
                <a:cubicBezTo>
                  <a:pt x="4232652" y="6205326"/>
                  <a:pt x="4229085" y="6206142"/>
                  <a:pt x="4226143" y="6207775"/>
                </a:cubicBezTo>
                <a:cubicBezTo>
                  <a:pt x="4223200" y="6209407"/>
                  <a:pt x="4220560" y="6211856"/>
                  <a:pt x="4218222" y="6215121"/>
                </a:cubicBezTo>
                <a:lnTo>
                  <a:pt x="4218222" y="6206777"/>
                </a:lnTo>
                <a:lnTo>
                  <a:pt x="4208307" y="6206777"/>
                </a:lnTo>
                <a:lnTo>
                  <a:pt x="4208307" y="6292741"/>
                </a:lnTo>
                <a:lnTo>
                  <a:pt x="3144679" y="6292741"/>
                </a:lnTo>
                <a:lnTo>
                  <a:pt x="3144679" y="6180839"/>
                </a:lnTo>
                <a:lnTo>
                  <a:pt x="3135186" y="6180839"/>
                </a:lnTo>
                <a:lnTo>
                  <a:pt x="3135186" y="6292741"/>
                </a:lnTo>
                <a:lnTo>
                  <a:pt x="2315087" y="6292741"/>
                </a:lnTo>
                <a:lnTo>
                  <a:pt x="2324098" y="6283533"/>
                </a:lnTo>
                <a:cubicBezTo>
                  <a:pt x="2326134" y="6279361"/>
                  <a:pt x="2327152" y="6272277"/>
                  <a:pt x="2327152" y="6262281"/>
                </a:cubicBezTo>
                <a:lnTo>
                  <a:pt x="2327152" y="6206777"/>
                </a:lnTo>
                <a:lnTo>
                  <a:pt x="2317115" y="6206777"/>
                </a:lnTo>
                <a:lnTo>
                  <a:pt x="2317115" y="6214516"/>
                </a:lnTo>
                <a:cubicBezTo>
                  <a:pt x="2312197" y="6208390"/>
                  <a:pt x="2305950" y="6205326"/>
                  <a:pt x="2298372" y="6205326"/>
                </a:cubicBezTo>
                <a:cubicBezTo>
                  <a:pt x="2292689" y="6205326"/>
                  <a:pt x="2287741" y="6206737"/>
                  <a:pt x="2283529" y="6209558"/>
                </a:cubicBezTo>
                <a:cubicBezTo>
                  <a:pt x="2279317" y="6212380"/>
                  <a:pt x="2276102" y="6216381"/>
                  <a:pt x="2273885" y="6221560"/>
                </a:cubicBezTo>
                <a:cubicBezTo>
                  <a:pt x="2271668" y="6226740"/>
                  <a:pt x="2270560" y="6232393"/>
                  <a:pt x="2270560" y="6238519"/>
                </a:cubicBezTo>
                <a:cubicBezTo>
                  <a:pt x="2270560" y="6247427"/>
                  <a:pt x="2272978" y="6255066"/>
                  <a:pt x="2277815" y="6261434"/>
                </a:cubicBezTo>
                <a:cubicBezTo>
                  <a:pt x="2282652" y="6267803"/>
                  <a:pt x="2289484" y="6270987"/>
                  <a:pt x="2298311" y="6270987"/>
                </a:cubicBezTo>
                <a:cubicBezTo>
                  <a:pt x="2305406" y="6270987"/>
                  <a:pt x="2311331" y="6268186"/>
                  <a:pt x="2316087" y="6262583"/>
                </a:cubicBezTo>
                <a:cubicBezTo>
                  <a:pt x="2316128" y="6269677"/>
                  <a:pt x="2315866" y="6274333"/>
                  <a:pt x="2315301" y="6276550"/>
                </a:cubicBezTo>
                <a:cubicBezTo>
                  <a:pt x="2314334" y="6280177"/>
                  <a:pt x="2312480" y="6282999"/>
                  <a:pt x="2309739" y="6285014"/>
                </a:cubicBezTo>
                <a:cubicBezTo>
                  <a:pt x="2306998" y="6287030"/>
                  <a:pt x="2303108" y="6288037"/>
                  <a:pt x="2298070" y="6288037"/>
                </a:cubicBezTo>
                <a:cubicBezTo>
                  <a:pt x="2293394" y="6288037"/>
                  <a:pt x="2289706" y="6287030"/>
                  <a:pt x="2287005" y="6285014"/>
                </a:cubicBezTo>
                <a:cubicBezTo>
                  <a:pt x="2284990" y="6283523"/>
                  <a:pt x="2283760" y="6281145"/>
                  <a:pt x="2283317" y="6277880"/>
                </a:cubicBezTo>
                <a:lnTo>
                  <a:pt x="2272736" y="6276308"/>
                </a:lnTo>
                <a:cubicBezTo>
                  <a:pt x="2272575" y="6283241"/>
                  <a:pt x="2274852" y="6288430"/>
                  <a:pt x="2279569" y="6291877"/>
                </a:cubicBezTo>
                <a:lnTo>
                  <a:pt x="2282673" y="6292741"/>
                </a:lnTo>
                <a:lnTo>
                  <a:pt x="1925479" y="6292741"/>
                </a:lnTo>
                <a:lnTo>
                  <a:pt x="1925479" y="6180839"/>
                </a:lnTo>
                <a:lnTo>
                  <a:pt x="1915986" y="6180839"/>
                </a:lnTo>
                <a:lnTo>
                  <a:pt x="1915986" y="6292741"/>
                </a:lnTo>
                <a:lnTo>
                  <a:pt x="543437" y="6292741"/>
                </a:lnTo>
                <a:lnTo>
                  <a:pt x="552448" y="6283533"/>
                </a:lnTo>
                <a:cubicBezTo>
                  <a:pt x="554484" y="6279361"/>
                  <a:pt x="555502" y="6272277"/>
                  <a:pt x="555502" y="6262281"/>
                </a:cubicBezTo>
                <a:lnTo>
                  <a:pt x="555502" y="6206777"/>
                </a:lnTo>
                <a:lnTo>
                  <a:pt x="545465" y="6206777"/>
                </a:lnTo>
                <a:lnTo>
                  <a:pt x="545465" y="6214516"/>
                </a:lnTo>
                <a:cubicBezTo>
                  <a:pt x="540548" y="6208390"/>
                  <a:pt x="534300" y="6205326"/>
                  <a:pt x="526722" y="6205326"/>
                </a:cubicBezTo>
                <a:cubicBezTo>
                  <a:pt x="521039" y="6205326"/>
                  <a:pt x="516091" y="6206737"/>
                  <a:pt x="511879" y="6209558"/>
                </a:cubicBezTo>
                <a:cubicBezTo>
                  <a:pt x="507667" y="6212380"/>
                  <a:pt x="504452" y="6216381"/>
                  <a:pt x="502235" y="6221560"/>
                </a:cubicBezTo>
                <a:cubicBezTo>
                  <a:pt x="500018" y="6226740"/>
                  <a:pt x="498910" y="6232393"/>
                  <a:pt x="498910" y="6238519"/>
                </a:cubicBezTo>
                <a:cubicBezTo>
                  <a:pt x="498910" y="6247427"/>
                  <a:pt x="501328" y="6255066"/>
                  <a:pt x="506165" y="6261434"/>
                </a:cubicBezTo>
                <a:cubicBezTo>
                  <a:pt x="511002" y="6267803"/>
                  <a:pt x="517834" y="6270987"/>
                  <a:pt x="526662" y="6270987"/>
                </a:cubicBezTo>
                <a:cubicBezTo>
                  <a:pt x="533756" y="6270987"/>
                  <a:pt x="539681" y="6268186"/>
                  <a:pt x="544437" y="6262583"/>
                </a:cubicBezTo>
                <a:cubicBezTo>
                  <a:pt x="544478" y="6269677"/>
                  <a:pt x="544216" y="6274333"/>
                  <a:pt x="543651" y="6276550"/>
                </a:cubicBezTo>
                <a:cubicBezTo>
                  <a:pt x="542684" y="6280177"/>
                  <a:pt x="540830" y="6282999"/>
                  <a:pt x="538089" y="6285014"/>
                </a:cubicBezTo>
                <a:cubicBezTo>
                  <a:pt x="535348" y="6287030"/>
                  <a:pt x="531458" y="6288037"/>
                  <a:pt x="526420" y="6288037"/>
                </a:cubicBezTo>
                <a:cubicBezTo>
                  <a:pt x="521744" y="6288037"/>
                  <a:pt x="518056" y="6287030"/>
                  <a:pt x="515355" y="6285014"/>
                </a:cubicBezTo>
                <a:cubicBezTo>
                  <a:pt x="513340" y="6283523"/>
                  <a:pt x="512111" y="6281145"/>
                  <a:pt x="511667" y="6277880"/>
                </a:cubicBezTo>
                <a:lnTo>
                  <a:pt x="501086" y="6276308"/>
                </a:lnTo>
                <a:cubicBezTo>
                  <a:pt x="500925" y="6283241"/>
                  <a:pt x="503203" y="6288430"/>
                  <a:pt x="507918" y="6291877"/>
                </a:cubicBezTo>
                <a:lnTo>
                  <a:pt x="511023" y="6292741"/>
                </a:lnTo>
                <a:lnTo>
                  <a:pt x="0" y="6292741"/>
                </a:lnTo>
                <a:close/>
              </a:path>
            </a:pathLst>
          </a:custGeom>
        </p:spPr>
        <p:txBody>
          <a:bodyPr wrap="square" lIns="274320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/>
              <a:t>Click to add image &gt;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56C68FB-65E6-41EA-9B6B-F1ADD42517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26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Image w/ Title_Bottom"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97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979667-957F-41D6-8BE4-333CB46A22FC}"/>
              </a:ext>
            </a:extLst>
          </p:cNvPr>
          <p:cNvSpPr/>
          <p:nvPr/>
        </p:nvSpPr>
        <p:spPr>
          <a:xfrm>
            <a:off x="276034" y="279641"/>
            <a:ext cx="11639933" cy="529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F4D23-E933-4A8F-9116-C06DB5CDA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6225" y="277707"/>
            <a:ext cx="11639550" cy="5303837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C2B0B95-617F-4244-AD97-49E8CACCD1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656362"/>
            <a:ext cx="12191999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3B894-0595-4AA0-A5B9-E740A3174979}"/>
              </a:ext>
            </a:extLst>
          </p:cNvPr>
          <p:cNvSpPr/>
          <p:nvPr userDrawn="1"/>
        </p:nvSpPr>
        <p:spPr>
          <a:xfrm>
            <a:off x="276034" y="279641"/>
            <a:ext cx="11639933" cy="529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D5C9B-FB5C-409E-B464-B860AE82C0DF}"/>
              </a:ext>
            </a:extLst>
          </p:cNvPr>
          <p:cNvSpPr txBox="1"/>
          <p:nvPr userDrawn="1"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EEF3EE-C9A1-46E9-B7A1-B77B0383FFC2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8111369-8343-4BA0-B335-63AD13B26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A44B190-934A-41EF-B88B-2993E2817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3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Text w/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89DCF6C-B7B6-4B03-9069-FD12E3CECC12}"/>
              </a:ext>
            </a:extLst>
          </p:cNvPr>
          <p:cNvSpPr txBox="1"/>
          <p:nvPr userDrawn="1"/>
        </p:nvSpPr>
        <p:spPr>
          <a:xfrm>
            <a:off x="275843" y="6429792"/>
            <a:ext cx="51082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23C38-7DB3-4DDD-84F7-ADAA7BC9D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1114425"/>
            <a:ext cx="12192001" cy="5142386"/>
          </a:xfrm>
        </p:spPr>
        <p:txBody>
          <a:bodyPr lIns="274320" rIns="27432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00584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spcBef>
                <a:spcPts val="6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C6FC2F-FF69-49B1-96C9-F780F682BE6C}"/>
              </a:ext>
            </a:extLst>
          </p:cNvPr>
          <p:cNvSpPr/>
          <p:nvPr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7438B-F40C-4C5E-B245-D7E01FA1663D}"/>
              </a:ext>
            </a:extLst>
          </p:cNvPr>
          <p:cNvSpPr txBox="1"/>
          <p:nvPr/>
        </p:nvSpPr>
        <p:spPr>
          <a:xfrm>
            <a:off x="275843" y="6429792"/>
            <a:ext cx="47714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8C4AD4D-CDDB-4820-92AB-16BD63A63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A0CFA06-3289-4BF3-975C-3BCC39D027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72785"/>
            <a:ext cx="10562603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A808A79-346A-48A9-BFB6-6B10F52A3E9B}"/>
              </a:ext>
            </a:extLst>
          </p:cNvPr>
          <p:cNvSpPr/>
          <p:nvPr userDrawn="1"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0035CD-5F21-4E70-A237-94F85358E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04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 w/ Title_Bottom"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97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623B67-B35F-4833-8748-ECB4524BE327}"/>
              </a:ext>
            </a:extLst>
          </p:cNvPr>
          <p:cNvSpPr/>
          <p:nvPr/>
        </p:nvSpPr>
        <p:spPr>
          <a:xfrm>
            <a:off x="6246496" y="270083"/>
            <a:ext cx="566928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27A9D3-381E-4612-A226-2E94DC5C060B}"/>
              </a:ext>
            </a:extLst>
          </p:cNvPr>
          <p:cNvSpPr/>
          <p:nvPr/>
        </p:nvSpPr>
        <p:spPr>
          <a:xfrm>
            <a:off x="275844" y="274636"/>
            <a:ext cx="566928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E1A71C2-B0EE-4757-B138-40DDE56C5E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6496" y="274637"/>
            <a:ext cx="5669280" cy="5303837"/>
          </a:xfrm>
          <a:noFill/>
        </p:spPr>
        <p:txBody>
          <a:bodyPr lIns="45720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F4D23-E933-4A8F-9116-C06DB5CDA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6224" y="274638"/>
            <a:ext cx="5669280" cy="5303837"/>
          </a:xfrm>
          <a:noFill/>
        </p:spPr>
        <p:txBody>
          <a:bodyPr lIns="45720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2A6870-801B-4FF1-AEB4-F7A49937C3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656362"/>
            <a:ext cx="12191999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BF445-E2B3-4769-B6D2-674EE7AAA210}"/>
              </a:ext>
            </a:extLst>
          </p:cNvPr>
          <p:cNvSpPr/>
          <p:nvPr userDrawn="1"/>
        </p:nvSpPr>
        <p:spPr>
          <a:xfrm>
            <a:off x="6246496" y="270083"/>
            <a:ext cx="566928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102789-B2EE-47C2-A9DC-451F1F729362}"/>
              </a:ext>
            </a:extLst>
          </p:cNvPr>
          <p:cNvSpPr/>
          <p:nvPr userDrawn="1"/>
        </p:nvSpPr>
        <p:spPr>
          <a:xfrm>
            <a:off x="275844" y="274636"/>
            <a:ext cx="566928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B53F5D-5046-4B25-95C2-409BD54AC738}"/>
              </a:ext>
            </a:extLst>
          </p:cNvPr>
          <p:cNvSpPr txBox="1"/>
          <p:nvPr userDrawn="1"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38FAB-7C6C-4C2B-9F01-F90EAB1D8F7B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2133E9A-961A-4669-BC6E-5E852CBEA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94CACBD-1C86-4C38-9F3D-B38A9C991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36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ertical Image w/ Title_Bottom"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97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192C4-E3EB-4B13-8AA2-5DEAB3CB67DA}"/>
              </a:ext>
            </a:extLst>
          </p:cNvPr>
          <p:cNvSpPr/>
          <p:nvPr/>
        </p:nvSpPr>
        <p:spPr>
          <a:xfrm>
            <a:off x="275844" y="278660"/>
            <a:ext cx="370332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6965F3-4F34-4A3E-A917-B0552201FBF5}"/>
              </a:ext>
            </a:extLst>
          </p:cNvPr>
          <p:cNvSpPr/>
          <p:nvPr/>
        </p:nvSpPr>
        <p:spPr>
          <a:xfrm>
            <a:off x="4244150" y="278660"/>
            <a:ext cx="370332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4060-38CE-4E08-9CFF-3F22D38465CC}"/>
              </a:ext>
            </a:extLst>
          </p:cNvPr>
          <p:cNvSpPr/>
          <p:nvPr/>
        </p:nvSpPr>
        <p:spPr>
          <a:xfrm>
            <a:off x="8212456" y="278660"/>
            <a:ext cx="370332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F4D23-E933-4A8F-9116-C06DB5CDA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6224" y="274638"/>
            <a:ext cx="3703320" cy="5303837"/>
          </a:xfrm>
          <a:noFill/>
        </p:spPr>
        <p:txBody>
          <a:bodyPr lIns="45720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E1A71C2-B0EE-4757-B138-40DDE56C5E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12456" y="274636"/>
            <a:ext cx="3703320" cy="5303837"/>
          </a:xfrm>
          <a:noFill/>
        </p:spPr>
        <p:txBody>
          <a:bodyPr lIns="45720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A660CA7-6634-4AAD-B747-ABF81322A1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4340" y="274637"/>
            <a:ext cx="3703320" cy="5303837"/>
          </a:xfrm>
          <a:noFill/>
        </p:spPr>
        <p:txBody>
          <a:bodyPr lIns="45720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18AE3A-7265-412F-B2BF-9D2C58706F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656362"/>
            <a:ext cx="12191999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85EFC-F30E-447F-B240-BB6CA5945AAA}"/>
              </a:ext>
            </a:extLst>
          </p:cNvPr>
          <p:cNvSpPr/>
          <p:nvPr userDrawn="1"/>
        </p:nvSpPr>
        <p:spPr>
          <a:xfrm>
            <a:off x="275844" y="278660"/>
            <a:ext cx="370332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1BEE1-3CDA-4727-AB39-C32D578A8CD1}"/>
              </a:ext>
            </a:extLst>
          </p:cNvPr>
          <p:cNvSpPr/>
          <p:nvPr userDrawn="1"/>
        </p:nvSpPr>
        <p:spPr>
          <a:xfrm>
            <a:off x="4244150" y="278660"/>
            <a:ext cx="370332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340D80-501A-48A0-8CDA-02A86BEEF354}"/>
              </a:ext>
            </a:extLst>
          </p:cNvPr>
          <p:cNvSpPr/>
          <p:nvPr userDrawn="1"/>
        </p:nvSpPr>
        <p:spPr>
          <a:xfrm>
            <a:off x="8212456" y="278660"/>
            <a:ext cx="370332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F663C3-C310-41C3-85D8-3F53C8438CAE}"/>
              </a:ext>
            </a:extLst>
          </p:cNvPr>
          <p:cNvSpPr txBox="1"/>
          <p:nvPr userDrawn="1"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54468-CDD3-44AC-B805-F8EF96EC38B1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7C3CBAE-D3FA-46FE-A778-62260E9E1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CDA1B88-E66E-4D16-87B7-FEBB83DB6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3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orizontal Image w/ Title_Bottom"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97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1C94A6-408A-4269-8635-03D61F7AB594}"/>
              </a:ext>
            </a:extLst>
          </p:cNvPr>
          <p:cNvSpPr/>
          <p:nvPr/>
        </p:nvSpPr>
        <p:spPr>
          <a:xfrm>
            <a:off x="6246308" y="3412271"/>
            <a:ext cx="5669280" cy="288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8FCF2D-A76A-442A-8D0E-8AC3B741F2B7}"/>
              </a:ext>
            </a:extLst>
          </p:cNvPr>
          <p:cNvSpPr/>
          <p:nvPr/>
        </p:nvSpPr>
        <p:spPr>
          <a:xfrm>
            <a:off x="6246498" y="274636"/>
            <a:ext cx="5669280" cy="288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CE368F-601D-4F10-969A-5519BEAD325A}"/>
              </a:ext>
            </a:extLst>
          </p:cNvPr>
          <p:cNvSpPr/>
          <p:nvPr/>
        </p:nvSpPr>
        <p:spPr>
          <a:xfrm>
            <a:off x="275844" y="274636"/>
            <a:ext cx="5669280" cy="5248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F4D23-E933-4A8F-9116-C06DB5CDA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5844" y="274636"/>
            <a:ext cx="5669280" cy="5240755"/>
          </a:xfrm>
          <a:noFill/>
          <a:ln>
            <a:noFill/>
          </a:ln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FAEC370-C508-4352-A281-FCE82EC68F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6498" y="274637"/>
            <a:ext cx="5669280" cy="2880360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01B5F3DA-E4D5-409A-8907-B183E793A1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6498" y="3412272"/>
            <a:ext cx="5669280" cy="2880360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8427FB-0A4A-4F33-A93E-A4781985EC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656362"/>
            <a:ext cx="5945314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F85540-8183-4C3E-A66B-3D6B5DFD08C4}"/>
              </a:ext>
            </a:extLst>
          </p:cNvPr>
          <p:cNvSpPr/>
          <p:nvPr userDrawn="1"/>
        </p:nvSpPr>
        <p:spPr>
          <a:xfrm>
            <a:off x="6246308" y="3412271"/>
            <a:ext cx="5669280" cy="288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C56A9B-5A5A-4EF8-8CDB-84117F17E3D4}"/>
              </a:ext>
            </a:extLst>
          </p:cNvPr>
          <p:cNvSpPr/>
          <p:nvPr userDrawn="1"/>
        </p:nvSpPr>
        <p:spPr>
          <a:xfrm>
            <a:off x="6246498" y="274636"/>
            <a:ext cx="5669280" cy="288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502BE-EF9B-49E6-A762-2135656B5639}"/>
              </a:ext>
            </a:extLst>
          </p:cNvPr>
          <p:cNvSpPr/>
          <p:nvPr userDrawn="1"/>
        </p:nvSpPr>
        <p:spPr>
          <a:xfrm>
            <a:off x="275844" y="274636"/>
            <a:ext cx="5669280" cy="5248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5CA26C-EA9E-4D2E-B181-E6E5BA618037}"/>
              </a:ext>
            </a:extLst>
          </p:cNvPr>
          <p:cNvSpPr txBox="1"/>
          <p:nvPr userDrawn="1"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4E46F8-7DB9-4D1A-BEC6-A730245EFC77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B0226B-91E9-44E9-9193-0ECE6D9AC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62B4482-8BDC-485B-9C65-686D85D01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29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Horizontal Image w/ Title_Bottom"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97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54359A-4B41-4D38-B0B2-8D7781CF41F5}"/>
              </a:ext>
            </a:extLst>
          </p:cNvPr>
          <p:cNvSpPr/>
          <p:nvPr/>
        </p:nvSpPr>
        <p:spPr>
          <a:xfrm>
            <a:off x="275844" y="274636"/>
            <a:ext cx="5669280" cy="247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043A0-E336-460F-8860-49482EA6FBAF}"/>
              </a:ext>
            </a:extLst>
          </p:cNvPr>
          <p:cNvSpPr/>
          <p:nvPr/>
        </p:nvSpPr>
        <p:spPr>
          <a:xfrm>
            <a:off x="275844" y="3046084"/>
            <a:ext cx="5669280" cy="247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52A378-1C6B-412A-A433-0E7241ADF7FF}"/>
              </a:ext>
            </a:extLst>
          </p:cNvPr>
          <p:cNvSpPr/>
          <p:nvPr/>
        </p:nvSpPr>
        <p:spPr>
          <a:xfrm>
            <a:off x="6246496" y="3038464"/>
            <a:ext cx="5669280" cy="247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1D1516-C2E2-4595-984A-6F9EC8546E5E}"/>
              </a:ext>
            </a:extLst>
          </p:cNvPr>
          <p:cNvSpPr/>
          <p:nvPr/>
        </p:nvSpPr>
        <p:spPr>
          <a:xfrm>
            <a:off x="6246118" y="278660"/>
            <a:ext cx="5669280" cy="247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F4D23-E933-4A8F-9116-C06DB5CDA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6224" y="274636"/>
            <a:ext cx="5669280" cy="2468880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D95D4B1-3A88-4FDF-AFE5-B2DB21FB2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6224" y="3046512"/>
            <a:ext cx="5669280" cy="2468880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1A6D7CA-8681-470A-90A6-015FA3F688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6498" y="282684"/>
            <a:ext cx="5669280" cy="2468880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3A42F3F-8284-4BAA-89E3-68C8CB38BD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6496" y="3046512"/>
            <a:ext cx="5669280" cy="2468880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A985888-C857-43DA-B531-AD4AB61832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656362"/>
            <a:ext cx="12191999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85643-3F83-4200-A21D-2954ACC29987}"/>
              </a:ext>
            </a:extLst>
          </p:cNvPr>
          <p:cNvSpPr/>
          <p:nvPr userDrawn="1"/>
        </p:nvSpPr>
        <p:spPr>
          <a:xfrm>
            <a:off x="275844" y="274636"/>
            <a:ext cx="5669280" cy="247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72EFC-B582-4F1E-933A-A272BDD88DAF}"/>
              </a:ext>
            </a:extLst>
          </p:cNvPr>
          <p:cNvSpPr/>
          <p:nvPr userDrawn="1"/>
        </p:nvSpPr>
        <p:spPr>
          <a:xfrm>
            <a:off x="275844" y="3046084"/>
            <a:ext cx="5669280" cy="247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E29A8D-868E-4D22-9477-3DEF70098CC4}"/>
              </a:ext>
            </a:extLst>
          </p:cNvPr>
          <p:cNvSpPr/>
          <p:nvPr userDrawn="1"/>
        </p:nvSpPr>
        <p:spPr>
          <a:xfrm>
            <a:off x="6246496" y="3038464"/>
            <a:ext cx="5669280" cy="247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FF8C81-77DF-4466-B2AE-77E9A19D5E24}"/>
              </a:ext>
            </a:extLst>
          </p:cNvPr>
          <p:cNvSpPr/>
          <p:nvPr userDrawn="1"/>
        </p:nvSpPr>
        <p:spPr>
          <a:xfrm>
            <a:off x="6246118" y="278660"/>
            <a:ext cx="5669280" cy="247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893FB7-C00C-483E-B1B6-70FC5E0CB588}"/>
              </a:ext>
            </a:extLst>
          </p:cNvPr>
          <p:cNvSpPr txBox="1"/>
          <p:nvPr userDrawn="1"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A7695F-FA52-4811-BDEF-83857FD9CDAC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E252E16-4EB1-4169-987E-4680AB5CF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4132DF3-3AC8-4D7F-A6AC-7852AB10C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13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ical Image w/ Title_Bottom"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97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0B85BF-0E03-46A0-BA48-D2AD0DD7139C}"/>
              </a:ext>
            </a:extLst>
          </p:cNvPr>
          <p:cNvSpPr/>
          <p:nvPr/>
        </p:nvSpPr>
        <p:spPr>
          <a:xfrm>
            <a:off x="275844" y="274478"/>
            <a:ext cx="274320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12FBD-D4F8-458A-88CB-CBDF2E628357}"/>
              </a:ext>
            </a:extLst>
          </p:cNvPr>
          <p:cNvSpPr/>
          <p:nvPr/>
        </p:nvSpPr>
        <p:spPr>
          <a:xfrm>
            <a:off x="3241421" y="274478"/>
            <a:ext cx="274320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09C39A-5FE9-47CC-BB2C-9BB64D83D2F3}"/>
              </a:ext>
            </a:extLst>
          </p:cNvPr>
          <p:cNvSpPr/>
          <p:nvPr/>
        </p:nvSpPr>
        <p:spPr>
          <a:xfrm>
            <a:off x="6206998" y="274478"/>
            <a:ext cx="274320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C279E0-EC4A-4A3D-9821-BC25FDAF0194}"/>
              </a:ext>
            </a:extLst>
          </p:cNvPr>
          <p:cNvSpPr/>
          <p:nvPr/>
        </p:nvSpPr>
        <p:spPr>
          <a:xfrm>
            <a:off x="9172576" y="274478"/>
            <a:ext cx="274320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F4D23-E933-4A8F-9116-C06DB5CDA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6224" y="274478"/>
            <a:ext cx="2743200" cy="5303837"/>
          </a:xfrm>
          <a:noFill/>
        </p:spPr>
        <p:txBody>
          <a:bodyPr lIns="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042A1DD-38BF-4DCF-8F67-FEC14A70C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1675" y="274478"/>
            <a:ext cx="2743200" cy="5303837"/>
          </a:xfrm>
          <a:noFill/>
        </p:spPr>
        <p:txBody>
          <a:bodyPr lIns="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D6CBCE9-ED9D-410D-BBFB-A68ED2FD1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2576" y="274478"/>
            <a:ext cx="2743200" cy="5303837"/>
          </a:xfrm>
          <a:noFill/>
        </p:spPr>
        <p:txBody>
          <a:bodyPr lIns="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934EBBF-DA63-46FD-849F-90166E9E4A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7126" y="274478"/>
            <a:ext cx="2743200" cy="5303837"/>
          </a:xfrm>
          <a:noFill/>
        </p:spPr>
        <p:txBody>
          <a:bodyPr lIns="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73ECD46-E872-45FA-ADE2-0AEE88809E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656362"/>
            <a:ext cx="12191999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4114E-8B2C-4822-8B94-EBE3A1449BAD}"/>
              </a:ext>
            </a:extLst>
          </p:cNvPr>
          <p:cNvSpPr/>
          <p:nvPr userDrawn="1"/>
        </p:nvSpPr>
        <p:spPr>
          <a:xfrm>
            <a:off x="275844" y="274478"/>
            <a:ext cx="274320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274091-A79E-42BE-9883-2B239B23278D}"/>
              </a:ext>
            </a:extLst>
          </p:cNvPr>
          <p:cNvSpPr/>
          <p:nvPr userDrawn="1"/>
        </p:nvSpPr>
        <p:spPr>
          <a:xfrm>
            <a:off x="3241421" y="274478"/>
            <a:ext cx="274320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0896BD-C079-4165-B010-2B616072A812}"/>
              </a:ext>
            </a:extLst>
          </p:cNvPr>
          <p:cNvSpPr/>
          <p:nvPr userDrawn="1"/>
        </p:nvSpPr>
        <p:spPr>
          <a:xfrm>
            <a:off x="6206998" y="274478"/>
            <a:ext cx="274320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26C333-CF92-49A5-81A4-6A924CF70A50}"/>
              </a:ext>
            </a:extLst>
          </p:cNvPr>
          <p:cNvSpPr/>
          <p:nvPr userDrawn="1"/>
        </p:nvSpPr>
        <p:spPr>
          <a:xfrm>
            <a:off x="9172576" y="274478"/>
            <a:ext cx="274320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A034A2-4657-4443-95AF-2A3E1C75268D}"/>
              </a:ext>
            </a:extLst>
          </p:cNvPr>
          <p:cNvSpPr txBox="1"/>
          <p:nvPr userDrawn="1"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7355D0-7C7C-4668-A495-53AA8808C274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1025342-18DA-40CC-8FF6-62FA3FC9A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27D78EB-9D90-49EE-B124-EB8C04840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7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97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9D963-1894-4258-8CB0-5B9C3F95D443}"/>
              </a:ext>
            </a:extLst>
          </p:cNvPr>
          <p:cNvSpPr/>
          <p:nvPr/>
        </p:nvSpPr>
        <p:spPr>
          <a:xfrm>
            <a:off x="2363893" y="274320"/>
            <a:ext cx="201506" cy="53035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7D6E526-3026-4349-AE77-EE786394A2AB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2488692" y="274320"/>
            <a:ext cx="9427464" cy="5303520"/>
          </a:xfrm>
          <a:solidFill>
            <a:schemeClr val="tx1"/>
          </a:solidFill>
        </p:spPr>
        <p:txBody>
          <a:bodyPr lIns="457200"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video &gt;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6E9057-6F1A-40C0-9608-A3946ABC8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656362"/>
            <a:ext cx="11915966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0EBC8-1237-4251-9788-67D6FAFF8430}"/>
              </a:ext>
            </a:extLst>
          </p:cNvPr>
          <p:cNvSpPr/>
          <p:nvPr userDrawn="1"/>
        </p:nvSpPr>
        <p:spPr>
          <a:xfrm>
            <a:off x="2363893" y="274320"/>
            <a:ext cx="201506" cy="53035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26D803-7429-4946-B960-8ECC6F0DBC2D}"/>
              </a:ext>
            </a:extLst>
          </p:cNvPr>
          <p:cNvSpPr txBox="1"/>
          <p:nvPr userDrawn="1"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9239D4-5FBF-49C7-BD2C-482498D4F169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17864C-3B3C-4D70-B184-73003156B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80C869E-A7A7-4534-BED6-2C0F20382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31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droid Screenshot Layout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84FADB-CB6C-4337-B162-8C5654FE9EB1}"/>
              </a:ext>
            </a:extLst>
          </p:cNvPr>
          <p:cNvSpPr/>
          <p:nvPr/>
        </p:nvSpPr>
        <p:spPr>
          <a:xfrm>
            <a:off x="9061005" y="386154"/>
            <a:ext cx="2749995" cy="5785832"/>
          </a:xfrm>
          <a:prstGeom prst="roundRect">
            <a:avLst>
              <a:gd name="adj" fmla="val 79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D2D0DEC-A96B-409B-B0F3-1434BAEA5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1114424"/>
            <a:ext cx="8383424" cy="5175513"/>
          </a:xfrm>
        </p:spPr>
        <p:txBody>
          <a:bodyPr lIns="274320">
            <a:noAutofit/>
          </a:bodyPr>
          <a:lstStyle>
            <a:lvl1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AE86BA-8D38-4E37-9B50-8CCBD0770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036" y="282416"/>
            <a:ext cx="2999101" cy="60185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AD9998-89FF-4A35-AEBB-3B2553C1885E}"/>
              </a:ext>
            </a:extLst>
          </p:cNvPr>
          <p:cNvSpPr/>
          <p:nvPr/>
        </p:nvSpPr>
        <p:spPr>
          <a:xfrm>
            <a:off x="10196764" y="547438"/>
            <a:ext cx="640080" cy="914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A4BE3C0-82E3-4C51-BA57-AF186CA31F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10319" y="448356"/>
            <a:ext cx="2651760" cy="5687568"/>
          </a:xfrm>
          <a:custGeom>
            <a:avLst/>
            <a:gdLst>
              <a:gd name="connsiteX0" fmla="*/ 1119988 w 2616105"/>
              <a:gd name="connsiteY0" fmla="*/ 124666 h 5669280"/>
              <a:gd name="connsiteX1" fmla="*/ 1103824 w 2616105"/>
              <a:gd name="connsiteY1" fmla="*/ 131362 h 5669280"/>
              <a:gd name="connsiteX2" fmla="*/ 1097128 w 2616105"/>
              <a:gd name="connsiteY2" fmla="*/ 147526 h 5669280"/>
              <a:gd name="connsiteX3" fmla="*/ 1103824 w 2616105"/>
              <a:gd name="connsiteY3" fmla="*/ 163690 h 5669280"/>
              <a:gd name="connsiteX4" fmla="*/ 1119988 w 2616105"/>
              <a:gd name="connsiteY4" fmla="*/ 170385 h 5669280"/>
              <a:gd name="connsiteX5" fmla="*/ 1531468 w 2616105"/>
              <a:gd name="connsiteY5" fmla="*/ 170386 h 5669280"/>
              <a:gd name="connsiteX6" fmla="*/ 1554328 w 2616105"/>
              <a:gd name="connsiteY6" fmla="*/ 147526 h 5669280"/>
              <a:gd name="connsiteX7" fmla="*/ 1554329 w 2616105"/>
              <a:gd name="connsiteY7" fmla="*/ 147526 h 5669280"/>
              <a:gd name="connsiteX8" fmla="*/ 1531469 w 2616105"/>
              <a:gd name="connsiteY8" fmla="*/ 124666 h 5669280"/>
              <a:gd name="connsiteX9" fmla="*/ 1658493 w 2616105"/>
              <a:gd name="connsiteY9" fmla="*/ 124475 h 5669280"/>
              <a:gd name="connsiteX10" fmla="*/ 1635442 w 2616105"/>
              <a:gd name="connsiteY10" fmla="*/ 147526 h 5669280"/>
              <a:gd name="connsiteX11" fmla="*/ 1658493 w 2616105"/>
              <a:gd name="connsiteY11" fmla="*/ 170577 h 5669280"/>
              <a:gd name="connsiteX12" fmla="*/ 1681544 w 2616105"/>
              <a:gd name="connsiteY12" fmla="*/ 147526 h 5669280"/>
              <a:gd name="connsiteX13" fmla="*/ 1658493 w 2616105"/>
              <a:gd name="connsiteY13" fmla="*/ 124475 h 5669280"/>
              <a:gd name="connsiteX14" fmla="*/ 265273 w 2616105"/>
              <a:gd name="connsiteY14" fmla="*/ 0 h 5669280"/>
              <a:gd name="connsiteX15" fmla="*/ 2350832 w 2616105"/>
              <a:gd name="connsiteY15" fmla="*/ 0 h 5669280"/>
              <a:gd name="connsiteX16" fmla="*/ 2616105 w 2616105"/>
              <a:gd name="connsiteY16" fmla="*/ 265273 h 5669280"/>
              <a:gd name="connsiteX17" fmla="*/ 2616105 w 2616105"/>
              <a:gd name="connsiteY17" fmla="*/ 5404007 h 5669280"/>
              <a:gd name="connsiteX18" fmla="*/ 2350832 w 2616105"/>
              <a:gd name="connsiteY18" fmla="*/ 5669280 h 5669280"/>
              <a:gd name="connsiteX19" fmla="*/ 265273 w 2616105"/>
              <a:gd name="connsiteY19" fmla="*/ 5669280 h 5669280"/>
              <a:gd name="connsiteX20" fmla="*/ 0 w 2616105"/>
              <a:gd name="connsiteY20" fmla="*/ 5404007 h 5669280"/>
              <a:gd name="connsiteX21" fmla="*/ 0 w 2616105"/>
              <a:gd name="connsiteY21" fmla="*/ 265273 h 5669280"/>
              <a:gd name="connsiteX22" fmla="*/ 265273 w 2616105"/>
              <a:gd name="connsiteY22" fmla="*/ 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16105" h="5669280">
                <a:moveTo>
                  <a:pt x="1119988" y="124666"/>
                </a:moveTo>
                <a:cubicBezTo>
                  <a:pt x="1113676" y="124666"/>
                  <a:pt x="1107961" y="127225"/>
                  <a:pt x="1103824" y="131362"/>
                </a:cubicBezTo>
                <a:lnTo>
                  <a:pt x="1097128" y="147526"/>
                </a:lnTo>
                <a:lnTo>
                  <a:pt x="1103824" y="163690"/>
                </a:lnTo>
                <a:cubicBezTo>
                  <a:pt x="1107961" y="167826"/>
                  <a:pt x="1113676" y="170385"/>
                  <a:pt x="1119988" y="170385"/>
                </a:cubicBezTo>
                <a:lnTo>
                  <a:pt x="1531468" y="170386"/>
                </a:lnTo>
                <a:cubicBezTo>
                  <a:pt x="1544093" y="170386"/>
                  <a:pt x="1554328" y="160151"/>
                  <a:pt x="1554328" y="147526"/>
                </a:cubicBezTo>
                <a:lnTo>
                  <a:pt x="1554329" y="147526"/>
                </a:lnTo>
                <a:cubicBezTo>
                  <a:pt x="1554329" y="134901"/>
                  <a:pt x="1544094" y="124666"/>
                  <a:pt x="1531469" y="124666"/>
                </a:cubicBezTo>
                <a:close/>
                <a:moveTo>
                  <a:pt x="1658493" y="124475"/>
                </a:moveTo>
                <a:cubicBezTo>
                  <a:pt x="1645762" y="124475"/>
                  <a:pt x="1635442" y="134795"/>
                  <a:pt x="1635442" y="147526"/>
                </a:cubicBezTo>
                <a:cubicBezTo>
                  <a:pt x="1635442" y="160257"/>
                  <a:pt x="1645762" y="170577"/>
                  <a:pt x="1658493" y="170577"/>
                </a:cubicBezTo>
                <a:cubicBezTo>
                  <a:pt x="1671224" y="170577"/>
                  <a:pt x="1681544" y="160257"/>
                  <a:pt x="1681544" y="147526"/>
                </a:cubicBezTo>
                <a:cubicBezTo>
                  <a:pt x="1681544" y="134795"/>
                  <a:pt x="1671224" y="124475"/>
                  <a:pt x="1658493" y="124475"/>
                </a:cubicBezTo>
                <a:close/>
                <a:moveTo>
                  <a:pt x="265273" y="0"/>
                </a:moveTo>
                <a:lnTo>
                  <a:pt x="2350832" y="0"/>
                </a:lnTo>
                <a:cubicBezTo>
                  <a:pt x="2497338" y="0"/>
                  <a:pt x="2616105" y="118767"/>
                  <a:pt x="2616105" y="265273"/>
                </a:cubicBezTo>
                <a:lnTo>
                  <a:pt x="2616105" y="5404007"/>
                </a:lnTo>
                <a:cubicBezTo>
                  <a:pt x="2616105" y="5550513"/>
                  <a:pt x="2497338" y="5669280"/>
                  <a:pt x="2350832" y="5669280"/>
                </a:cubicBezTo>
                <a:lnTo>
                  <a:pt x="265273" y="5669280"/>
                </a:lnTo>
                <a:cubicBezTo>
                  <a:pt x="118767" y="5669280"/>
                  <a:pt x="0" y="5550513"/>
                  <a:pt x="0" y="5404007"/>
                </a:cubicBezTo>
                <a:lnTo>
                  <a:pt x="0" y="265273"/>
                </a:lnTo>
                <a:cubicBezTo>
                  <a:pt x="0" y="118767"/>
                  <a:pt x="118767" y="0"/>
                  <a:pt x="265273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8A3DAAA-5818-41FA-B791-35C8ED59CC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272785"/>
            <a:ext cx="8383041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705BA1-BA4E-49CD-B35C-2504F35B5CB0}"/>
              </a:ext>
            </a:extLst>
          </p:cNvPr>
          <p:cNvSpPr/>
          <p:nvPr userDrawn="1"/>
        </p:nvSpPr>
        <p:spPr>
          <a:xfrm>
            <a:off x="9061005" y="386154"/>
            <a:ext cx="2749995" cy="5785832"/>
          </a:xfrm>
          <a:prstGeom prst="roundRect">
            <a:avLst>
              <a:gd name="adj" fmla="val 79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477B9-8F7C-4F70-93CF-3C67C94A0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036" y="282416"/>
            <a:ext cx="2999101" cy="601857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A77707-4D90-490A-BC43-57B22FDB7B2D}"/>
              </a:ext>
            </a:extLst>
          </p:cNvPr>
          <p:cNvSpPr/>
          <p:nvPr userDrawn="1"/>
        </p:nvSpPr>
        <p:spPr>
          <a:xfrm>
            <a:off x="10196764" y="547438"/>
            <a:ext cx="640080" cy="9144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279752-DF88-457B-A369-7336362D8A0A}"/>
              </a:ext>
            </a:extLst>
          </p:cNvPr>
          <p:cNvSpPr txBox="1"/>
          <p:nvPr userDrawn="1"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752D3E-1EF2-4E4D-9573-73C0C4CE6E9E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85F46C8-34A2-47B8-BDB1-9856A488B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0420E72-EEAD-4B44-A694-0BB0DDBCD7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1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Phone Screenshot Layout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CBEA60-66C6-433A-83F4-97183A088199}"/>
              </a:ext>
            </a:extLst>
          </p:cNvPr>
          <p:cNvSpPr/>
          <p:nvPr/>
        </p:nvSpPr>
        <p:spPr>
          <a:xfrm>
            <a:off x="9061005" y="386154"/>
            <a:ext cx="2749995" cy="5785832"/>
          </a:xfrm>
          <a:prstGeom prst="roundRect">
            <a:avLst>
              <a:gd name="adj" fmla="val 79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D2D0DEC-A96B-409B-B0F3-1434BAEA5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1114424"/>
            <a:ext cx="8383424" cy="5175513"/>
          </a:xfrm>
        </p:spPr>
        <p:txBody>
          <a:bodyPr lIns="274320">
            <a:noAutofit/>
          </a:bodyPr>
          <a:lstStyle>
            <a:lvl1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CE9D8-41A4-4CC2-9541-C949C0589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776" y="274320"/>
            <a:ext cx="2995896" cy="6015617"/>
          </a:xfrm>
          <a:prstGeom prst="rect">
            <a:avLst/>
          </a:prstGeom>
        </p:spPr>
      </p:pic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5EAD8175-0C5C-4DD1-9B68-D32A033513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61005" y="386154"/>
            <a:ext cx="2749995" cy="5785832"/>
          </a:xfrm>
          <a:custGeom>
            <a:avLst/>
            <a:gdLst>
              <a:gd name="connsiteX0" fmla="*/ 301372 w 2749995"/>
              <a:gd name="connsiteY0" fmla="*/ 0 h 5785832"/>
              <a:gd name="connsiteX1" fmla="*/ 679128 w 2749995"/>
              <a:gd name="connsiteY1" fmla="*/ 0 h 5785832"/>
              <a:gd name="connsiteX2" fmla="*/ 675171 w 2749995"/>
              <a:gd name="connsiteY2" fmla="*/ 1254 h 5785832"/>
              <a:gd name="connsiteX3" fmla="*/ 660479 w 2749995"/>
              <a:gd name="connsiteY3" fmla="*/ 2766 h 5785832"/>
              <a:gd name="connsiteX4" fmla="*/ 733381 w 2749995"/>
              <a:gd name="connsiteY4" fmla="*/ 77187 h 5785832"/>
              <a:gd name="connsiteX5" fmla="*/ 733808 w 2749995"/>
              <a:gd name="connsiteY5" fmla="*/ 77187 h 5785832"/>
              <a:gd name="connsiteX6" fmla="*/ 733720 w 2749995"/>
              <a:gd name="connsiteY6" fmla="*/ 78078 h 5785832"/>
              <a:gd name="connsiteX7" fmla="*/ 744228 w 2749995"/>
              <a:gd name="connsiteY7" fmla="*/ 126860 h 5785832"/>
              <a:gd name="connsiteX8" fmla="*/ 858308 w 2749995"/>
              <a:gd name="connsiteY8" fmla="*/ 214695 h 5785832"/>
              <a:gd name="connsiteX9" fmla="*/ 1889839 w 2749995"/>
              <a:gd name="connsiteY9" fmla="*/ 212809 h 5785832"/>
              <a:gd name="connsiteX10" fmla="*/ 2016275 w 2749995"/>
              <a:gd name="connsiteY10" fmla="*/ 78079 h 5785832"/>
              <a:gd name="connsiteX11" fmla="*/ 2016187 w 2749995"/>
              <a:gd name="connsiteY11" fmla="*/ 77187 h 5785832"/>
              <a:gd name="connsiteX12" fmla="*/ 2016614 w 2749995"/>
              <a:gd name="connsiteY12" fmla="*/ 77187 h 5785832"/>
              <a:gd name="connsiteX13" fmla="*/ 2089516 w 2749995"/>
              <a:gd name="connsiteY13" fmla="*/ 2766 h 5785832"/>
              <a:gd name="connsiteX14" fmla="*/ 2074824 w 2749995"/>
              <a:gd name="connsiteY14" fmla="*/ 1254 h 5785832"/>
              <a:gd name="connsiteX15" fmla="*/ 2070867 w 2749995"/>
              <a:gd name="connsiteY15" fmla="*/ 0 h 5785832"/>
              <a:gd name="connsiteX16" fmla="*/ 2448623 w 2749995"/>
              <a:gd name="connsiteY16" fmla="*/ 0 h 5785832"/>
              <a:gd name="connsiteX17" fmla="*/ 2749995 w 2749995"/>
              <a:gd name="connsiteY17" fmla="*/ 301372 h 5785832"/>
              <a:gd name="connsiteX18" fmla="*/ 2749995 w 2749995"/>
              <a:gd name="connsiteY18" fmla="*/ 5484460 h 5785832"/>
              <a:gd name="connsiteX19" fmla="*/ 2448623 w 2749995"/>
              <a:gd name="connsiteY19" fmla="*/ 5785832 h 5785832"/>
              <a:gd name="connsiteX20" fmla="*/ 301372 w 2749995"/>
              <a:gd name="connsiteY20" fmla="*/ 5785832 h 5785832"/>
              <a:gd name="connsiteX21" fmla="*/ 0 w 2749995"/>
              <a:gd name="connsiteY21" fmla="*/ 5484460 h 5785832"/>
              <a:gd name="connsiteX22" fmla="*/ 0 w 2749995"/>
              <a:gd name="connsiteY22" fmla="*/ 301372 h 5785832"/>
              <a:gd name="connsiteX23" fmla="*/ 301372 w 2749995"/>
              <a:gd name="connsiteY23" fmla="*/ 0 h 578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49995" h="5785832">
                <a:moveTo>
                  <a:pt x="301372" y="0"/>
                </a:moveTo>
                <a:lnTo>
                  <a:pt x="679128" y="0"/>
                </a:lnTo>
                <a:lnTo>
                  <a:pt x="675171" y="1254"/>
                </a:lnTo>
                <a:cubicBezTo>
                  <a:pt x="670426" y="2245"/>
                  <a:pt x="665512" y="2766"/>
                  <a:pt x="660479" y="2766"/>
                </a:cubicBezTo>
                <a:cubicBezTo>
                  <a:pt x="700742" y="2766"/>
                  <a:pt x="733381" y="36086"/>
                  <a:pt x="733381" y="77187"/>
                </a:cubicBezTo>
                <a:lnTo>
                  <a:pt x="733808" y="77187"/>
                </a:lnTo>
                <a:lnTo>
                  <a:pt x="733720" y="78078"/>
                </a:lnTo>
                <a:lnTo>
                  <a:pt x="744228" y="126860"/>
                </a:lnTo>
                <a:cubicBezTo>
                  <a:pt x="764338" y="174429"/>
                  <a:pt x="810529" y="214695"/>
                  <a:pt x="858308" y="214695"/>
                </a:cubicBezTo>
                <a:lnTo>
                  <a:pt x="1889839" y="212809"/>
                </a:lnTo>
                <a:cubicBezTo>
                  <a:pt x="1953544" y="212809"/>
                  <a:pt x="2016275" y="143111"/>
                  <a:pt x="2016275" y="78079"/>
                </a:cubicBezTo>
                <a:lnTo>
                  <a:pt x="2016187" y="77187"/>
                </a:lnTo>
                <a:lnTo>
                  <a:pt x="2016614" y="77187"/>
                </a:lnTo>
                <a:cubicBezTo>
                  <a:pt x="2016614" y="36086"/>
                  <a:pt x="2049253" y="2766"/>
                  <a:pt x="2089516" y="2766"/>
                </a:cubicBezTo>
                <a:cubicBezTo>
                  <a:pt x="2084483" y="2766"/>
                  <a:pt x="2079569" y="2245"/>
                  <a:pt x="2074824" y="1254"/>
                </a:cubicBezTo>
                <a:lnTo>
                  <a:pt x="2070867" y="0"/>
                </a:lnTo>
                <a:lnTo>
                  <a:pt x="2448623" y="0"/>
                </a:lnTo>
                <a:cubicBezTo>
                  <a:pt x="2615066" y="0"/>
                  <a:pt x="2749995" y="134929"/>
                  <a:pt x="2749995" y="301372"/>
                </a:cubicBezTo>
                <a:lnTo>
                  <a:pt x="2749995" y="5484460"/>
                </a:lnTo>
                <a:cubicBezTo>
                  <a:pt x="2749995" y="5650903"/>
                  <a:pt x="2615066" y="5785832"/>
                  <a:pt x="2448623" y="5785832"/>
                </a:cubicBezTo>
                <a:lnTo>
                  <a:pt x="301372" y="5785832"/>
                </a:lnTo>
                <a:cubicBezTo>
                  <a:pt x="134929" y="5785832"/>
                  <a:pt x="0" y="5650903"/>
                  <a:pt x="0" y="5484460"/>
                </a:cubicBezTo>
                <a:lnTo>
                  <a:pt x="0" y="301372"/>
                </a:lnTo>
                <a:cubicBezTo>
                  <a:pt x="0" y="134929"/>
                  <a:pt x="134929" y="0"/>
                  <a:pt x="30137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80E87B-03FE-4087-92D6-02D7F96E64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382" y="272785"/>
            <a:ext cx="8383424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EDF2D4-050B-4FB5-8210-C8DB94244BEB}"/>
              </a:ext>
            </a:extLst>
          </p:cNvPr>
          <p:cNvSpPr/>
          <p:nvPr userDrawn="1"/>
        </p:nvSpPr>
        <p:spPr>
          <a:xfrm>
            <a:off x="9061005" y="386154"/>
            <a:ext cx="2749995" cy="5785832"/>
          </a:xfrm>
          <a:prstGeom prst="roundRect">
            <a:avLst>
              <a:gd name="adj" fmla="val 79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032AA0-6769-48F7-8966-F518F8A4A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776" y="274320"/>
            <a:ext cx="2995896" cy="60156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87B41D-CE27-4524-804A-96065837832C}"/>
              </a:ext>
            </a:extLst>
          </p:cNvPr>
          <p:cNvSpPr txBox="1"/>
          <p:nvPr userDrawn="1"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E06F9-7CC6-4176-B280-9EFF26AFBDA2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ECD2AA-EF05-48A8-A658-E03C355C9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E044399-F702-43F4-ADF8-88A5BEC518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7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 Screenshot Layout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D2D0DEC-A96B-409B-B0F3-1434BAEA5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1114424"/>
            <a:ext cx="5667376" cy="5175513"/>
          </a:xfrm>
        </p:spPr>
        <p:txBody>
          <a:bodyPr lIns="274320">
            <a:noAutofit/>
          </a:bodyPr>
          <a:lstStyle>
            <a:lvl1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75B2D5-8DA3-4D26-832A-E0D909AB1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10" y="1508239"/>
            <a:ext cx="5821964" cy="4387881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BAAD8F8-FDF2-4148-B135-57549C7901B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40161" y="1659575"/>
            <a:ext cx="5529262" cy="4085209"/>
          </a:xfrm>
          <a:prstGeom prst="roundRect">
            <a:avLst>
              <a:gd name="adj" fmla="val 2614"/>
            </a:avLst>
          </a:prstGeom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143D9A-DCCA-41B4-8261-DAD8463473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2785"/>
            <a:ext cx="11915775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6D0761-A021-493C-9530-9FED6B700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10" y="1508239"/>
            <a:ext cx="5821964" cy="4387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0AEC7C-6215-4B2B-A0D9-016FED056D8B}"/>
              </a:ext>
            </a:extLst>
          </p:cNvPr>
          <p:cNvSpPr txBox="1"/>
          <p:nvPr userDrawn="1"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4C48F2-F438-4AC1-86A1-CD5378A2AC51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E3B50F-0F69-4BAA-B69C-5DCB33C6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52DC89F-7694-4044-9B30-C8D9E1B591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4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eck on Learning Layout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2A729F-2BFC-4A7D-8547-398869EE554F}"/>
              </a:ext>
            </a:extLst>
          </p:cNvPr>
          <p:cNvSpPr/>
          <p:nvPr/>
        </p:nvSpPr>
        <p:spPr>
          <a:xfrm>
            <a:off x="409941" y="5394960"/>
            <a:ext cx="1196312" cy="891715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6AA7E8-22AC-402B-96D4-1AC9F83FB973}"/>
              </a:ext>
            </a:extLst>
          </p:cNvPr>
          <p:cNvSpPr/>
          <p:nvPr/>
        </p:nvSpPr>
        <p:spPr>
          <a:xfrm>
            <a:off x="2040636" y="274320"/>
            <a:ext cx="9875520" cy="602300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0C1E54-C668-4D98-A47E-AAA3FF8E35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9938" y="274638"/>
            <a:ext cx="9875837" cy="6022975"/>
          </a:xfrm>
        </p:spPr>
        <p:txBody>
          <a:bodyPr lIns="182880" tIns="91440" rIns="182880" bIns="9144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[This is a Check on Learning slide. Enter the discussion/activity text here.]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A52E7D-ADF5-45A5-9D7E-6F7113E7B003}"/>
              </a:ext>
            </a:extLst>
          </p:cNvPr>
          <p:cNvSpPr/>
          <p:nvPr userDrawn="1"/>
        </p:nvSpPr>
        <p:spPr>
          <a:xfrm>
            <a:off x="409941" y="5394960"/>
            <a:ext cx="1196312" cy="891715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540464-D6E5-4628-A239-D78C26A82A78}"/>
              </a:ext>
            </a:extLst>
          </p:cNvPr>
          <p:cNvSpPr/>
          <p:nvPr userDrawn="1"/>
        </p:nvSpPr>
        <p:spPr>
          <a:xfrm>
            <a:off x="2040636" y="274320"/>
            <a:ext cx="9875520" cy="602300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D8DFB6-DD85-46DF-B822-8BBB545DC30B}"/>
              </a:ext>
            </a:extLst>
          </p:cNvPr>
          <p:cNvSpPr txBox="1"/>
          <p:nvPr userDrawn="1"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2959-9B12-4307-8DFC-547CA683EAF5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1622F6-B7B3-42C0-92C6-1C88CB3B8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7DC58FF-91E9-47F9-9FFD-940CFF97DB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2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/30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BFA69F-7236-43C7-A54E-34EF86377684}"/>
              </a:ext>
            </a:extLst>
          </p:cNvPr>
          <p:cNvSpPr/>
          <p:nvPr/>
        </p:nvSpPr>
        <p:spPr>
          <a:xfrm>
            <a:off x="0" y="0"/>
            <a:ext cx="41148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59381B-2BA1-4B22-8629-83D00E4C0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1185650"/>
            <a:ext cx="4114800" cy="5115347"/>
          </a:xfrm>
        </p:spPr>
        <p:txBody>
          <a:bodyPr lIns="274320" rIns="182880">
            <a:noAutofit/>
          </a:bodyPr>
          <a:lstStyle>
            <a:lvl1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 marL="1005840" indent="-2743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61BD6-9E26-4380-9129-570886BC81E8}"/>
              </a:ext>
            </a:extLst>
          </p:cNvPr>
          <p:cNvSpPr txBox="1"/>
          <p:nvPr/>
        </p:nvSpPr>
        <p:spPr>
          <a:xfrm>
            <a:off x="275844" y="6429792"/>
            <a:ext cx="50886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Inc. | All Rights Reserved | Confidential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4EF8AC-9E7F-42B0-B012-EDB545EF88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72785"/>
            <a:ext cx="4114417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9B923B-31BB-4867-BA5B-210593E0AC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417" y="0"/>
            <a:ext cx="8077583" cy="6858000"/>
          </a:xfrm>
          <a:custGeom>
            <a:avLst/>
            <a:gdLst/>
            <a:ahLst/>
            <a:cxnLst/>
            <a:rect l="l" t="t" r="r" b="b"/>
            <a:pathLst>
              <a:path w="8077583" h="6858000">
                <a:moveTo>
                  <a:pt x="630180" y="6521391"/>
                </a:moveTo>
                <a:lnTo>
                  <a:pt x="630180" y="6525382"/>
                </a:lnTo>
                <a:cubicBezTo>
                  <a:pt x="630180" y="6530178"/>
                  <a:pt x="629596" y="6533806"/>
                  <a:pt x="628427" y="6536265"/>
                </a:cubicBezTo>
                <a:cubicBezTo>
                  <a:pt x="626895" y="6539449"/>
                  <a:pt x="624497" y="6541958"/>
                  <a:pt x="621232" y="6543792"/>
                </a:cubicBezTo>
                <a:cubicBezTo>
                  <a:pt x="617967" y="6545626"/>
                  <a:pt x="614239" y="6546543"/>
                  <a:pt x="610047" y="6546543"/>
                </a:cubicBezTo>
                <a:cubicBezTo>
                  <a:pt x="605814" y="6546543"/>
                  <a:pt x="602600" y="6545576"/>
                  <a:pt x="600403" y="6543641"/>
                </a:cubicBezTo>
                <a:cubicBezTo>
                  <a:pt x="598206" y="6541706"/>
                  <a:pt x="597108" y="6539288"/>
                  <a:pt x="597108" y="6536386"/>
                </a:cubicBezTo>
                <a:cubicBezTo>
                  <a:pt x="597108" y="6534491"/>
                  <a:pt x="597612" y="6532768"/>
                  <a:pt x="598619" y="6531216"/>
                </a:cubicBezTo>
                <a:cubicBezTo>
                  <a:pt x="599627" y="6529664"/>
                  <a:pt x="601058" y="6528485"/>
                  <a:pt x="602912" y="6527679"/>
                </a:cubicBezTo>
                <a:cubicBezTo>
                  <a:pt x="604766" y="6526873"/>
                  <a:pt x="607931" y="6526148"/>
                  <a:pt x="612405" y="6525503"/>
                </a:cubicBezTo>
                <a:cubicBezTo>
                  <a:pt x="620305" y="6524374"/>
                  <a:pt x="626230" y="6523004"/>
                  <a:pt x="630180" y="6521391"/>
                </a:cubicBezTo>
                <a:close/>
                <a:moveTo>
                  <a:pt x="70145" y="6509843"/>
                </a:moveTo>
                <a:lnTo>
                  <a:pt x="90097" y="6534572"/>
                </a:lnTo>
                <a:cubicBezTo>
                  <a:pt x="88001" y="6537797"/>
                  <a:pt x="85210" y="6540427"/>
                  <a:pt x="81723" y="6542462"/>
                </a:cubicBezTo>
                <a:cubicBezTo>
                  <a:pt x="78236" y="6544498"/>
                  <a:pt x="74861" y="6545515"/>
                  <a:pt x="71596" y="6545515"/>
                </a:cubicBezTo>
                <a:cubicBezTo>
                  <a:pt x="66356" y="6545515"/>
                  <a:pt x="62305" y="6543581"/>
                  <a:pt x="59443" y="6539711"/>
                </a:cubicBezTo>
                <a:cubicBezTo>
                  <a:pt x="56581" y="6535842"/>
                  <a:pt x="55150" y="6532113"/>
                  <a:pt x="55150" y="6528526"/>
                </a:cubicBezTo>
                <a:cubicBezTo>
                  <a:pt x="55150" y="6525583"/>
                  <a:pt x="56178" y="6522611"/>
                  <a:pt x="58234" y="6519608"/>
                </a:cubicBezTo>
                <a:cubicBezTo>
                  <a:pt x="60290" y="6516605"/>
                  <a:pt x="64260" y="6513350"/>
                  <a:pt x="70145" y="6509843"/>
                </a:cubicBezTo>
                <a:close/>
                <a:moveTo>
                  <a:pt x="310446" y="6496965"/>
                </a:moveTo>
                <a:cubicBezTo>
                  <a:pt x="315807" y="6496965"/>
                  <a:pt x="320292" y="6499011"/>
                  <a:pt x="323899" y="6503102"/>
                </a:cubicBezTo>
                <a:cubicBezTo>
                  <a:pt x="327507" y="6507193"/>
                  <a:pt x="329310" y="6513209"/>
                  <a:pt x="329310" y="6521149"/>
                </a:cubicBezTo>
                <a:cubicBezTo>
                  <a:pt x="329310" y="6529574"/>
                  <a:pt x="327517" y="6535842"/>
                  <a:pt x="323929" y="6539953"/>
                </a:cubicBezTo>
                <a:cubicBezTo>
                  <a:pt x="320342" y="6544064"/>
                  <a:pt x="315848" y="6546120"/>
                  <a:pt x="310446" y="6546120"/>
                </a:cubicBezTo>
                <a:cubicBezTo>
                  <a:pt x="305005" y="6546120"/>
                  <a:pt x="300490" y="6544074"/>
                  <a:pt x="296903" y="6539983"/>
                </a:cubicBezTo>
                <a:cubicBezTo>
                  <a:pt x="293316" y="6535892"/>
                  <a:pt x="291522" y="6529735"/>
                  <a:pt x="291522" y="6521512"/>
                </a:cubicBezTo>
                <a:cubicBezTo>
                  <a:pt x="291522" y="6513289"/>
                  <a:pt x="293316" y="6507143"/>
                  <a:pt x="296903" y="6503071"/>
                </a:cubicBezTo>
                <a:cubicBezTo>
                  <a:pt x="300490" y="6499000"/>
                  <a:pt x="305005" y="6496965"/>
                  <a:pt x="310446" y="6496965"/>
                </a:cubicBezTo>
                <a:close/>
                <a:moveTo>
                  <a:pt x="510895" y="6496904"/>
                </a:moveTo>
                <a:cubicBezTo>
                  <a:pt x="516417" y="6496904"/>
                  <a:pt x="520911" y="6499000"/>
                  <a:pt x="524378" y="6503192"/>
                </a:cubicBezTo>
                <a:cubicBezTo>
                  <a:pt x="526635" y="6505893"/>
                  <a:pt x="528005" y="6509944"/>
                  <a:pt x="528489" y="6515345"/>
                </a:cubicBezTo>
                <a:lnTo>
                  <a:pt x="492635" y="6515345"/>
                </a:lnTo>
                <a:cubicBezTo>
                  <a:pt x="492998" y="6509742"/>
                  <a:pt x="494882" y="6505268"/>
                  <a:pt x="498288" y="6501923"/>
                </a:cubicBezTo>
                <a:cubicBezTo>
                  <a:pt x="501694" y="6498577"/>
                  <a:pt x="505896" y="6496904"/>
                  <a:pt x="510895" y="6496904"/>
                </a:cubicBezTo>
                <a:close/>
                <a:moveTo>
                  <a:pt x="378572" y="6496481"/>
                </a:moveTo>
                <a:cubicBezTo>
                  <a:pt x="383248" y="6496481"/>
                  <a:pt x="387269" y="6498517"/>
                  <a:pt x="390635" y="6502588"/>
                </a:cubicBezTo>
                <a:cubicBezTo>
                  <a:pt x="394000" y="6506659"/>
                  <a:pt x="395683" y="6512786"/>
                  <a:pt x="395683" y="6520968"/>
                </a:cubicBezTo>
                <a:cubicBezTo>
                  <a:pt x="395683" y="6529554"/>
                  <a:pt x="393960" y="6535892"/>
                  <a:pt x="390514" y="6539983"/>
                </a:cubicBezTo>
                <a:cubicBezTo>
                  <a:pt x="387067" y="6544074"/>
                  <a:pt x="382926" y="6546120"/>
                  <a:pt x="378089" y="6546120"/>
                </a:cubicBezTo>
                <a:cubicBezTo>
                  <a:pt x="373332" y="6546120"/>
                  <a:pt x="369282" y="6544145"/>
                  <a:pt x="365936" y="6540195"/>
                </a:cubicBezTo>
                <a:cubicBezTo>
                  <a:pt x="362591" y="6536245"/>
                  <a:pt x="360918" y="6530138"/>
                  <a:pt x="360918" y="6521875"/>
                </a:cubicBezTo>
                <a:cubicBezTo>
                  <a:pt x="360918" y="6513612"/>
                  <a:pt x="362701" y="6507314"/>
                  <a:pt x="366269" y="6502981"/>
                </a:cubicBezTo>
                <a:cubicBezTo>
                  <a:pt x="369836" y="6498648"/>
                  <a:pt x="373937" y="6496481"/>
                  <a:pt x="378572" y="6496481"/>
                </a:cubicBezTo>
                <a:close/>
                <a:moveTo>
                  <a:pt x="455898" y="6489407"/>
                </a:moveTo>
                <a:lnTo>
                  <a:pt x="455898" y="6553617"/>
                </a:lnTo>
                <a:lnTo>
                  <a:pt x="466781" y="6553617"/>
                </a:lnTo>
                <a:lnTo>
                  <a:pt x="466781" y="6489407"/>
                </a:lnTo>
                <a:close/>
                <a:moveTo>
                  <a:pt x="679442" y="6487956"/>
                </a:moveTo>
                <a:cubicBezTo>
                  <a:pt x="676903" y="6487956"/>
                  <a:pt x="674575" y="6488682"/>
                  <a:pt x="672459" y="6490133"/>
                </a:cubicBezTo>
                <a:cubicBezTo>
                  <a:pt x="670343" y="6491584"/>
                  <a:pt x="668035" y="6494587"/>
                  <a:pt x="665536" y="6499142"/>
                </a:cubicBezTo>
                <a:lnTo>
                  <a:pt x="665536" y="6489407"/>
                </a:lnTo>
                <a:lnTo>
                  <a:pt x="655742" y="6489407"/>
                </a:lnTo>
                <a:lnTo>
                  <a:pt x="655742" y="6553617"/>
                </a:lnTo>
                <a:lnTo>
                  <a:pt x="666625" y="6553617"/>
                </a:lnTo>
                <a:lnTo>
                  <a:pt x="666625" y="6520001"/>
                </a:lnTo>
                <a:cubicBezTo>
                  <a:pt x="666625" y="6515406"/>
                  <a:pt x="667229" y="6511173"/>
                  <a:pt x="668438" y="6507304"/>
                </a:cubicBezTo>
                <a:cubicBezTo>
                  <a:pt x="669245" y="6504764"/>
                  <a:pt x="670595" y="6502779"/>
                  <a:pt x="672489" y="6501348"/>
                </a:cubicBezTo>
                <a:cubicBezTo>
                  <a:pt x="674384" y="6499917"/>
                  <a:pt x="676520" y="6499202"/>
                  <a:pt x="678898" y="6499202"/>
                </a:cubicBezTo>
                <a:cubicBezTo>
                  <a:pt x="681559" y="6499202"/>
                  <a:pt x="684219" y="6499988"/>
                  <a:pt x="686879" y="6501560"/>
                </a:cubicBezTo>
                <a:lnTo>
                  <a:pt x="689611" y="6494201"/>
                </a:lnTo>
                <a:lnTo>
                  <a:pt x="712161" y="6553738"/>
                </a:lnTo>
                <a:cubicBezTo>
                  <a:pt x="711718" y="6554907"/>
                  <a:pt x="711396" y="6555794"/>
                  <a:pt x="711194" y="6556398"/>
                </a:cubicBezTo>
                <a:cubicBezTo>
                  <a:pt x="709662" y="6560711"/>
                  <a:pt x="708554" y="6563412"/>
                  <a:pt x="707869" y="6564500"/>
                </a:cubicBezTo>
                <a:cubicBezTo>
                  <a:pt x="706942" y="6565951"/>
                  <a:pt x="705752" y="6567080"/>
                  <a:pt x="704301" y="6567886"/>
                </a:cubicBezTo>
                <a:cubicBezTo>
                  <a:pt x="702850" y="6568692"/>
                  <a:pt x="700916" y="6569095"/>
                  <a:pt x="698497" y="6569095"/>
                </a:cubicBezTo>
                <a:cubicBezTo>
                  <a:pt x="696724" y="6569095"/>
                  <a:pt x="694648" y="6568773"/>
                  <a:pt x="692270" y="6568128"/>
                </a:cubicBezTo>
                <a:lnTo>
                  <a:pt x="693479" y="6578346"/>
                </a:lnTo>
                <a:cubicBezTo>
                  <a:pt x="696058" y="6579233"/>
                  <a:pt x="698396" y="6579676"/>
                  <a:pt x="700492" y="6579676"/>
                </a:cubicBezTo>
                <a:cubicBezTo>
                  <a:pt x="703959" y="6579676"/>
                  <a:pt x="706942" y="6578840"/>
                  <a:pt x="709441" y="6577167"/>
                </a:cubicBezTo>
                <a:cubicBezTo>
                  <a:pt x="711940" y="6575494"/>
                  <a:pt x="714157" y="6572864"/>
                  <a:pt x="716091" y="6569277"/>
                </a:cubicBezTo>
                <a:cubicBezTo>
                  <a:pt x="717542" y="6566616"/>
                  <a:pt x="719578" y="6561759"/>
                  <a:pt x="722198" y="6554706"/>
                </a:cubicBezTo>
                <a:lnTo>
                  <a:pt x="746624" y="6489407"/>
                </a:lnTo>
                <a:lnTo>
                  <a:pt x="735741" y="6489407"/>
                </a:lnTo>
                <a:lnTo>
                  <a:pt x="722017" y="6526833"/>
                </a:lnTo>
                <a:cubicBezTo>
                  <a:pt x="720283" y="6531589"/>
                  <a:pt x="718792" y="6536466"/>
                  <a:pt x="717542" y="6541464"/>
                </a:cubicBezTo>
                <a:cubicBezTo>
                  <a:pt x="716172" y="6536265"/>
                  <a:pt x="714620" y="6531307"/>
                  <a:pt x="712887" y="6526591"/>
                </a:cubicBezTo>
                <a:lnTo>
                  <a:pt x="699525" y="6489407"/>
                </a:lnTo>
                <a:lnTo>
                  <a:pt x="687795" y="6489407"/>
                </a:lnTo>
                <a:lnTo>
                  <a:pt x="688297" y="6490732"/>
                </a:lnTo>
                <a:close/>
                <a:moveTo>
                  <a:pt x="616335" y="6487956"/>
                </a:moveTo>
                <a:cubicBezTo>
                  <a:pt x="610812" y="6487956"/>
                  <a:pt x="605955" y="6488712"/>
                  <a:pt x="601763" y="6490223"/>
                </a:cubicBezTo>
                <a:cubicBezTo>
                  <a:pt x="597571" y="6491735"/>
                  <a:pt x="594367" y="6493891"/>
                  <a:pt x="592150" y="6496693"/>
                </a:cubicBezTo>
                <a:cubicBezTo>
                  <a:pt x="589933" y="6499494"/>
                  <a:pt x="588341" y="6503172"/>
                  <a:pt x="587374" y="6507727"/>
                </a:cubicBezTo>
                <a:lnTo>
                  <a:pt x="598015" y="6509178"/>
                </a:lnTo>
                <a:cubicBezTo>
                  <a:pt x="599184" y="6504623"/>
                  <a:pt x="600988" y="6501449"/>
                  <a:pt x="603426" y="6499655"/>
                </a:cubicBezTo>
                <a:cubicBezTo>
                  <a:pt x="605865" y="6497862"/>
                  <a:pt x="609644" y="6496965"/>
                  <a:pt x="614763" y="6496965"/>
                </a:cubicBezTo>
                <a:cubicBezTo>
                  <a:pt x="620244" y="6496965"/>
                  <a:pt x="624376" y="6498194"/>
                  <a:pt x="627157" y="6500653"/>
                </a:cubicBezTo>
                <a:cubicBezTo>
                  <a:pt x="629213" y="6502467"/>
                  <a:pt x="630241" y="6505591"/>
                  <a:pt x="630241" y="6510025"/>
                </a:cubicBezTo>
                <a:cubicBezTo>
                  <a:pt x="630241" y="6510428"/>
                  <a:pt x="630221" y="6511375"/>
                  <a:pt x="630180" y="6512866"/>
                </a:cubicBezTo>
                <a:cubicBezTo>
                  <a:pt x="626029" y="6514317"/>
                  <a:pt x="619559" y="6515567"/>
                  <a:pt x="610772" y="6516615"/>
                </a:cubicBezTo>
                <a:cubicBezTo>
                  <a:pt x="606459" y="6517139"/>
                  <a:pt x="603235" y="6517683"/>
                  <a:pt x="601098" y="6518247"/>
                </a:cubicBezTo>
                <a:cubicBezTo>
                  <a:pt x="598196" y="6519053"/>
                  <a:pt x="595586" y="6520243"/>
                  <a:pt x="593269" y="6521815"/>
                </a:cubicBezTo>
                <a:cubicBezTo>
                  <a:pt x="590951" y="6523387"/>
                  <a:pt x="589077" y="6525472"/>
                  <a:pt x="587646" y="6528072"/>
                </a:cubicBezTo>
                <a:cubicBezTo>
                  <a:pt x="586215" y="6530672"/>
                  <a:pt x="585499" y="6533544"/>
                  <a:pt x="585499" y="6536688"/>
                </a:cubicBezTo>
                <a:cubicBezTo>
                  <a:pt x="585499" y="6542049"/>
                  <a:pt x="587394" y="6546453"/>
                  <a:pt x="591183" y="6549899"/>
                </a:cubicBezTo>
                <a:cubicBezTo>
                  <a:pt x="594972" y="6553345"/>
                  <a:pt x="600393" y="6555068"/>
                  <a:pt x="607447" y="6555068"/>
                </a:cubicBezTo>
                <a:cubicBezTo>
                  <a:pt x="611719" y="6555068"/>
                  <a:pt x="615720" y="6554363"/>
                  <a:pt x="619448" y="6552952"/>
                </a:cubicBezTo>
                <a:cubicBezTo>
                  <a:pt x="623177" y="6551541"/>
                  <a:pt x="627056" y="6549123"/>
                  <a:pt x="631087" y="6545697"/>
                </a:cubicBezTo>
                <a:cubicBezTo>
                  <a:pt x="631410" y="6548720"/>
                  <a:pt x="632135" y="6551360"/>
                  <a:pt x="633264" y="6553617"/>
                </a:cubicBezTo>
                <a:lnTo>
                  <a:pt x="644631" y="6553617"/>
                </a:lnTo>
                <a:cubicBezTo>
                  <a:pt x="643260" y="6551158"/>
                  <a:pt x="642343" y="6548589"/>
                  <a:pt x="641880" y="6545908"/>
                </a:cubicBezTo>
                <a:cubicBezTo>
                  <a:pt x="641416" y="6543228"/>
                  <a:pt x="641184" y="6536829"/>
                  <a:pt x="641184" y="6526712"/>
                </a:cubicBezTo>
                <a:lnTo>
                  <a:pt x="641184" y="6512201"/>
                </a:lnTo>
                <a:cubicBezTo>
                  <a:pt x="641184" y="6507364"/>
                  <a:pt x="641003" y="6504019"/>
                  <a:pt x="640640" y="6502165"/>
                </a:cubicBezTo>
                <a:cubicBezTo>
                  <a:pt x="639995" y="6499182"/>
                  <a:pt x="638867" y="6496713"/>
                  <a:pt x="637254" y="6494758"/>
                </a:cubicBezTo>
                <a:cubicBezTo>
                  <a:pt x="635642" y="6492803"/>
                  <a:pt x="633123" y="6491181"/>
                  <a:pt x="629697" y="6489891"/>
                </a:cubicBezTo>
                <a:cubicBezTo>
                  <a:pt x="626270" y="6488601"/>
                  <a:pt x="621816" y="6487956"/>
                  <a:pt x="616335" y="6487956"/>
                </a:cubicBezTo>
                <a:close/>
                <a:moveTo>
                  <a:pt x="510774" y="6487956"/>
                </a:moveTo>
                <a:cubicBezTo>
                  <a:pt x="501906" y="6487956"/>
                  <a:pt x="494691" y="6490939"/>
                  <a:pt x="489129" y="6496904"/>
                </a:cubicBezTo>
                <a:cubicBezTo>
                  <a:pt x="483566" y="6502870"/>
                  <a:pt x="480785" y="6511254"/>
                  <a:pt x="480785" y="6522056"/>
                </a:cubicBezTo>
                <a:cubicBezTo>
                  <a:pt x="480785" y="6532496"/>
                  <a:pt x="483536" y="6540608"/>
                  <a:pt x="489038" y="6546392"/>
                </a:cubicBezTo>
                <a:cubicBezTo>
                  <a:pt x="494540" y="6552176"/>
                  <a:pt x="501987" y="6555068"/>
                  <a:pt x="511378" y="6555068"/>
                </a:cubicBezTo>
                <a:cubicBezTo>
                  <a:pt x="518835" y="6555068"/>
                  <a:pt x="524962" y="6553254"/>
                  <a:pt x="529759" y="6549627"/>
                </a:cubicBezTo>
                <a:cubicBezTo>
                  <a:pt x="534555" y="6545999"/>
                  <a:pt x="537840" y="6540900"/>
                  <a:pt x="539614" y="6534330"/>
                </a:cubicBezTo>
                <a:lnTo>
                  <a:pt x="528368" y="6532939"/>
                </a:lnTo>
                <a:cubicBezTo>
                  <a:pt x="526715" y="6537535"/>
                  <a:pt x="524478" y="6540880"/>
                  <a:pt x="521657" y="6542976"/>
                </a:cubicBezTo>
                <a:cubicBezTo>
                  <a:pt x="518835" y="6545072"/>
                  <a:pt x="515429" y="6546120"/>
                  <a:pt x="511439" y="6546120"/>
                </a:cubicBezTo>
                <a:cubicBezTo>
                  <a:pt x="506078" y="6546120"/>
                  <a:pt x="501604" y="6544246"/>
                  <a:pt x="498016" y="6540497"/>
                </a:cubicBezTo>
                <a:cubicBezTo>
                  <a:pt x="494429" y="6536749"/>
                  <a:pt x="492434" y="6531347"/>
                  <a:pt x="492031" y="6524293"/>
                </a:cubicBezTo>
                <a:lnTo>
                  <a:pt x="539916" y="6524293"/>
                </a:lnTo>
                <a:cubicBezTo>
                  <a:pt x="539956" y="6523004"/>
                  <a:pt x="539977" y="6522036"/>
                  <a:pt x="539977" y="6521391"/>
                </a:cubicBezTo>
                <a:cubicBezTo>
                  <a:pt x="539977" y="6510790"/>
                  <a:pt x="537256" y="6502568"/>
                  <a:pt x="531814" y="6496723"/>
                </a:cubicBezTo>
                <a:cubicBezTo>
                  <a:pt x="526373" y="6490878"/>
                  <a:pt x="519359" y="6487956"/>
                  <a:pt x="510774" y="6487956"/>
                </a:cubicBezTo>
                <a:close/>
                <a:moveTo>
                  <a:pt x="441317" y="6487956"/>
                </a:moveTo>
                <a:cubicBezTo>
                  <a:pt x="438778" y="6487956"/>
                  <a:pt x="436450" y="6488682"/>
                  <a:pt x="434334" y="6490133"/>
                </a:cubicBezTo>
                <a:cubicBezTo>
                  <a:pt x="432218" y="6491584"/>
                  <a:pt x="429910" y="6494587"/>
                  <a:pt x="427411" y="6499142"/>
                </a:cubicBezTo>
                <a:lnTo>
                  <a:pt x="427411" y="6489407"/>
                </a:lnTo>
                <a:lnTo>
                  <a:pt x="417617" y="6489407"/>
                </a:lnTo>
                <a:lnTo>
                  <a:pt x="417617" y="6553617"/>
                </a:lnTo>
                <a:lnTo>
                  <a:pt x="428500" y="6553617"/>
                </a:lnTo>
                <a:lnTo>
                  <a:pt x="428500" y="6520001"/>
                </a:lnTo>
                <a:cubicBezTo>
                  <a:pt x="428500" y="6515406"/>
                  <a:pt x="429104" y="6511173"/>
                  <a:pt x="430314" y="6507304"/>
                </a:cubicBezTo>
                <a:cubicBezTo>
                  <a:pt x="431120" y="6504764"/>
                  <a:pt x="432470" y="6502779"/>
                  <a:pt x="434364" y="6501348"/>
                </a:cubicBezTo>
                <a:cubicBezTo>
                  <a:pt x="436259" y="6499917"/>
                  <a:pt x="438395" y="6499202"/>
                  <a:pt x="440773" y="6499202"/>
                </a:cubicBezTo>
                <a:cubicBezTo>
                  <a:pt x="443434" y="6499202"/>
                  <a:pt x="446094" y="6499988"/>
                  <a:pt x="448754" y="6501560"/>
                </a:cubicBezTo>
                <a:lnTo>
                  <a:pt x="452503" y="6491463"/>
                </a:lnTo>
                <a:cubicBezTo>
                  <a:pt x="448714" y="6489125"/>
                  <a:pt x="444985" y="6487956"/>
                  <a:pt x="441317" y="6487956"/>
                </a:cubicBezTo>
                <a:close/>
                <a:moveTo>
                  <a:pt x="379600" y="6487956"/>
                </a:moveTo>
                <a:cubicBezTo>
                  <a:pt x="375408" y="6487956"/>
                  <a:pt x="371841" y="6488772"/>
                  <a:pt x="368899" y="6490405"/>
                </a:cubicBezTo>
                <a:cubicBezTo>
                  <a:pt x="365956" y="6492037"/>
                  <a:pt x="363316" y="6494486"/>
                  <a:pt x="360978" y="6497751"/>
                </a:cubicBezTo>
                <a:lnTo>
                  <a:pt x="360978" y="6489407"/>
                </a:lnTo>
                <a:lnTo>
                  <a:pt x="351063" y="6489407"/>
                </a:lnTo>
                <a:lnTo>
                  <a:pt x="351063" y="6578225"/>
                </a:lnTo>
                <a:lnTo>
                  <a:pt x="361946" y="6578225"/>
                </a:lnTo>
                <a:lnTo>
                  <a:pt x="361946" y="6546966"/>
                </a:lnTo>
                <a:cubicBezTo>
                  <a:pt x="363800" y="6549304"/>
                  <a:pt x="366168" y="6551239"/>
                  <a:pt x="369050" y="6552771"/>
                </a:cubicBezTo>
                <a:cubicBezTo>
                  <a:pt x="371932" y="6554302"/>
                  <a:pt x="375187" y="6555068"/>
                  <a:pt x="378814" y="6555068"/>
                </a:cubicBezTo>
                <a:cubicBezTo>
                  <a:pt x="383772" y="6555068"/>
                  <a:pt x="388498" y="6553668"/>
                  <a:pt x="392993" y="6550866"/>
                </a:cubicBezTo>
                <a:cubicBezTo>
                  <a:pt x="397487" y="6548065"/>
                  <a:pt x="400913" y="6544034"/>
                  <a:pt x="403271" y="6538774"/>
                </a:cubicBezTo>
                <a:cubicBezTo>
                  <a:pt x="405629" y="6533514"/>
                  <a:pt x="406808" y="6527599"/>
                  <a:pt x="406808" y="6521029"/>
                </a:cubicBezTo>
                <a:cubicBezTo>
                  <a:pt x="406808" y="6514902"/>
                  <a:pt x="405740" y="6509269"/>
                  <a:pt x="403604" y="6504130"/>
                </a:cubicBezTo>
                <a:cubicBezTo>
                  <a:pt x="401467" y="6498990"/>
                  <a:pt x="398303" y="6495010"/>
                  <a:pt x="394111" y="6492188"/>
                </a:cubicBezTo>
                <a:cubicBezTo>
                  <a:pt x="389919" y="6489367"/>
                  <a:pt x="385082" y="6487956"/>
                  <a:pt x="379600" y="6487956"/>
                </a:cubicBezTo>
                <a:close/>
                <a:moveTo>
                  <a:pt x="310446" y="6487956"/>
                </a:moveTo>
                <a:cubicBezTo>
                  <a:pt x="302506" y="6487956"/>
                  <a:pt x="295774" y="6490334"/>
                  <a:pt x="290252" y="6495091"/>
                </a:cubicBezTo>
                <a:cubicBezTo>
                  <a:pt x="283642" y="6500814"/>
                  <a:pt x="280337" y="6509621"/>
                  <a:pt x="280337" y="6521512"/>
                </a:cubicBezTo>
                <a:cubicBezTo>
                  <a:pt x="280337" y="6532355"/>
                  <a:pt x="283108" y="6540658"/>
                  <a:pt x="288650" y="6546422"/>
                </a:cubicBezTo>
                <a:cubicBezTo>
                  <a:pt x="294192" y="6552186"/>
                  <a:pt x="301458" y="6555068"/>
                  <a:pt x="310446" y="6555068"/>
                </a:cubicBezTo>
                <a:cubicBezTo>
                  <a:pt x="316049" y="6555068"/>
                  <a:pt x="321219" y="6553758"/>
                  <a:pt x="325955" y="6551138"/>
                </a:cubicBezTo>
                <a:cubicBezTo>
                  <a:pt x="330691" y="6548518"/>
                  <a:pt x="334298" y="6544840"/>
                  <a:pt x="336777" y="6540104"/>
                </a:cubicBezTo>
                <a:cubicBezTo>
                  <a:pt x="339256" y="6535368"/>
                  <a:pt x="340496" y="6528868"/>
                  <a:pt x="340496" y="6520605"/>
                </a:cubicBezTo>
                <a:cubicBezTo>
                  <a:pt x="340496" y="6510407"/>
                  <a:pt x="337694" y="6502417"/>
                  <a:pt x="332092" y="6496632"/>
                </a:cubicBezTo>
                <a:cubicBezTo>
                  <a:pt x="326489" y="6490848"/>
                  <a:pt x="319274" y="6487956"/>
                  <a:pt x="310446" y="6487956"/>
                </a:cubicBezTo>
                <a:close/>
                <a:moveTo>
                  <a:pt x="269867" y="6487956"/>
                </a:moveTo>
                <a:cubicBezTo>
                  <a:pt x="267328" y="6487956"/>
                  <a:pt x="265000" y="6488682"/>
                  <a:pt x="262884" y="6490133"/>
                </a:cubicBezTo>
                <a:cubicBezTo>
                  <a:pt x="260768" y="6491584"/>
                  <a:pt x="258460" y="6494587"/>
                  <a:pt x="255961" y="6499142"/>
                </a:cubicBezTo>
                <a:lnTo>
                  <a:pt x="255961" y="6489407"/>
                </a:lnTo>
                <a:lnTo>
                  <a:pt x="246167" y="6489407"/>
                </a:lnTo>
                <a:lnTo>
                  <a:pt x="246167" y="6553617"/>
                </a:lnTo>
                <a:lnTo>
                  <a:pt x="257050" y="6553617"/>
                </a:lnTo>
                <a:lnTo>
                  <a:pt x="257050" y="6520001"/>
                </a:lnTo>
                <a:cubicBezTo>
                  <a:pt x="257050" y="6515406"/>
                  <a:pt x="257654" y="6511173"/>
                  <a:pt x="258864" y="6507304"/>
                </a:cubicBezTo>
                <a:cubicBezTo>
                  <a:pt x="259670" y="6504764"/>
                  <a:pt x="261020" y="6502779"/>
                  <a:pt x="262914" y="6501348"/>
                </a:cubicBezTo>
                <a:cubicBezTo>
                  <a:pt x="264809" y="6499917"/>
                  <a:pt x="266945" y="6499202"/>
                  <a:pt x="269323" y="6499202"/>
                </a:cubicBezTo>
                <a:cubicBezTo>
                  <a:pt x="271984" y="6499202"/>
                  <a:pt x="274644" y="6499988"/>
                  <a:pt x="277304" y="6501560"/>
                </a:cubicBezTo>
                <a:lnTo>
                  <a:pt x="281053" y="6491463"/>
                </a:lnTo>
                <a:cubicBezTo>
                  <a:pt x="277264" y="6489125"/>
                  <a:pt x="273535" y="6487956"/>
                  <a:pt x="269867" y="6487956"/>
                </a:cubicBezTo>
                <a:close/>
                <a:moveTo>
                  <a:pt x="173683" y="6475441"/>
                </a:moveTo>
                <a:lnTo>
                  <a:pt x="196356" y="6475441"/>
                </a:lnTo>
                <a:cubicBezTo>
                  <a:pt x="201676" y="6475441"/>
                  <a:pt x="205324" y="6475703"/>
                  <a:pt x="207299" y="6476227"/>
                </a:cubicBezTo>
                <a:cubicBezTo>
                  <a:pt x="210363" y="6477073"/>
                  <a:pt x="212831" y="6478816"/>
                  <a:pt x="214706" y="6481457"/>
                </a:cubicBezTo>
                <a:cubicBezTo>
                  <a:pt x="216580" y="6484097"/>
                  <a:pt x="217517" y="6487271"/>
                  <a:pt x="217517" y="6490979"/>
                </a:cubicBezTo>
                <a:cubicBezTo>
                  <a:pt x="217517" y="6496098"/>
                  <a:pt x="215925" y="6500069"/>
                  <a:pt x="212741" y="6502890"/>
                </a:cubicBezTo>
                <a:cubicBezTo>
                  <a:pt x="209556" y="6505712"/>
                  <a:pt x="204175" y="6507122"/>
                  <a:pt x="196598" y="6507122"/>
                </a:cubicBezTo>
                <a:lnTo>
                  <a:pt x="173683" y="6507122"/>
                </a:lnTo>
                <a:close/>
                <a:moveTo>
                  <a:pt x="76009" y="6472418"/>
                </a:moveTo>
                <a:cubicBezTo>
                  <a:pt x="78872" y="6472418"/>
                  <a:pt x="81260" y="6473375"/>
                  <a:pt x="83174" y="6475289"/>
                </a:cubicBezTo>
                <a:cubicBezTo>
                  <a:pt x="85089" y="6477204"/>
                  <a:pt x="86046" y="6479673"/>
                  <a:pt x="86046" y="6482696"/>
                </a:cubicBezTo>
                <a:cubicBezTo>
                  <a:pt x="86046" y="6485235"/>
                  <a:pt x="85351" y="6487553"/>
                  <a:pt x="83960" y="6489649"/>
                </a:cubicBezTo>
                <a:cubicBezTo>
                  <a:pt x="82570" y="6491745"/>
                  <a:pt x="79516" y="6494184"/>
                  <a:pt x="74800" y="6496965"/>
                </a:cubicBezTo>
                <a:lnTo>
                  <a:pt x="69964" y="6491342"/>
                </a:lnTo>
                <a:cubicBezTo>
                  <a:pt x="68553" y="6489649"/>
                  <a:pt x="67494" y="6488047"/>
                  <a:pt x="66789" y="6486535"/>
                </a:cubicBezTo>
                <a:cubicBezTo>
                  <a:pt x="66084" y="6485024"/>
                  <a:pt x="65731" y="6483583"/>
                  <a:pt x="65731" y="6482212"/>
                </a:cubicBezTo>
                <a:cubicBezTo>
                  <a:pt x="65731" y="6479471"/>
                  <a:pt x="66708" y="6477154"/>
                  <a:pt x="68663" y="6475259"/>
                </a:cubicBezTo>
                <a:cubicBezTo>
                  <a:pt x="70619" y="6473365"/>
                  <a:pt x="73067" y="6472418"/>
                  <a:pt x="76009" y="6472418"/>
                </a:cubicBezTo>
                <a:close/>
                <a:moveTo>
                  <a:pt x="563905" y="6466976"/>
                </a:moveTo>
                <a:lnTo>
                  <a:pt x="553083" y="6473506"/>
                </a:lnTo>
                <a:lnTo>
                  <a:pt x="553083" y="6489407"/>
                </a:lnTo>
                <a:lnTo>
                  <a:pt x="545102" y="6489407"/>
                </a:lnTo>
                <a:lnTo>
                  <a:pt x="545102" y="6497872"/>
                </a:lnTo>
                <a:lnTo>
                  <a:pt x="553083" y="6497872"/>
                </a:lnTo>
                <a:lnTo>
                  <a:pt x="553083" y="6534814"/>
                </a:lnTo>
                <a:cubicBezTo>
                  <a:pt x="553083" y="6541344"/>
                  <a:pt x="553526" y="6545626"/>
                  <a:pt x="554413" y="6547662"/>
                </a:cubicBezTo>
                <a:cubicBezTo>
                  <a:pt x="555300" y="6549697"/>
                  <a:pt x="556831" y="6551340"/>
                  <a:pt x="559008" y="6552589"/>
                </a:cubicBezTo>
                <a:cubicBezTo>
                  <a:pt x="561185" y="6553839"/>
                  <a:pt x="564248" y="6554464"/>
                  <a:pt x="568198" y="6554464"/>
                </a:cubicBezTo>
                <a:cubicBezTo>
                  <a:pt x="570617" y="6554464"/>
                  <a:pt x="573357" y="6554141"/>
                  <a:pt x="576421" y="6553496"/>
                </a:cubicBezTo>
                <a:lnTo>
                  <a:pt x="574849" y="6543883"/>
                </a:lnTo>
                <a:cubicBezTo>
                  <a:pt x="572874" y="6544165"/>
                  <a:pt x="571282" y="6544306"/>
                  <a:pt x="570072" y="6544306"/>
                </a:cubicBezTo>
                <a:cubicBezTo>
                  <a:pt x="568460" y="6544306"/>
                  <a:pt x="567221" y="6544044"/>
                  <a:pt x="566354" y="6543520"/>
                </a:cubicBezTo>
                <a:cubicBezTo>
                  <a:pt x="565487" y="6542996"/>
                  <a:pt x="564863" y="6542291"/>
                  <a:pt x="564480" y="6541404"/>
                </a:cubicBezTo>
                <a:cubicBezTo>
                  <a:pt x="564097" y="6540517"/>
                  <a:pt x="563905" y="6538522"/>
                  <a:pt x="563905" y="6535418"/>
                </a:cubicBezTo>
                <a:lnTo>
                  <a:pt x="563905" y="6497872"/>
                </a:lnTo>
                <a:lnTo>
                  <a:pt x="574849" y="6497872"/>
                </a:lnTo>
                <a:lnTo>
                  <a:pt x="574849" y="6489407"/>
                </a:lnTo>
                <a:lnTo>
                  <a:pt x="563905" y="6489407"/>
                </a:lnTo>
                <a:close/>
                <a:moveTo>
                  <a:pt x="455898" y="6464981"/>
                </a:moveTo>
                <a:lnTo>
                  <a:pt x="455898" y="6477496"/>
                </a:lnTo>
                <a:lnTo>
                  <a:pt x="466781" y="6477496"/>
                </a:lnTo>
                <a:lnTo>
                  <a:pt x="466781" y="6464981"/>
                </a:lnTo>
                <a:close/>
                <a:moveTo>
                  <a:pt x="161953" y="6464981"/>
                </a:moveTo>
                <a:lnTo>
                  <a:pt x="161953" y="6553617"/>
                </a:lnTo>
                <a:lnTo>
                  <a:pt x="173683" y="6553617"/>
                </a:lnTo>
                <a:lnTo>
                  <a:pt x="173683" y="6517582"/>
                </a:lnTo>
                <a:lnTo>
                  <a:pt x="196416" y="6517582"/>
                </a:lnTo>
                <a:cubicBezTo>
                  <a:pt x="208952" y="6517582"/>
                  <a:pt x="217618" y="6514972"/>
                  <a:pt x="222415" y="6509752"/>
                </a:cubicBezTo>
                <a:cubicBezTo>
                  <a:pt x="227211" y="6504533"/>
                  <a:pt x="229609" y="6498154"/>
                  <a:pt x="229609" y="6490616"/>
                </a:cubicBezTo>
                <a:cubicBezTo>
                  <a:pt x="229609" y="6486223"/>
                  <a:pt x="228713" y="6482192"/>
                  <a:pt x="226919" y="6478524"/>
                </a:cubicBezTo>
                <a:cubicBezTo>
                  <a:pt x="225125" y="6474856"/>
                  <a:pt x="222757" y="6472004"/>
                  <a:pt x="219815" y="6469969"/>
                </a:cubicBezTo>
                <a:cubicBezTo>
                  <a:pt x="216872" y="6467933"/>
                  <a:pt x="213224" y="6466553"/>
                  <a:pt x="208871" y="6465827"/>
                </a:cubicBezTo>
                <a:cubicBezTo>
                  <a:pt x="205768" y="6465263"/>
                  <a:pt x="201273" y="6464981"/>
                  <a:pt x="195388" y="6464981"/>
                </a:cubicBezTo>
                <a:close/>
                <a:moveTo>
                  <a:pt x="76554" y="6463469"/>
                </a:moveTo>
                <a:cubicBezTo>
                  <a:pt x="70226" y="6463469"/>
                  <a:pt x="64975" y="6465434"/>
                  <a:pt x="60803" y="6469364"/>
                </a:cubicBezTo>
                <a:cubicBezTo>
                  <a:pt x="56632" y="6473294"/>
                  <a:pt x="54546" y="6477920"/>
                  <a:pt x="54546" y="6483240"/>
                </a:cubicBezTo>
                <a:cubicBezTo>
                  <a:pt x="54546" y="6485900"/>
                  <a:pt x="55211" y="6488662"/>
                  <a:pt x="56541" y="6491523"/>
                </a:cubicBezTo>
                <a:cubicBezTo>
                  <a:pt x="57871" y="6494385"/>
                  <a:pt x="60531" y="6498114"/>
                  <a:pt x="64522" y="6502709"/>
                </a:cubicBezTo>
                <a:cubicBezTo>
                  <a:pt x="57508" y="6506054"/>
                  <a:pt x="52238" y="6509934"/>
                  <a:pt x="48711" y="6514348"/>
                </a:cubicBezTo>
                <a:cubicBezTo>
                  <a:pt x="45184" y="6518761"/>
                  <a:pt x="43421" y="6523709"/>
                  <a:pt x="43421" y="6529191"/>
                </a:cubicBezTo>
                <a:cubicBezTo>
                  <a:pt x="43421" y="6535358"/>
                  <a:pt x="45577" y="6540941"/>
                  <a:pt x="49890" y="6545939"/>
                </a:cubicBezTo>
                <a:cubicBezTo>
                  <a:pt x="55211" y="6552065"/>
                  <a:pt x="62406" y="6555129"/>
                  <a:pt x="71475" y="6555129"/>
                </a:cubicBezTo>
                <a:cubicBezTo>
                  <a:pt x="76392" y="6555129"/>
                  <a:pt x="80967" y="6554131"/>
                  <a:pt x="85200" y="6552136"/>
                </a:cubicBezTo>
                <a:cubicBezTo>
                  <a:pt x="89432" y="6550141"/>
                  <a:pt x="93342" y="6547148"/>
                  <a:pt x="96929" y="6543157"/>
                </a:cubicBezTo>
                <a:cubicBezTo>
                  <a:pt x="101605" y="6548680"/>
                  <a:pt x="106140" y="6552851"/>
                  <a:pt x="110533" y="6555673"/>
                </a:cubicBezTo>
                <a:lnTo>
                  <a:pt x="117849" y="6547027"/>
                </a:lnTo>
                <a:cubicBezTo>
                  <a:pt x="112689" y="6543359"/>
                  <a:pt x="108074" y="6538824"/>
                  <a:pt x="104003" y="6533423"/>
                </a:cubicBezTo>
                <a:cubicBezTo>
                  <a:pt x="107308" y="6528425"/>
                  <a:pt x="109928" y="6522056"/>
                  <a:pt x="111863" y="6514317"/>
                </a:cubicBezTo>
                <a:lnTo>
                  <a:pt x="100557" y="6511899"/>
                </a:lnTo>
                <a:cubicBezTo>
                  <a:pt x="99549" y="6516575"/>
                  <a:pt x="98138" y="6520686"/>
                  <a:pt x="96325" y="6524233"/>
                </a:cubicBezTo>
                <a:lnTo>
                  <a:pt x="80423" y="6503978"/>
                </a:lnTo>
                <a:cubicBezTo>
                  <a:pt x="91588" y="6498013"/>
                  <a:pt x="97171" y="6490818"/>
                  <a:pt x="97171" y="6482394"/>
                </a:cubicBezTo>
                <a:cubicBezTo>
                  <a:pt x="97171" y="6477194"/>
                  <a:pt x="95246" y="6472740"/>
                  <a:pt x="91397" y="6469032"/>
                </a:cubicBezTo>
                <a:cubicBezTo>
                  <a:pt x="87548" y="6465323"/>
                  <a:pt x="82600" y="6463469"/>
                  <a:pt x="76554" y="6463469"/>
                </a:cubicBezTo>
                <a:close/>
                <a:moveTo>
                  <a:pt x="0" y="0"/>
                </a:moveTo>
                <a:lnTo>
                  <a:pt x="8077583" y="0"/>
                </a:lnTo>
                <a:lnTo>
                  <a:pt x="80775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Ins="274320">
            <a:noAutofit/>
          </a:bodyPr>
          <a:lstStyle>
            <a:lvl1pPr algn="r">
              <a:defRPr sz="1800">
                <a:latin typeface="+mn-lt"/>
              </a:defRPr>
            </a:lvl1pPr>
          </a:lstStyle>
          <a:p>
            <a:r>
              <a:rPr lang="en-US" dirty="0"/>
              <a:t>&lt; Click icon to add image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0D6561-20AA-463F-9085-C83B8108AE17}"/>
              </a:ext>
            </a:extLst>
          </p:cNvPr>
          <p:cNvSpPr/>
          <p:nvPr userDrawn="1"/>
        </p:nvSpPr>
        <p:spPr>
          <a:xfrm>
            <a:off x="0" y="0"/>
            <a:ext cx="41148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4460E-9CDA-441E-808A-BFDD7B63EBC2}"/>
              </a:ext>
            </a:extLst>
          </p:cNvPr>
          <p:cNvSpPr txBox="1"/>
          <p:nvPr userDrawn="1"/>
        </p:nvSpPr>
        <p:spPr>
          <a:xfrm>
            <a:off x="275844" y="6429792"/>
            <a:ext cx="50886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CE4D5C-0390-4B20-8F24-0296ACEDB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F435908F-A2F9-4F29-B09C-48A7B8CB8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5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/ Transparent Overl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C1F63F-F90D-42EF-B48E-BA935027864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829897" y="6541223"/>
                </a:moveTo>
                <a:lnTo>
                  <a:pt x="1829897" y="6553617"/>
                </a:lnTo>
                <a:lnTo>
                  <a:pt x="1836064" y="6553617"/>
                </a:lnTo>
                <a:cubicBezTo>
                  <a:pt x="1835943" y="6557285"/>
                  <a:pt x="1835339" y="6560097"/>
                  <a:pt x="1834251" y="6562052"/>
                </a:cubicBezTo>
                <a:cubicBezTo>
                  <a:pt x="1833162" y="6564007"/>
                  <a:pt x="1831469" y="6565488"/>
                  <a:pt x="1829172" y="6566496"/>
                </a:cubicBezTo>
                <a:lnTo>
                  <a:pt x="1832195" y="6571151"/>
                </a:lnTo>
                <a:cubicBezTo>
                  <a:pt x="1835701" y="6569619"/>
                  <a:pt x="1838261" y="6567453"/>
                  <a:pt x="1839873" y="6564651"/>
                </a:cubicBezTo>
                <a:cubicBezTo>
                  <a:pt x="1841486" y="6561850"/>
                  <a:pt x="1842292" y="6558172"/>
                  <a:pt x="1842292" y="6553617"/>
                </a:cubicBezTo>
                <a:lnTo>
                  <a:pt x="1842292" y="6541223"/>
                </a:lnTo>
                <a:close/>
                <a:moveTo>
                  <a:pt x="4763648" y="6521391"/>
                </a:moveTo>
                <a:lnTo>
                  <a:pt x="4763648" y="6525382"/>
                </a:lnTo>
                <a:cubicBezTo>
                  <a:pt x="4763648" y="6530178"/>
                  <a:pt x="4763064" y="6533806"/>
                  <a:pt x="4761895" y="6536265"/>
                </a:cubicBezTo>
                <a:cubicBezTo>
                  <a:pt x="4760363" y="6539449"/>
                  <a:pt x="4757965" y="6541958"/>
                  <a:pt x="4754700" y="6543792"/>
                </a:cubicBezTo>
                <a:cubicBezTo>
                  <a:pt x="4751436" y="6545626"/>
                  <a:pt x="4747707" y="6546543"/>
                  <a:pt x="4743515" y="6546543"/>
                </a:cubicBezTo>
                <a:cubicBezTo>
                  <a:pt x="4739282" y="6546543"/>
                  <a:pt x="4736068" y="6545576"/>
                  <a:pt x="4733871" y="6543641"/>
                </a:cubicBezTo>
                <a:cubicBezTo>
                  <a:pt x="4731674" y="6541706"/>
                  <a:pt x="4730576" y="6539288"/>
                  <a:pt x="4730576" y="6536386"/>
                </a:cubicBezTo>
                <a:cubicBezTo>
                  <a:pt x="4730576" y="6534491"/>
                  <a:pt x="4731080" y="6532768"/>
                  <a:pt x="4732088" y="6531216"/>
                </a:cubicBezTo>
                <a:cubicBezTo>
                  <a:pt x="4733095" y="6529664"/>
                  <a:pt x="4734526" y="6528485"/>
                  <a:pt x="4736380" y="6527679"/>
                </a:cubicBezTo>
                <a:cubicBezTo>
                  <a:pt x="4738235" y="6526873"/>
                  <a:pt x="4741399" y="6526148"/>
                  <a:pt x="4745873" y="6525503"/>
                </a:cubicBezTo>
                <a:cubicBezTo>
                  <a:pt x="4753773" y="6524374"/>
                  <a:pt x="4759698" y="6523004"/>
                  <a:pt x="4763648" y="6521391"/>
                </a:cubicBezTo>
                <a:close/>
                <a:moveTo>
                  <a:pt x="4058799" y="6521391"/>
                </a:moveTo>
                <a:lnTo>
                  <a:pt x="4058799" y="6525382"/>
                </a:lnTo>
                <a:cubicBezTo>
                  <a:pt x="4058799" y="6530178"/>
                  <a:pt x="4058214" y="6533806"/>
                  <a:pt x="4057045" y="6536265"/>
                </a:cubicBezTo>
                <a:cubicBezTo>
                  <a:pt x="4055513" y="6539449"/>
                  <a:pt x="4053115" y="6541958"/>
                  <a:pt x="4049850" y="6543792"/>
                </a:cubicBezTo>
                <a:cubicBezTo>
                  <a:pt x="4046585" y="6545626"/>
                  <a:pt x="4042857" y="6546543"/>
                  <a:pt x="4038665" y="6546543"/>
                </a:cubicBezTo>
                <a:cubicBezTo>
                  <a:pt x="4034433" y="6546543"/>
                  <a:pt x="4031218" y="6545576"/>
                  <a:pt x="4029021" y="6543641"/>
                </a:cubicBezTo>
                <a:cubicBezTo>
                  <a:pt x="4026824" y="6541706"/>
                  <a:pt x="4025726" y="6539288"/>
                  <a:pt x="4025726" y="6536386"/>
                </a:cubicBezTo>
                <a:cubicBezTo>
                  <a:pt x="4025726" y="6534491"/>
                  <a:pt x="4026230" y="6532768"/>
                  <a:pt x="4027238" y="6531216"/>
                </a:cubicBezTo>
                <a:cubicBezTo>
                  <a:pt x="4028245" y="6529664"/>
                  <a:pt x="4029676" y="6528485"/>
                  <a:pt x="4031530" y="6527679"/>
                </a:cubicBezTo>
                <a:cubicBezTo>
                  <a:pt x="4033384" y="6526873"/>
                  <a:pt x="4036549" y="6526148"/>
                  <a:pt x="4041023" y="6525503"/>
                </a:cubicBezTo>
                <a:cubicBezTo>
                  <a:pt x="4048923" y="6524374"/>
                  <a:pt x="4054848" y="6523004"/>
                  <a:pt x="4058799" y="6521391"/>
                </a:cubicBezTo>
                <a:close/>
                <a:moveTo>
                  <a:pt x="1772798" y="6521391"/>
                </a:moveTo>
                <a:lnTo>
                  <a:pt x="1772798" y="6525382"/>
                </a:lnTo>
                <a:cubicBezTo>
                  <a:pt x="1772798" y="6530178"/>
                  <a:pt x="1772214" y="6533806"/>
                  <a:pt x="1771045" y="6536265"/>
                </a:cubicBezTo>
                <a:cubicBezTo>
                  <a:pt x="1769513" y="6539449"/>
                  <a:pt x="1767115" y="6541958"/>
                  <a:pt x="1763850" y="6543792"/>
                </a:cubicBezTo>
                <a:cubicBezTo>
                  <a:pt x="1760585" y="6545626"/>
                  <a:pt x="1756857" y="6546543"/>
                  <a:pt x="1752665" y="6546543"/>
                </a:cubicBezTo>
                <a:cubicBezTo>
                  <a:pt x="1748433" y="6546543"/>
                  <a:pt x="1745218" y="6545576"/>
                  <a:pt x="1743021" y="6543641"/>
                </a:cubicBezTo>
                <a:cubicBezTo>
                  <a:pt x="1740825" y="6541706"/>
                  <a:pt x="1739726" y="6539288"/>
                  <a:pt x="1739726" y="6536386"/>
                </a:cubicBezTo>
                <a:cubicBezTo>
                  <a:pt x="1739726" y="6534491"/>
                  <a:pt x="1740230" y="6532768"/>
                  <a:pt x="1741238" y="6531216"/>
                </a:cubicBezTo>
                <a:cubicBezTo>
                  <a:pt x="1742245" y="6529664"/>
                  <a:pt x="1743676" y="6528485"/>
                  <a:pt x="1745530" y="6527679"/>
                </a:cubicBezTo>
                <a:cubicBezTo>
                  <a:pt x="1747385" y="6526873"/>
                  <a:pt x="1750549" y="6526148"/>
                  <a:pt x="1755023" y="6525503"/>
                </a:cubicBezTo>
                <a:cubicBezTo>
                  <a:pt x="1762923" y="6524374"/>
                  <a:pt x="1768848" y="6523004"/>
                  <a:pt x="1772798" y="6521391"/>
                </a:cubicBezTo>
                <a:close/>
                <a:moveTo>
                  <a:pt x="1506099" y="6521391"/>
                </a:moveTo>
                <a:lnTo>
                  <a:pt x="1506099" y="6525382"/>
                </a:lnTo>
                <a:cubicBezTo>
                  <a:pt x="1506099" y="6530178"/>
                  <a:pt x="1505514" y="6533806"/>
                  <a:pt x="1504345" y="6536265"/>
                </a:cubicBezTo>
                <a:cubicBezTo>
                  <a:pt x="1502813" y="6539449"/>
                  <a:pt x="1500415" y="6541958"/>
                  <a:pt x="1497150" y="6543792"/>
                </a:cubicBezTo>
                <a:cubicBezTo>
                  <a:pt x="1493885" y="6545626"/>
                  <a:pt x="1490157" y="6546543"/>
                  <a:pt x="1485965" y="6546543"/>
                </a:cubicBezTo>
                <a:cubicBezTo>
                  <a:pt x="1481733" y="6546543"/>
                  <a:pt x="1478518" y="6545576"/>
                  <a:pt x="1476321" y="6543641"/>
                </a:cubicBezTo>
                <a:cubicBezTo>
                  <a:pt x="1474125" y="6541706"/>
                  <a:pt x="1473026" y="6539288"/>
                  <a:pt x="1473026" y="6536386"/>
                </a:cubicBezTo>
                <a:cubicBezTo>
                  <a:pt x="1473026" y="6534491"/>
                  <a:pt x="1473530" y="6532768"/>
                  <a:pt x="1474538" y="6531216"/>
                </a:cubicBezTo>
                <a:cubicBezTo>
                  <a:pt x="1475545" y="6529664"/>
                  <a:pt x="1476976" y="6528485"/>
                  <a:pt x="1478830" y="6527679"/>
                </a:cubicBezTo>
                <a:cubicBezTo>
                  <a:pt x="1480685" y="6526873"/>
                  <a:pt x="1483849" y="6526148"/>
                  <a:pt x="1488323" y="6525503"/>
                </a:cubicBezTo>
                <a:cubicBezTo>
                  <a:pt x="1496223" y="6524374"/>
                  <a:pt x="1502148" y="6523004"/>
                  <a:pt x="1506099" y="6521391"/>
                </a:cubicBezTo>
                <a:close/>
                <a:moveTo>
                  <a:pt x="4194088" y="6509843"/>
                </a:moveTo>
                <a:lnTo>
                  <a:pt x="4214040" y="6534572"/>
                </a:lnTo>
                <a:cubicBezTo>
                  <a:pt x="4211944" y="6537797"/>
                  <a:pt x="4209153" y="6540427"/>
                  <a:pt x="4205667" y="6542462"/>
                </a:cubicBezTo>
                <a:cubicBezTo>
                  <a:pt x="4202180" y="6544498"/>
                  <a:pt x="4198804" y="6545515"/>
                  <a:pt x="4195539" y="6545515"/>
                </a:cubicBezTo>
                <a:cubicBezTo>
                  <a:pt x="4190299" y="6545515"/>
                  <a:pt x="4186248" y="6543581"/>
                  <a:pt x="4183386" y="6539711"/>
                </a:cubicBezTo>
                <a:cubicBezTo>
                  <a:pt x="4180525" y="6535842"/>
                  <a:pt x="4179093" y="6532113"/>
                  <a:pt x="4179093" y="6528526"/>
                </a:cubicBezTo>
                <a:cubicBezTo>
                  <a:pt x="4179093" y="6525583"/>
                  <a:pt x="4180121" y="6522611"/>
                  <a:pt x="4182177" y="6519608"/>
                </a:cubicBezTo>
                <a:cubicBezTo>
                  <a:pt x="4184233" y="6516605"/>
                  <a:pt x="4188203" y="6513350"/>
                  <a:pt x="4194088" y="6509843"/>
                </a:cubicBezTo>
                <a:close/>
                <a:moveTo>
                  <a:pt x="4443914" y="6496965"/>
                </a:moveTo>
                <a:cubicBezTo>
                  <a:pt x="4449275" y="6496965"/>
                  <a:pt x="4453760" y="6499011"/>
                  <a:pt x="4457367" y="6503102"/>
                </a:cubicBezTo>
                <a:cubicBezTo>
                  <a:pt x="4460975" y="6507193"/>
                  <a:pt x="4462778" y="6513209"/>
                  <a:pt x="4462778" y="6521149"/>
                </a:cubicBezTo>
                <a:cubicBezTo>
                  <a:pt x="4462778" y="6529574"/>
                  <a:pt x="4460985" y="6535842"/>
                  <a:pt x="4457398" y="6539953"/>
                </a:cubicBezTo>
                <a:cubicBezTo>
                  <a:pt x="4453811" y="6544064"/>
                  <a:pt x="4449316" y="6546120"/>
                  <a:pt x="4443914" y="6546120"/>
                </a:cubicBezTo>
                <a:cubicBezTo>
                  <a:pt x="4438474" y="6546120"/>
                  <a:pt x="4433959" y="6544074"/>
                  <a:pt x="4430371" y="6539983"/>
                </a:cubicBezTo>
                <a:cubicBezTo>
                  <a:pt x="4426784" y="6535892"/>
                  <a:pt x="4424991" y="6529735"/>
                  <a:pt x="4424991" y="6521512"/>
                </a:cubicBezTo>
                <a:cubicBezTo>
                  <a:pt x="4424991" y="6513289"/>
                  <a:pt x="4426784" y="6507143"/>
                  <a:pt x="4430371" y="6503071"/>
                </a:cubicBezTo>
                <a:cubicBezTo>
                  <a:pt x="4433959" y="6499000"/>
                  <a:pt x="4438474" y="6496965"/>
                  <a:pt x="4443914" y="6496965"/>
                </a:cubicBezTo>
                <a:close/>
                <a:moveTo>
                  <a:pt x="3775351" y="6496965"/>
                </a:moveTo>
                <a:cubicBezTo>
                  <a:pt x="3780309" y="6496965"/>
                  <a:pt x="3784480" y="6499021"/>
                  <a:pt x="3787866" y="6503132"/>
                </a:cubicBezTo>
                <a:cubicBezTo>
                  <a:pt x="3791252" y="6507243"/>
                  <a:pt x="3792945" y="6513693"/>
                  <a:pt x="3792945" y="6522480"/>
                </a:cubicBezTo>
                <a:cubicBezTo>
                  <a:pt x="3792945" y="6530461"/>
                  <a:pt x="3791282" y="6536396"/>
                  <a:pt x="3787957" y="6540286"/>
                </a:cubicBezTo>
                <a:cubicBezTo>
                  <a:pt x="3784632" y="6544175"/>
                  <a:pt x="3780591" y="6546120"/>
                  <a:pt x="3775834" y="6546120"/>
                </a:cubicBezTo>
                <a:cubicBezTo>
                  <a:pt x="3771118" y="6546120"/>
                  <a:pt x="3767027" y="6544084"/>
                  <a:pt x="3763561" y="6540013"/>
                </a:cubicBezTo>
                <a:cubicBezTo>
                  <a:pt x="3760094" y="6535942"/>
                  <a:pt x="3758361" y="6529795"/>
                  <a:pt x="3758361" y="6521573"/>
                </a:cubicBezTo>
                <a:cubicBezTo>
                  <a:pt x="3758361" y="6513068"/>
                  <a:pt x="3759983" y="6506840"/>
                  <a:pt x="3763228" y="6502890"/>
                </a:cubicBezTo>
                <a:cubicBezTo>
                  <a:pt x="3766473" y="6498940"/>
                  <a:pt x="3770514" y="6496965"/>
                  <a:pt x="3775351" y="6496965"/>
                </a:cubicBezTo>
                <a:close/>
                <a:moveTo>
                  <a:pt x="3586665" y="6496965"/>
                </a:moveTo>
                <a:cubicBezTo>
                  <a:pt x="3592026" y="6496965"/>
                  <a:pt x="3596510" y="6499011"/>
                  <a:pt x="3600117" y="6503102"/>
                </a:cubicBezTo>
                <a:cubicBezTo>
                  <a:pt x="3603725" y="6507193"/>
                  <a:pt x="3605529" y="6513209"/>
                  <a:pt x="3605529" y="6521149"/>
                </a:cubicBezTo>
                <a:cubicBezTo>
                  <a:pt x="3605529" y="6529574"/>
                  <a:pt x="3603735" y="6535842"/>
                  <a:pt x="3600147" y="6539953"/>
                </a:cubicBezTo>
                <a:cubicBezTo>
                  <a:pt x="3596560" y="6544064"/>
                  <a:pt x="3592066" y="6546120"/>
                  <a:pt x="3586665" y="6546120"/>
                </a:cubicBezTo>
                <a:cubicBezTo>
                  <a:pt x="3581223" y="6546120"/>
                  <a:pt x="3576708" y="6544074"/>
                  <a:pt x="3573121" y="6539983"/>
                </a:cubicBezTo>
                <a:cubicBezTo>
                  <a:pt x="3569534" y="6535892"/>
                  <a:pt x="3567740" y="6529735"/>
                  <a:pt x="3567740" y="6521512"/>
                </a:cubicBezTo>
                <a:cubicBezTo>
                  <a:pt x="3567740" y="6513289"/>
                  <a:pt x="3569534" y="6507143"/>
                  <a:pt x="3573121" y="6503071"/>
                </a:cubicBezTo>
                <a:cubicBezTo>
                  <a:pt x="3576708" y="6499000"/>
                  <a:pt x="3581223" y="6496965"/>
                  <a:pt x="3586665" y="6496965"/>
                </a:cubicBezTo>
                <a:close/>
                <a:moveTo>
                  <a:pt x="3289575" y="6496965"/>
                </a:moveTo>
                <a:cubicBezTo>
                  <a:pt x="3294534" y="6496965"/>
                  <a:pt x="3298705" y="6499021"/>
                  <a:pt x="3302091" y="6503132"/>
                </a:cubicBezTo>
                <a:cubicBezTo>
                  <a:pt x="3305477" y="6507243"/>
                  <a:pt x="3307170" y="6513693"/>
                  <a:pt x="3307170" y="6522480"/>
                </a:cubicBezTo>
                <a:cubicBezTo>
                  <a:pt x="3307170" y="6530461"/>
                  <a:pt x="3305507" y="6536396"/>
                  <a:pt x="3302182" y="6540286"/>
                </a:cubicBezTo>
                <a:cubicBezTo>
                  <a:pt x="3298857" y="6544175"/>
                  <a:pt x="3294816" y="6546120"/>
                  <a:pt x="3290059" y="6546120"/>
                </a:cubicBezTo>
                <a:cubicBezTo>
                  <a:pt x="3285343" y="6546120"/>
                  <a:pt x="3281252" y="6544084"/>
                  <a:pt x="3277786" y="6540013"/>
                </a:cubicBezTo>
                <a:cubicBezTo>
                  <a:pt x="3274319" y="6535942"/>
                  <a:pt x="3272586" y="6529795"/>
                  <a:pt x="3272586" y="6521573"/>
                </a:cubicBezTo>
                <a:cubicBezTo>
                  <a:pt x="3272586" y="6513068"/>
                  <a:pt x="3274208" y="6506840"/>
                  <a:pt x="3277453" y="6502890"/>
                </a:cubicBezTo>
                <a:cubicBezTo>
                  <a:pt x="3280698" y="6498940"/>
                  <a:pt x="3284739" y="6496965"/>
                  <a:pt x="3289575" y="6496965"/>
                </a:cubicBezTo>
                <a:close/>
                <a:moveTo>
                  <a:pt x="2575382" y="6496965"/>
                </a:moveTo>
                <a:cubicBezTo>
                  <a:pt x="2580300" y="6496965"/>
                  <a:pt x="2584502" y="6498960"/>
                  <a:pt x="2587988" y="6502951"/>
                </a:cubicBezTo>
                <a:cubicBezTo>
                  <a:pt x="2591475" y="6506941"/>
                  <a:pt x="2593218" y="6512866"/>
                  <a:pt x="2593218" y="6520726"/>
                </a:cubicBezTo>
                <a:cubicBezTo>
                  <a:pt x="2593218" y="6528949"/>
                  <a:pt x="2591525" y="6534985"/>
                  <a:pt x="2588139" y="6538834"/>
                </a:cubicBezTo>
                <a:cubicBezTo>
                  <a:pt x="2584754" y="6542684"/>
                  <a:pt x="2580562" y="6544608"/>
                  <a:pt x="2575563" y="6544608"/>
                </a:cubicBezTo>
                <a:cubicBezTo>
                  <a:pt x="2570525" y="6544608"/>
                  <a:pt x="2566333" y="6542674"/>
                  <a:pt x="2562987" y="6538804"/>
                </a:cubicBezTo>
                <a:cubicBezTo>
                  <a:pt x="2559642" y="6534935"/>
                  <a:pt x="2557969" y="6528788"/>
                  <a:pt x="2557969" y="6520363"/>
                </a:cubicBezTo>
                <a:cubicBezTo>
                  <a:pt x="2557969" y="6512624"/>
                  <a:pt x="2559662" y="6506790"/>
                  <a:pt x="2563048" y="6502860"/>
                </a:cubicBezTo>
                <a:cubicBezTo>
                  <a:pt x="2566434" y="6498930"/>
                  <a:pt x="2570545" y="6496965"/>
                  <a:pt x="2575382" y="6496965"/>
                </a:cubicBezTo>
                <a:close/>
                <a:moveTo>
                  <a:pt x="1624514" y="6496965"/>
                </a:moveTo>
                <a:cubicBezTo>
                  <a:pt x="1629876" y="6496965"/>
                  <a:pt x="1634360" y="6499011"/>
                  <a:pt x="1637967" y="6503102"/>
                </a:cubicBezTo>
                <a:cubicBezTo>
                  <a:pt x="1641575" y="6507193"/>
                  <a:pt x="1643378" y="6513209"/>
                  <a:pt x="1643378" y="6521149"/>
                </a:cubicBezTo>
                <a:cubicBezTo>
                  <a:pt x="1643378" y="6529574"/>
                  <a:pt x="1641585" y="6535842"/>
                  <a:pt x="1637997" y="6539953"/>
                </a:cubicBezTo>
                <a:cubicBezTo>
                  <a:pt x="1634410" y="6544064"/>
                  <a:pt x="1629916" y="6546120"/>
                  <a:pt x="1624514" y="6546120"/>
                </a:cubicBezTo>
                <a:cubicBezTo>
                  <a:pt x="1619073" y="6546120"/>
                  <a:pt x="1614558" y="6544074"/>
                  <a:pt x="1610971" y="6539983"/>
                </a:cubicBezTo>
                <a:cubicBezTo>
                  <a:pt x="1607384" y="6535892"/>
                  <a:pt x="1605590" y="6529735"/>
                  <a:pt x="1605590" y="6521512"/>
                </a:cubicBezTo>
                <a:cubicBezTo>
                  <a:pt x="1605590" y="6513289"/>
                  <a:pt x="1607384" y="6507143"/>
                  <a:pt x="1610971" y="6503071"/>
                </a:cubicBezTo>
                <a:cubicBezTo>
                  <a:pt x="1614558" y="6499000"/>
                  <a:pt x="1619073" y="6496965"/>
                  <a:pt x="1624514" y="6496965"/>
                </a:cubicBezTo>
                <a:close/>
                <a:moveTo>
                  <a:pt x="803732" y="6496965"/>
                </a:moveTo>
                <a:cubicBezTo>
                  <a:pt x="808650" y="6496965"/>
                  <a:pt x="812852" y="6498960"/>
                  <a:pt x="816338" y="6502951"/>
                </a:cubicBezTo>
                <a:cubicBezTo>
                  <a:pt x="819825" y="6506941"/>
                  <a:pt x="821568" y="6512866"/>
                  <a:pt x="821568" y="6520726"/>
                </a:cubicBezTo>
                <a:cubicBezTo>
                  <a:pt x="821568" y="6528949"/>
                  <a:pt x="819875" y="6534985"/>
                  <a:pt x="816489" y="6538834"/>
                </a:cubicBezTo>
                <a:cubicBezTo>
                  <a:pt x="813104" y="6542684"/>
                  <a:pt x="808912" y="6544608"/>
                  <a:pt x="803914" y="6544608"/>
                </a:cubicBezTo>
                <a:cubicBezTo>
                  <a:pt x="798875" y="6544608"/>
                  <a:pt x="794683" y="6542674"/>
                  <a:pt x="791337" y="6538804"/>
                </a:cubicBezTo>
                <a:cubicBezTo>
                  <a:pt x="787992" y="6534935"/>
                  <a:pt x="786319" y="6528788"/>
                  <a:pt x="786319" y="6520363"/>
                </a:cubicBezTo>
                <a:cubicBezTo>
                  <a:pt x="786319" y="6512624"/>
                  <a:pt x="788012" y="6506790"/>
                  <a:pt x="791398" y="6502860"/>
                </a:cubicBezTo>
                <a:cubicBezTo>
                  <a:pt x="794784" y="6498930"/>
                  <a:pt x="798895" y="6496965"/>
                  <a:pt x="803732" y="6496965"/>
                </a:cubicBezTo>
                <a:close/>
                <a:moveTo>
                  <a:pt x="736876" y="6496965"/>
                </a:moveTo>
                <a:cubicBezTo>
                  <a:pt x="741834" y="6496965"/>
                  <a:pt x="746005" y="6499021"/>
                  <a:pt x="749391" y="6503132"/>
                </a:cubicBezTo>
                <a:cubicBezTo>
                  <a:pt x="752777" y="6507243"/>
                  <a:pt x="754470" y="6513693"/>
                  <a:pt x="754470" y="6522480"/>
                </a:cubicBezTo>
                <a:cubicBezTo>
                  <a:pt x="754470" y="6530461"/>
                  <a:pt x="752807" y="6536396"/>
                  <a:pt x="749482" y="6540286"/>
                </a:cubicBezTo>
                <a:cubicBezTo>
                  <a:pt x="746157" y="6544175"/>
                  <a:pt x="742116" y="6546120"/>
                  <a:pt x="737359" y="6546120"/>
                </a:cubicBezTo>
                <a:cubicBezTo>
                  <a:pt x="732643" y="6546120"/>
                  <a:pt x="728552" y="6544084"/>
                  <a:pt x="725086" y="6540013"/>
                </a:cubicBezTo>
                <a:cubicBezTo>
                  <a:pt x="721619" y="6535942"/>
                  <a:pt x="719886" y="6529795"/>
                  <a:pt x="719886" y="6521573"/>
                </a:cubicBezTo>
                <a:cubicBezTo>
                  <a:pt x="719886" y="6513068"/>
                  <a:pt x="721508" y="6506840"/>
                  <a:pt x="724753" y="6502890"/>
                </a:cubicBezTo>
                <a:cubicBezTo>
                  <a:pt x="727998" y="6498940"/>
                  <a:pt x="732039" y="6496965"/>
                  <a:pt x="736876" y="6496965"/>
                </a:cubicBezTo>
                <a:close/>
                <a:moveTo>
                  <a:pt x="4644363" y="6496904"/>
                </a:moveTo>
                <a:cubicBezTo>
                  <a:pt x="4649885" y="6496904"/>
                  <a:pt x="4654379" y="6499000"/>
                  <a:pt x="4657846" y="6503192"/>
                </a:cubicBezTo>
                <a:cubicBezTo>
                  <a:pt x="4660103" y="6505893"/>
                  <a:pt x="4661474" y="6509944"/>
                  <a:pt x="4661958" y="6515345"/>
                </a:cubicBezTo>
                <a:lnTo>
                  <a:pt x="4626104" y="6515345"/>
                </a:lnTo>
                <a:cubicBezTo>
                  <a:pt x="4626466" y="6509742"/>
                  <a:pt x="4628351" y="6505268"/>
                  <a:pt x="4631757" y="6501923"/>
                </a:cubicBezTo>
                <a:cubicBezTo>
                  <a:pt x="4635162" y="6498577"/>
                  <a:pt x="4639364" y="6496904"/>
                  <a:pt x="4644363" y="6496904"/>
                </a:cubicBezTo>
                <a:close/>
                <a:moveTo>
                  <a:pt x="3844263" y="6496904"/>
                </a:moveTo>
                <a:cubicBezTo>
                  <a:pt x="3849785" y="6496904"/>
                  <a:pt x="3854279" y="6499000"/>
                  <a:pt x="3857746" y="6503192"/>
                </a:cubicBezTo>
                <a:cubicBezTo>
                  <a:pt x="3860003" y="6505893"/>
                  <a:pt x="3861373" y="6509944"/>
                  <a:pt x="3861857" y="6515345"/>
                </a:cubicBezTo>
                <a:lnTo>
                  <a:pt x="3826003" y="6515345"/>
                </a:lnTo>
                <a:cubicBezTo>
                  <a:pt x="3826366" y="6509742"/>
                  <a:pt x="3828251" y="6505268"/>
                  <a:pt x="3831657" y="6501923"/>
                </a:cubicBezTo>
                <a:cubicBezTo>
                  <a:pt x="3835062" y="6498577"/>
                  <a:pt x="3839265" y="6496904"/>
                  <a:pt x="3844263" y="6496904"/>
                </a:cubicBezTo>
                <a:close/>
                <a:moveTo>
                  <a:pt x="3225138" y="6496904"/>
                </a:moveTo>
                <a:cubicBezTo>
                  <a:pt x="3230660" y="6496904"/>
                  <a:pt x="3235154" y="6499000"/>
                  <a:pt x="3238621" y="6503192"/>
                </a:cubicBezTo>
                <a:cubicBezTo>
                  <a:pt x="3240878" y="6505893"/>
                  <a:pt x="3242248" y="6509944"/>
                  <a:pt x="3242732" y="6515345"/>
                </a:cubicBezTo>
                <a:lnTo>
                  <a:pt x="3206878" y="6515345"/>
                </a:lnTo>
                <a:cubicBezTo>
                  <a:pt x="3207241" y="6509742"/>
                  <a:pt x="3209126" y="6505268"/>
                  <a:pt x="3212532" y="6501923"/>
                </a:cubicBezTo>
                <a:cubicBezTo>
                  <a:pt x="3215937" y="6498577"/>
                  <a:pt x="3220140" y="6496904"/>
                  <a:pt x="3225138" y="6496904"/>
                </a:cubicBezTo>
                <a:close/>
                <a:moveTo>
                  <a:pt x="3072738" y="6496904"/>
                </a:moveTo>
                <a:cubicBezTo>
                  <a:pt x="3078260" y="6496904"/>
                  <a:pt x="3082754" y="6499000"/>
                  <a:pt x="3086221" y="6503192"/>
                </a:cubicBezTo>
                <a:cubicBezTo>
                  <a:pt x="3088478" y="6505893"/>
                  <a:pt x="3089848" y="6509944"/>
                  <a:pt x="3090332" y="6515345"/>
                </a:cubicBezTo>
                <a:lnTo>
                  <a:pt x="3054478" y="6515345"/>
                </a:lnTo>
                <a:cubicBezTo>
                  <a:pt x="3054841" y="6509742"/>
                  <a:pt x="3056726" y="6505268"/>
                  <a:pt x="3060131" y="6501923"/>
                </a:cubicBezTo>
                <a:cubicBezTo>
                  <a:pt x="3063538" y="6498577"/>
                  <a:pt x="3067740" y="6496904"/>
                  <a:pt x="3072738" y="6496904"/>
                </a:cubicBezTo>
                <a:close/>
                <a:moveTo>
                  <a:pt x="2939388" y="6496904"/>
                </a:moveTo>
                <a:cubicBezTo>
                  <a:pt x="2944910" y="6496904"/>
                  <a:pt x="2949404" y="6499000"/>
                  <a:pt x="2952871" y="6503192"/>
                </a:cubicBezTo>
                <a:cubicBezTo>
                  <a:pt x="2955128" y="6505893"/>
                  <a:pt x="2956498" y="6509944"/>
                  <a:pt x="2956982" y="6515345"/>
                </a:cubicBezTo>
                <a:lnTo>
                  <a:pt x="2921128" y="6515345"/>
                </a:lnTo>
                <a:cubicBezTo>
                  <a:pt x="2921491" y="6509742"/>
                  <a:pt x="2923375" y="6505268"/>
                  <a:pt x="2926782" y="6501923"/>
                </a:cubicBezTo>
                <a:cubicBezTo>
                  <a:pt x="2930188" y="6498577"/>
                  <a:pt x="2934390" y="6496904"/>
                  <a:pt x="2939388" y="6496904"/>
                </a:cubicBezTo>
                <a:close/>
                <a:moveTo>
                  <a:pt x="1320138" y="6496904"/>
                </a:moveTo>
                <a:cubicBezTo>
                  <a:pt x="1325660" y="6496904"/>
                  <a:pt x="1330154" y="6499000"/>
                  <a:pt x="1333621" y="6503192"/>
                </a:cubicBezTo>
                <a:cubicBezTo>
                  <a:pt x="1335878" y="6505893"/>
                  <a:pt x="1337248" y="6509944"/>
                  <a:pt x="1337732" y="6515345"/>
                </a:cubicBezTo>
                <a:lnTo>
                  <a:pt x="1301878" y="6515345"/>
                </a:lnTo>
                <a:cubicBezTo>
                  <a:pt x="1302241" y="6509742"/>
                  <a:pt x="1304126" y="6505268"/>
                  <a:pt x="1307531" y="6501923"/>
                </a:cubicBezTo>
                <a:cubicBezTo>
                  <a:pt x="1310937" y="6498577"/>
                  <a:pt x="1315139" y="6496904"/>
                  <a:pt x="1320138" y="6496904"/>
                </a:cubicBezTo>
                <a:close/>
                <a:moveTo>
                  <a:pt x="1062963" y="6496904"/>
                </a:moveTo>
                <a:cubicBezTo>
                  <a:pt x="1068485" y="6496904"/>
                  <a:pt x="1072979" y="6499000"/>
                  <a:pt x="1076445" y="6503192"/>
                </a:cubicBezTo>
                <a:cubicBezTo>
                  <a:pt x="1078703" y="6505893"/>
                  <a:pt x="1080073" y="6509944"/>
                  <a:pt x="1080557" y="6515345"/>
                </a:cubicBezTo>
                <a:lnTo>
                  <a:pt x="1044703" y="6515345"/>
                </a:lnTo>
                <a:cubicBezTo>
                  <a:pt x="1045066" y="6509742"/>
                  <a:pt x="1046951" y="6505268"/>
                  <a:pt x="1050357" y="6501923"/>
                </a:cubicBezTo>
                <a:cubicBezTo>
                  <a:pt x="1053762" y="6498577"/>
                  <a:pt x="1057965" y="6496904"/>
                  <a:pt x="1062963" y="6496904"/>
                </a:cubicBezTo>
                <a:close/>
                <a:moveTo>
                  <a:pt x="872463" y="6496904"/>
                </a:moveTo>
                <a:cubicBezTo>
                  <a:pt x="877985" y="6496904"/>
                  <a:pt x="882479" y="6499000"/>
                  <a:pt x="885946" y="6503192"/>
                </a:cubicBezTo>
                <a:cubicBezTo>
                  <a:pt x="888203" y="6505893"/>
                  <a:pt x="889573" y="6509944"/>
                  <a:pt x="890057" y="6515345"/>
                </a:cubicBezTo>
                <a:lnTo>
                  <a:pt x="854203" y="6515345"/>
                </a:lnTo>
                <a:cubicBezTo>
                  <a:pt x="854566" y="6509742"/>
                  <a:pt x="856450" y="6505268"/>
                  <a:pt x="859857" y="6501923"/>
                </a:cubicBezTo>
                <a:cubicBezTo>
                  <a:pt x="863263" y="6498577"/>
                  <a:pt x="867465" y="6496904"/>
                  <a:pt x="872463" y="6496904"/>
                </a:cubicBezTo>
                <a:close/>
                <a:moveTo>
                  <a:pt x="4512040" y="6496481"/>
                </a:moveTo>
                <a:cubicBezTo>
                  <a:pt x="4516716" y="6496481"/>
                  <a:pt x="4520737" y="6498517"/>
                  <a:pt x="4524103" y="6502588"/>
                </a:cubicBezTo>
                <a:cubicBezTo>
                  <a:pt x="4527468" y="6506659"/>
                  <a:pt x="4529151" y="6512786"/>
                  <a:pt x="4529151" y="6520968"/>
                </a:cubicBezTo>
                <a:cubicBezTo>
                  <a:pt x="4529151" y="6529554"/>
                  <a:pt x="4527428" y="6535892"/>
                  <a:pt x="4523982" y="6539983"/>
                </a:cubicBezTo>
                <a:cubicBezTo>
                  <a:pt x="4520535" y="6544074"/>
                  <a:pt x="4516394" y="6546120"/>
                  <a:pt x="4511557" y="6546120"/>
                </a:cubicBezTo>
                <a:cubicBezTo>
                  <a:pt x="4506801" y="6546120"/>
                  <a:pt x="4502750" y="6544145"/>
                  <a:pt x="4499404" y="6540195"/>
                </a:cubicBezTo>
                <a:cubicBezTo>
                  <a:pt x="4496059" y="6536245"/>
                  <a:pt x="4494386" y="6530138"/>
                  <a:pt x="4494386" y="6521875"/>
                </a:cubicBezTo>
                <a:cubicBezTo>
                  <a:pt x="4494386" y="6513612"/>
                  <a:pt x="4496169" y="6507314"/>
                  <a:pt x="4499737" y="6502981"/>
                </a:cubicBezTo>
                <a:cubicBezTo>
                  <a:pt x="4503304" y="6498648"/>
                  <a:pt x="4507405" y="6496481"/>
                  <a:pt x="4512040" y="6496481"/>
                </a:cubicBezTo>
                <a:close/>
                <a:moveTo>
                  <a:pt x="4589366" y="6489407"/>
                </a:moveTo>
                <a:lnTo>
                  <a:pt x="4589366" y="6553617"/>
                </a:lnTo>
                <a:lnTo>
                  <a:pt x="4600249" y="6553617"/>
                </a:lnTo>
                <a:lnTo>
                  <a:pt x="4600249" y="6489407"/>
                </a:lnTo>
                <a:close/>
                <a:moveTo>
                  <a:pt x="3989291" y="6489407"/>
                </a:moveTo>
                <a:lnTo>
                  <a:pt x="3989291" y="6553617"/>
                </a:lnTo>
                <a:lnTo>
                  <a:pt x="4000174" y="6553617"/>
                </a:lnTo>
                <a:lnTo>
                  <a:pt x="4000174" y="6489407"/>
                </a:lnTo>
                <a:close/>
                <a:moveTo>
                  <a:pt x="3722591" y="6489407"/>
                </a:moveTo>
                <a:lnTo>
                  <a:pt x="3722591" y="6553617"/>
                </a:lnTo>
                <a:lnTo>
                  <a:pt x="3733474" y="6553617"/>
                </a:lnTo>
                <a:lnTo>
                  <a:pt x="3733474" y="6489407"/>
                </a:lnTo>
                <a:close/>
                <a:moveTo>
                  <a:pt x="2522441" y="6489407"/>
                </a:moveTo>
                <a:lnTo>
                  <a:pt x="2522441" y="6553617"/>
                </a:lnTo>
                <a:lnTo>
                  <a:pt x="2533324" y="6553617"/>
                </a:lnTo>
                <a:lnTo>
                  <a:pt x="2533324" y="6489407"/>
                </a:lnTo>
                <a:close/>
                <a:moveTo>
                  <a:pt x="1569941" y="6489407"/>
                </a:moveTo>
                <a:lnTo>
                  <a:pt x="1569941" y="6553617"/>
                </a:lnTo>
                <a:lnTo>
                  <a:pt x="1580824" y="6553617"/>
                </a:lnTo>
                <a:lnTo>
                  <a:pt x="1580824" y="6489407"/>
                </a:lnTo>
                <a:close/>
                <a:moveTo>
                  <a:pt x="941291" y="6489407"/>
                </a:moveTo>
                <a:lnTo>
                  <a:pt x="941291" y="6553617"/>
                </a:lnTo>
                <a:lnTo>
                  <a:pt x="952174" y="6553617"/>
                </a:lnTo>
                <a:lnTo>
                  <a:pt x="952174" y="6489407"/>
                </a:lnTo>
                <a:close/>
                <a:moveTo>
                  <a:pt x="684116" y="6489407"/>
                </a:moveTo>
                <a:lnTo>
                  <a:pt x="684116" y="6553617"/>
                </a:lnTo>
                <a:lnTo>
                  <a:pt x="694999" y="6553617"/>
                </a:lnTo>
                <a:lnTo>
                  <a:pt x="694999" y="6489407"/>
                </a:lnTo>
                <a:close/>
                <a:moveTo>
                  <a:pt x="4812911" y="6487956"/>
                </a:moveTo>
                <a:cubicBezTo>
                  <a:pt x="4810371" y="6487956"/>
                  <a:pt x="4808043" y="6488682"/>
                  <a:pt x="4805927" y="6490133"/>
                </a:cubicBezTo>
                <a:cubicBezTo>
                  <a:pt x="4803812" y="6491584"/>
                  <a:pt x="4801504" y="6494587"/>
                  <a:pt x="4799004" y="6499142"/>
                </a:cubicBezTo>
                <a:lnTo>
                  <a:pt x="4799004" y="6489407"/>
                </a:lnTo>
                <a:lnTo>
                  <a:pt x="4789210" y="6489407"/>
                </a:lnTo>
                <a:lnTo>
                  <a:pt x="4789210" y="6553617"/>
                </a:lnTo>
                <a:lnTo>
                  <a:pt x="4800093" y="6553617"/>
                </a:lnTo>
                <a:lnTo>
                  <a:pt x="4800093" y="6520001"/>
                </a:lnTo>
                <a:cubicBezTo>
                  <a:pt x="4800093" y="6515406"/>
                  <a:pt x="4800697" y="6511173"/>
                  <a:pt x="4801907" y="6507304"/>
                </a:cubicBezTo>
                <a:cubicBezTo>
                  <a:pt x="4802713" y="6504764"/>
                  <a:pt x="4804063" y="6502779"/>
                  <a:pt x="4805957" y="6501348"/>
                </a:cubicBezTo>
                <a:cubicBezTo>
                  <a:pt x="4807852" y="6499917"/>
                  <a:pt x="4809988" y="6499202"/>
                  <a:pt x="4812366" y="6499202"/>
                </a:cubicBezTo>
                <a:cubicBezTo>
                  <a:pt x="4815027" y="6499202"/>
                  <a:pt x="4817687" y="6499988"/>
                  <a:pt x="4820347" y="6501560"/>
                </a:cubicBezTo>
                <a:lnTo>
                  <a:pt x="4823079" y="6494201"/>
                </a:lnTo>
                <a:lnTo>
                  <a:pt x="4845629" y="6553738"/>
                </a:lnTo>
                <a:cubicBezTo>
                  <a:pt x="4845186" y="6554907"/>
                  <a:pt x="4844864" y="6555794"/>
                  <a:pt x="4844662" y="6556398"/>
                </a:cubicBezTo>
                <a:cubicBezTo>
                  <a:pt x="4843131" y="6560711"/>
                  <a:pt x="4842022" y="6563412"/>
                  <a:pt x="4841337" y="6564500"/>
                </a:cubicBezTo>
                <a:cubicBezTo>
                  <a:pt x="4840409" y="6565951"/>
                  <a:pt x="4839221" y="6567080"/>
                  <a:pt x="4837769" y="6567886"/>
                </a:cubicBezTo>
                <a:cubicBezTo>
                  <a:pt x="4836318" y="6568692"/>
                  <a:pt x="4834384" y="6569095"/>
                  <a:pt x="4831965" y="6569095"/>
                </a:cubicBezTo>
                <a:cubicBezTo>
                  <a:pt x="4830191" y="6569095"/>
                  <a:pt x="4828116" y="6568773"/>
                  <a:pt x="4825738" y="6568128"/>
                </a:cubicBezTo>
                <a:lnTo>
                  <a:pt x="4826947" y="6578346"/>
                </a:lnTo>
                <a:cubicBezTo>
                  <a:pt x="4829527" y="6579233"/>
                  <a:pt x="4831865" y="6579676"/>
                  <a:pt x="4833960" y="6579676"/>
                </a:cubicBezTo>
                <a:cubicBezTo>
                  <a:pt x="4837427" y="6579676"/>
                  <a:pt x="4840409" y="6578840"/>
                  <a:pt x="4842909" y="6577167"/>
                </a:cubicBezTo>
                <a:cubicBezTo>
                  <a:pt x="4845408" y="6575494"/>
                  <a:pt x="4847625" y="6572864"/>
                  <a:pt x="4849559" y="6569277"/>
                </a:cubicBezTo>
                <a:cubicBezTo>
                  <a:pt x="4851010" y="6566616"/>
                  <a:pt x="4853046" y="6561759"/>
                  <a:pt x="4855666" y="6554706"/>
                </a:cubicBezTo>
                <a:lnTo>
                  <a:pt x="4880092" y="6489407"/>
                </a:lnTo>
                <a:lnTo>
                  <a:pt x="4869209" y="6489407"/>
                </a:lnTo>
                <a:lnTo>
                  <a:pt x="4855485" y="6526833"/>
                </a:lnTo>
                <a:cubicBezTo>
                  <a:pt x="4853752" y="6531589"/>
                  <a:pt x="4852260" y="6536466"/>
                  <a:pt x="4851010" y="6541464"/>
                </a:cubicBezTo>
                <a:cubicBezTo>
                  <a:pt x="4849640" y="6536265"/>
                  <a:pt x="4848088" y="6531307"/>
                  <a:pt x="4846355" y="6526591"/>
                </a:cubicBezTo>
                <a:lnTo>
                  <a:pt x="4832993" y="6489407"/>
                </a:lnTo>
                <a:lnTo>
                  <a:pt x="4821263" y="6489407"/>
                </a:lnTo>
                <a:lnTo>
                  <a:pt x="4821765" y="6490732"/>
                </a:lnTo>
                <a:close/>
                <a:moveTo>
                  <a:pt x="4749803" y="6487956"/>
                </a:moveTo>
                <a:cubicBezTo>
                  <a:pt x="4744281" y="6487956"/>
                  <a:pt x="4739423" y="6488712"/>
                  <a:pt x="4735232" y="6490223"/>
                </a:cubicBezTo>
                <a:cubicBezTo>
                  <a:pt x="4731040" y="6491735"/>
                  <a:pt x="4727835" y="6493891"/>
                  <a:pt x="4725618" y="6496693"/>
                </a:cubicBezTo>
                <a:cubicBezTo>
                  <a:pt x="4723401" y="6499494"/>
                  <a:pt x="4721809" y="6503172"/>
                  <a:pt x="4720842" y="6507727"/>
                </a:cubicBezTo>
                <a:lnTo>
                  <a:pt x="4731483" y="6509178"/>
                </a:lnTo>
                <a:cubicBezTo>
                  <a:pt x="4732652" y="6504623"/>
                  <a:pt x="4734456" y="6501449"/>
                  <a:pt x="4736894" y="6499655"/>
                </a:cubicBezTo>
                <a:cubicBezTo>
                  <a:pt x="4739333" y="6497862"/>
                  <a:pt x="4743112" y="6496965"/>
                  <a:pt x="4748231" y="6496965"/>
                </a:cubicBezTo>
                <a:cubicBezTo>
                  <a:pt x="4753713" y="6496965"/>
                  <a:pt x="4757844" y="6498194"/>
                  <a:pt x="4760625" y="6500653"/>
                </a:cubicBezTo>
                <a:cubicBezTo>
                  <a:pt x="4762681" y="6502467"/>
                  <a:pt x="4763709" y="6505591"/>
                  <a:pt x="4763709" y="6510025"/>
                </a:cubicBezTo>
                <a:cubicBezTo>
                  <a:pt x="4763709" y="6510428"/>
                  <a:pt x="4763689" y="6511375"/>
                  <a:pt x="4763648" y="6512866"/>
                </a:cubicBezTo>
                <a:cubicBezTo>
                  <a:pt x="4759497" y="6514317"/>
                  <a:pt x="4753027" y="6515567"/>
                  <a:pt x="4744240" y="6516615"/>
                </a:cubicBezTo>
                <a:cubicBezTo>
                  <a:pt x="4739927" y="6517139"/>
                  <a:pt x="4736703" y="6517683"/>
                  <a:pt x="4734566" y="6518247"/>
                </a:cubicBezTo>
                <a:cubicBezTo>
                  <a:pt x="4731664" y="6519053"/>
                  <a:pt x="4729054" y="6520243"/>
                  <a:pt x="4726737" y="6521815"/>
                </a:cubicBezTo>
                <a:cubicBezTo>
                  <a:pt x="4724419" y="6523387"/>
                  <a:pt x="4722545" y="6525472"/>
                  <a:pt x="4721114" y="6528072"/>
                </a:cubicBezTo>
                <a:cubicBezTo>
                  <a:pt x="4719683" y="6530672"/>
                  <a:pt x="4718967" y="6533544"/>
                  <a:pt x="4718967" y="6536688"/>
                </a:cubicBezTo>
                <a:cubicBezTo>
                  <a:pt x="4718967" y="6542049"/>
                  <a:pt x="4720862" y="6546453"/>
                  <a:pt x="4724651" y="6549899"/>
                </a:cubicBezTo>
                <a:cubicBezTo>
                  <a:pt x="4728440" y="6553345"/>
                  <a:pt x="4733861" y="6555068"/>
                  <a:pt x="4740915" y="6555068"/>
                </a:cubicBezTo>
                <a:cubicBezTo>
                  <a:pt x="4745188" y="6555068"/>
                  <a:pt x="4749188" y="6554363"/>
                  <a:pt x="4752916" y="6552952"/>
                </a:cubicBezTo>
                <a:cubicBezTo>
                  <a:pt x="4756645" y="6551541"/>
                  <a:pt x="4760524" y="6549123"/>
                  <a:pt x="4764555" y="6545697"/>
                </a:cubicBezTo>
                <a:cubicBezTo>
                  <a:pt x="4764878" y="6548720"/>
                  <a:pt x="4765603" y="6551360"/>
                  <a:pt x="4766732" y="6553617"/>
                </a:cubicBezTo>
                <a:lnTo>
                  <a:pt x="4778099" y="6553617"/>
                </a:lnTo>
                <a:cubicBezTo>
                  <a:pt x="4776728" y="6551158"/>
                  <a:pt x="4775811" y="6548589"/>
                  <a:pt x="4775348" y="6545908"/>
                </a:cubicBezTo>
                <a:cubicBezTo>
                  <a:pt x="4774884" y="6543228"/>
                  <a:pt x="4774652" y="6536829"/>
                  <a:pt x="4774652" y="6526712"/>
                </a:cubicBezTo>
                <a:lnTo>
                  <a:pt x="4774652" y="6512201"/>
                </a:lnTo>
                <a:cubicBezTo>
                  <a:pt x="4774652" y="6507364"/>
                  <a:pt x="4774471" y="6504019"/>
                  <a:pt x="4774108" y="6502165"/>
                </a:cubicBezTo>
                <a:cubicBezTo>
                  <a:pt x="4773463" y="6499182"/>
                  <a:pt x="4772335" y="6496713"/>
                  <a:pt x="4770722" y="6494758"/>
                </a:cubicBezTo>
                <a:cubicBezTo>
                  <a:pt x="4769110" y="6492803"/>
                  <a:pt x="4766591" y="6491181"/>
                  <a:pt x="4763165" y="6489891"/>
                </a:cubicBezTo>
                <a:cubicBezTo>
                  <a:pt x="4759738" y="6488601"/>
                  <a:pt x="4755285" y="6487956"/>
                  <a:pt x="4749803" y="6487956"/>
                </a:cubicBezTo>
                <a:close/>
                <a:moveTo>
                  <a:pt x="4644242" y="6487956"/>
                </a:moveTo>
                <a:cubicBezTo>
                  <a:pt x="4635374" y="6487956"/>
                  <a:pt x="4628159" y="6490939"/>
                  <a:pt x="4622597" y="6496904"/>
                </a:cubicBezTo>
                <a:cubicBezTo>
                  <a:pt x="4617034" y="6502870"/>
                  <a:pt x="4614253" y="6511254"/>
                  <a:pt x="4614253" y="6522056"/>
                </a:cubicBezTo>
                <a:cubicBezTo>
                  <a:pt x="4614253" y="6532496"/>
                  <a:pt x="4617004" y="6540608"/>
                  <a:pt x="4622506" y="6546392"/>
                </a:cubicBezTo>
                <a:cubicBezTo>
                  <a:pt x="4628008" y="6552176"/>
                  <a:pt x="4635455" y="6555068"/>
                  <a:pt x="4644847" y="6555068"/>
                </a:cubicBezTo>
                <a:cubicBezTo>
                  <a:pt x="4652303" y="6555068"/>
                  <a:pt x="4658430" y="6553254"/>
                  <a:pt x="4663227" y="6549627"/>
                </a:cubicBezTo>
                <a:cubicBezTo>
                  <a:pt x="4668023" y="6545999"/>
                  <a:pt x="4671309" y="6540900"/>
                  <a:pt x="4673082" y="6534330"/>
                </a:cubicBezTo>
                <a:lnTo>
                  <a:pt x="4661837" y="6532939"/>
                </a:lnTo>
                <a:cubicBezTo>
                  <a:pt x="4660183" y="6537535"/>
                  <a:pt x="4657946" y="6540880"/>
                  <a:pt x="4655125" y="6542976"/>
                </a:cubicBezTo>
                <a:cubicBezTo>
                  <a:pt x="4652303" y="6545072"/>
                  <a:pt x="4648898" y="6546120"/>
                  <a:pt x="4644908" y="6546120"/>
                </a:cubicBezTo>
                <a:cubicBezTo>
                  <a:pt x="4639546" y="6546120"/>
                  <a:pt x="4635072" y="6544246"/>
                  <a:pt x="4631485" y="6540497"/>
                </a:cubicBezTo>
                <a:cubicBezTo>
                  <a:pt x="4627897" y="6536749"/>
                  <a:pt x="4625902" y="6531347"/>
                  <a:pt x="4625499" y="6524293"/>
                </a:cubicBezTo>
                <a:lnTo>
                  <a:pt x="4673385" y="6524293"/>
                </a:lnTo>
                <a:cubicBezTo>
                  <a:pt x="4673425" y="6523004"/>
                  <a:pt x="4673445" y="6522036"/>
                  <a:pt x="4673445" y="6521391"/>
                </a:cubicBezTo>
                <a:cubicBezTo>
                  <a:pt x="4673445" y="6510790"/>
                  <a:pt x="4670724" y="6502568"/>
                  <a:pt x="4665283" y="6496723"/>
                </a:cubicBezTo>
                <a:cubicBezTo>
                  <a:pt x="4659841" y="6490878"/>
                  <a:pt x="4652828" y="6487956"/>
                  <a:pt x="4644242" y="6487956"/>
                </a:cubicBezTo>
                <a:close/>
                <a:moveTo>
                  <a:pt x="4574786" y="6487956"/>
                </a:moveTo>
                <a:cubicBezTo>
                  <a:pt x="4572246" y="6487956"/>
                  <a:pt x="4569918" y="6488682"/>
                  <a:pt x="4567802" y="6490133"/>
                </a:cubicBezTo>
                <a:cubicBezTo>
                  <a:pt x="4565687" y="6491584"/>
                  <a:pt x="4563379" y="6494587"/>
                  <a:pt x="4560879" y="6499142"/>
                </a:cubicBezTo>
                <a:lnTo>
                  <a:pt x="4560879" y="6489407"/>
                </a:lnTo>
                <a:lnTo>
                  <a:pt x="4551085" y="6489407"/>
                </a:lnTo>
                <a:lnTo>
                  <a:pt x="4551085" y="6553617"/>
                </a:lnTo>
                <a:lnTo>
                  <a:pt x="4561968" y="6553617"/>
                </a:lnTo>
                <a:lnTo>
                  <a:pt x="4561968" y="6520001"/>
                </a:lnTo>
                <a:cubicBezTo>
                  <a:pt x="4561968" y="6515406"/>
                  <a:pt x="4562572" y="6511173"/>
                  <a:pt x="4563782" y="6507304"/>
                </a:cubicBezTo>
                <a:cubicBezTo>
                  <a:pt x="4564588" y="6504764"/>
                  <a:pt x="4565938" y="6502779"/>
                  <a:pt x="4567832" y="6501348"/>
                </a:cubicBezTo>
                <a:cubicBezTo>
                  <a:pt x="4569727" y="6499917"/>
                  <a:pt x="4571863" y="6499202"/>
                  <a:pt x="4574241" y="6499202"/>
                </a:cubicBezTo>
                <a:cubicBezTo>
                  <a:pt x="4576902" y="6499202"/>
                  <a:pt x="4579562" y="6499988"/>
                  <a:pt x="4582222" y="6501560"/>
                </a:cubicBezTo>
                <a:lnTo>
                  <a:pt x="4585971" y="6491463"/>
                </a:lnTo>
                <a:cubicBezTo>
                  <a:pt x="4582182" y="6489125"/>
                  <a:pt x="4578453" y="6487956"/>
                  <a:pt x="4574786" y="6487956"/>
                </a:cubicBezTo>
                <a:close/>
                <a:moveTo>
                  <a:pt x="4513068" y="6487956"/>
                </a:moveTo>
                <a:cubicBezTo>
                  <a:pt x="4508876" y="6487956"/>
                  <a:pt x="4505309" y="6488772"/>
                  <a:pt x="4502367" y="6490405"/>
                </a:cubicBezTo>
                <a:cubicBezTo>
                  <a:pt x="4499424" y="6492037"/>
                  <a:pt x="4496784" y="6494486"/>
                  <a:pt x="4494446" y="6497751"/>
                </a:cubicBezTo>
                <a:lnTo>
                  <a:pt x="4494446" y="6489407"/>
                </a:lnTo>
                <a:lnTo>
                  <a:pt x="4484531" y="6489407"/>
                </a:lnTo>
                <a:lnTo>
                  <a:pt x="4484531" y="6578225"/>
                </a:lnTo>
                <a:lnTo>
                  <a:pt x="4495414" y="6578225"/>
                </a:lnTo>
                <a:lnTo>
                  <a:pt x="4495414" y="6546966"/>
                </a:lnTo>
                <a:cubicBezTo>
                  <a:pt x="4497268" y="6549304"/>
                  <a:pt x="4499636" y="6551239"/>
                  <a:pt x="4502518" y="6552771"/>
                </a:cubicBezTo>
                <a:cubicBezTo>
                  <a:pt x="4505400" y="6554302"/>
                  <a:pt x="4508655" y="6555068"/>
                  <a:pt x="4512282" y="6555068"/>
                </a:cubicBezTo>
                <a:cubicBezTo>
                  <a:pt x="4517241" y="6555068"/>
                  <a:pt x="4521966" y="6553668"/>
                  <a:pt x="4526461" y="6550866"/>
                </a:cubicBezTo>
                <a:cubicBezTo>
                  <a:pt x="4530956" y="6548065"/>
                  <a:pt x="4534381" y="6544034"/>
                  <a:pt x="4536739" y="6538774"/>
                </a:cubicBezTo>
                <a:cubicBezTo>
                  <a:pt x="4539097" y="6533514"/>
                  <a:pt x="4540276" y="6527599"/>
                  <a:pt x="4540276" y="6521029"/>
                </a:cubicBezTo>
                <a:cubicBezTo>
                  <a:pt x="4540276" y="6514902"/>
                  <a:pt x="4539208" y="6509269"/>
                  <a:pt x="4537072" y="6504130"/>
                </a:cubicBezTo>
                <a:cubicBezTo>
                  <a:pt x="4534935" y="6498990"/>
                  <a:pt x="4531771" y="6495010"/>
                  <a:pt x="4527579" y="6492188"/>
                </a:cubicBezTo>
                <a:cubicBezTo>
                  <a:pt x="4523387" y="6489367"/>
                  <a:pt x="4518550" y="6487956"/>
                  <a:pt x="4513068" y="6487956"/>
                </a:cubicBezTo>
                <a:close/>
                <a:moveTo>
                  <a:pt x="4443914" y="6487956"/>
                </a:moveTo>
                <a:cubicBezTo>
                  <a:pt x="4435974" y="6487956"/>
                  <a:pt x="4429243" y="6490334"/>
                  <a:pt x="4423720" y="6495091"/>
                </a:cubicBezTo>
                <a:cubicBezTo>
                  <a:pt x="4417110" y="6500814"/>
                  <a:pt x="4413805" y="6509621"/>
                  <a:pt x="4413805" y="6521512"/>
                </a:cubicBezTo>
                <a:cubicBezTo>
                  <a:pt x="4413805" y="6532355"/>
                  <a:pt x="4416576" y="6540658"/>
                  <a:pt x="4422118" y="6546422"/>
                </a:cubicBezTo>
                <a:cubicBezTo>
                  <a:pt x="4427660" y="6552186"/>
                  <a:pt x="4434926" y="6555068"/>
                  <a:pt x="4443914" y="6555068"/>
                </a:cubicBezTo>
                <a:cubicBezTo>
                  <a:pt x="4449517" y="6555068"/>
                  <a:pt x="4454687" y="6553758"/>
                  <a:pt x="4459423" y="6551138"/>
                </a:cubicBezTo>
                <a:cubicBezTo>
                  <a:pt x="4464159" y="6548518"/>
                  <a:pt x="4467766" y="6544840"/>
                  <a:pt x="4470245" y="6540104"/>
                </a:cubicBezTo>
                <a:cubicBezTo>
                  <a:pt x="4472725" y="6535368"/>
                  <a:pt x="4473964" y="6528868"/>
                  <a:pt x="4473964" y="6520605"/>
                </a:cubicBezTo>
                <a:cubicBezTo>
                  <a:pt x="4473964" y="6510407"/>
                  <a:pt x="4471162" y="6502416"/>
                  <a:pt x="4465559" y="6496632"/>
                </a:cubicBezTo>
                <a:cubicBezTo>
                  <a:pt x="4459957" y="6490848"/>
                  <a:pt x="4452742" y="6487956"/>
                  <a:pt x="4443914" y="6487956"/>
                </a:cubicBezTo>
                <a:close/>
                <a:moveTo>
                  <a:pt x="4403335" y="6487956"/>
                </a:moveTo>
                <a:cubicBezTo>
                  <a:pt x="4400796" y="6487956"/>
                  <a:pt x="4398469" y="6488682"/>
                  <a:pt x="4396352" y="6490133"/>
                </a:cubicBezTo>
                <a:cubicBezTo>
                  <a:pt x="4394236" y="6491584"/>
                  <a:pt x="4391928" y="6494587"/>
                  <a:pt x="4389429" y="6499142"/>
                </a:cubicBezTo>
                <a:lnTo>
                  <a:pt x="4389429" y="6489407"/>
                </a:lnTo>
                <a:lnTo>
                  <a:pt x="4379634" y="6489407"/>
                </a:lnTo>
                <a:lnTo>
                  <a:pt x="4379634" y="6553617"/>
                </a:lnTo>
                <a:lnTo>
                  <a:pt x="4390518" y="6553617"/>
                </a:lnTo>
                <a:lnTo>
                  <a:pt x="4390518" y="6520001"/>
                </a:lnTo>
                <a:cubicBezTo>
                  <a:pt x="4390518" y="6515406"/>
                  <a:pt x="4391122" y="6511173"/>
                  <a:pt x="4392331" y="6507304"/>
                </a:cubicBezTo>
                <a:cubicBezTo>
                  <a:pt x="4393137" y="6504764"/>
                  <a:pt x="4394488" y="6502779"/>
                  <a:pt x="4396383" y="6501348"/>
                </a:cubicBezTo>
                <a:cubicBezTo>
                  <a:pt x="4398277" y="6499917"/>
                  <a:pt x="4400414" y="6499202"/>
                  <a:pt x="4402791" y="6499202"/>
                </a:cubicBezTo>
                <a:cubicBezTo>
                  <a:pt x="4405452" y="6499202"/>
                  <a:pt x="4408112" y="6499988"/>
                  <a:pt x="4410772" y="6501560"/>
                </a:cubicBezTo>
                <a:lnTo>
                  <a:pt x="4414521" y="6491463"/>
                </a:lnTo>
                <a:cubicBezTo>
                  <a:pt x="4410732" y="6489125"/>
                  <a:pt x="4407003" y="6487956"/>
                  <a:pt x="4403335" y="6487956"/>
                </a:cubicBezTo>
                <a:close/>
                <a:moveTo>
                  <a:pt x="4044953" y="6487956"/>
                </a:moveTo>
                <a:cubicBezTo>
                  <a:pt x="4039431" y="6487956"/>
                  <a:pt x="4034574" y="6488712"/>
                  <a:pt x="4030381" y="6490223"/>
                </a:cubicBezTo>
                <a:cubicBezTo>
                  <a:pt x="4026189" y="6491735"/>
                  <a:pt x="4022985" y="6493891"/>
                  <a:pt x="4020768" y="6496693"/>
                </a:cubicBezTo>
                <a:cubicBezTo>
                  <a:pt x="4018551" y="6499494"/>
                  <a:pt x="4016959" y="6503172"/>
                  <a:pt x="4015992" y="6507727"/>
                </a:cubicBezTo>
                <a:lnTo>
                  <a:pt x="4026633" y="6509178"/>
                </a:lnTo>
                <a:cubicBezTo>
                  <a:pt x="4027802" y="6504623"/>
                  <a:pt x="4029606" y="6501449"/>
                  <a:pt x="4032044" y="6499655"/>
                </a:cubicBezTo>
                <a:cubicBezTo>
                  <a:pt x="4034483" y="6497862"/>
                  <a:pt x="4038262" y="6496965"/>
                  <a:pt x="4043381" y="6496965"/>
                </a:cubicBezTo>
                <a:cubicBezTo>
                  <a:pt x="4048862" y="6496965"/>
                  <a:pt x="4052994" y="6498194"/>
                  <a:pt x="4055775" y="6500653"/>
                </a:cubicBezTo>
                <a:cubicBezTo>
                  <a:pt x="4057831" y="6502467"/>
                  <a:pt x="4058859" y="6505591"/>
                  <a:pt x="4058859" y="6510025"/>
                </a:cubicBezTo>
                <a:cubicBezTo>
                  <a:pt x="4058859" y="6510428"/>
                  <a:pt x="4058838" y="6511375"/>
                  <a:pt x="4058799" y="6512866"/>
                </a:cubicBezTo>
                <a:cubicBezTo>
                  <a:pt x="4054647" y="6514317"/>
                  <a:pt x="4048177" y="6515567"/>
                  <a:pt x="4039390" y="6516615"/>
                </a:cubicBezTo>
                <a:cubicBezTo>
                  <a:pt x="4035077" y="6517139"/>
                  <a:pt x="4031853" y="6517683"/>
                  <a:pt x="4029717" y="6518247"/>
                </a:cubicBezTo>
                <a:cubicBezTo>
                  <a:pt x="4026814" y="6519053"/>
                  <a:pt x="4024204" y="6520243"/>
                  <a:pt x="4021887" y="6521815"/>
                </a:cubicBezTo>
                <a:cubicBezTo>
                  <a:pt x="4019569" y="6523387"/>
                  <a:pt x="4017695" y="6525472"/>
                  <a:pt x="4016264" y="6528072"/>
                </a:cubicBezTo>
                <a:cubicBezTo>
                  <a:pt x="4014833" y="6530672"/>
                  <a:pt x="4014118" y="6533544"/>
                  <a:pt x="4014118" y="6536688"/>
                </a:cubicBezTo>
                <a:cubicBezTo>
                  <a:pt x="4014118" y="6542049"/>
                  <a:pt x="4016012" y="6546453"/>
                  <a:pt x="4019801" y="6549899"/>
                </a:cubicBezTo>
                <a:cubicBezTo>
                  <a:pt x="4023590" y="6553345"/>
                  <a:pt x="4029011" y="6555068"/>
                  <a:pt x="4036065" y="6555068"/>
                </a:cubicBezTo>
                <a:cubicBezTo>
                  <a:pt x="4040337" y="6555068"/>
                  <a:pt x="4044338" y="6554363"/>
                  <a:pt x="4048067" y="6552952"/>
                </a:cubicBezTo>
                <a:cubicBezTo>
                  <a:pt x="4051795" y="6551541"/>
                  <a:pt x="4055675" y="6549123"/>
                  <a:pt x="4059705" y="6545697"/>
                </a:cubicBezTo>
                <a:cubicBezTo>
                  <a:pt x="4060028" y="6548720"/>
                  <a:pt x="4060753" y="6551360"/>
                  <a:pt x="4061882" y="6553617"/>
                </a:cubicBezTo>
                <a:lnTo>
                  <a:pt x="4073249" y="6553617"/>
                </a:lnTo>
                <a:cubicBezTo>
                  <a:pt x="4071878" y="6551158"/>
                  <a:pt x="4070961" y="6548589"/>
                  <a:pt x="4070498" y="6545908"/>
                </a:cubicBezTo>
                <a:cubicBezTo>
                  <a:pt x="4070034" y="6543228"/>
                  <a:pt x="4069802" y="6536829"/>
                  <a:pt x="4069802" y="6526712"/>
                </a:cubicBezTo>
                <a:lnTo>
                  <a:pt x="4069802" y="6512201"/>
                </a:lnTo>
                <a:cubicBezTo>
                  <a:pt x="4069802" y="6507364"/>
                  <a:pt x="4069621" y="6504019"/>
                  <a:pt x="4069258" y="6502165"/>
                </a:cubicBezTo>
                <a:cubicBezTo>
                  <a:pt x="4068613" y="6499182"/>
                  <a:pt x="4067485" y="6496713"/>
                  <a:pt x="4065873" y="6494758"/>
                </a:cubicBezTo>
                <a:cubicBezTo>
                  <a:pt x="4064260" y="6492803"/>
                  <a:pt x="4061741" y="6491181"/>
                  <a:pt x="4058315" y="6489891"/>
                </a:cubicBezTo>
                <a:cubicBezTo>
                  <a:pt x="4054889" y="6488601"/>
                  <a:pt x="4050434" y="6487956"/>
                  <a:pt x="4044953" y="6487956"/>
                </a:cubicBezTo>
                <a:close/>
                <a:moveTo>
                  <a:pt x="3914686" y="6487956"/>
                </a:moveTo>
                <a:cubicBezTo>
                  <a:pt x="3905778" y="6487956"/>
                  <a:pt x="3898966" y="6491483"/>
                  <a:pt x="3894250" y="6498537"/>
                </a:cubicBezTo>
                <a:lnTo>
                  <a:pt x="3894250" y="6489407"/>
                </a:lnTo>
                <a:lnTo>
                  <a:pt x="3884456" y="6489407"/>
                </a:lnTo>
                <a:lnTo>
                  <a:pt x="3884456" y="6553617"/>
                </a:lnTo>
                <a:lnTo>
                  <a:pt x="3895338" y="6553617"/>
                </a:lnTo>
                <a:lnTo>
                  <a:pt x="3895338" y="6518550"/>
                </a:lnTo>
                <a:cubicBezTo>
                  <a:pt x="3895338" y="6510327"/>
                  <a:pt x="3897021" y="6504744"/>
                  <a:pt x="3900387" y="6501802"/>
                </a:cubicBezTo>
                <a:cubicBezTo>
                  <a:pt x="3903753" y="6498859"/>
                  <a:pt x="3907753" y="6497388"/>
                  <a:pt x="3912389" y="6497388"/>
                </a:cubicBezTo>
                <a:cubicBezTo>
                  <a:pt x="3915291" y="6497388"/>
                  <a:pt x="3917820" y="6498043"/>
                  <a:pt x="3919977" y="6499353"/>
                </a:cubicBezTo>
                <a:cubicBezTo>
                  <a:pt x="3922133" y="6500663"/>
                  <a:pt x="3923635" y="6502416"/>
                  <a:pt x="3924481" y="6504613"/>
                </a:cubicBezTo>
                <a:cubicBezTo>
                  <a:pt x="3925328" y="6506810"/>
                  <a:pt x="3925751" y="6510125"/>
                  <a:pt x="3925751" y="6514559"/>
                </a:cubicBezTo>
                <a:lnTo>
                  <a:pt x="3925751" y="6553617"/>
                </a:lnTo>
                <a:lnTo>
                  <a:pt x="3936634" y="6553617"/>
                </a:lnTo>
                <a:lnTo>
                  <a:pt x="3936634" y="6514136"/>
                </a:lnTo>
                <a:cubicBezTo>
                  <a:pt x="3936634" y="6509097"/>
                  <a:pt x="3936432" y="6505571"/>
                  <a:pt x="3936029" y="6503555"/>
                </a:cubicBezTo>
                <a:cubicBezTo>
                  <a:pt x="3935384" y="6500452"/>
                  <a:pt x="3934256" y="6497771"/>
                  <a:pt x="3932643" y="6495514"/>
                </a:cubicBezTo>
                <a:cubicBezTo>
                  <a:pt x="3931031" y="6493257"/>
                  <a:pt x="3928603" y="6491433"/>
                  <a:pt x="3925358" y="6490042"/>
                </a:cubicBezTo>
                <a:cubicBezTo>
                  <a:pt x="3922113" y="6488651"/>
                  <a:pt x="3918556" y="6487956"/>
                  <a:pt x="3914686" y="6487956"/>
                </a:cubicBezTo>
                <a:close/>
                <a:moveTo>
                  <a:pt x="3844142" y="6487956"/>
                </a:moveTo>
                <a:cubicBezTo>
                  <a:pt x="3835274" y="6487956"/>
                  <a:pt x="3828059" y="6490939"/>
                  <a:pt x="3822497" y="6496904"/>
                </a:cubicBezTo>
                <a:cubicBezTo>
                  <a:pt x="3816934" y="6502870"/>
                  <a:pt x="3814153" y="6511254"/>
                  <a:pt x="3814153" y="6522056"/>
                </a:cubicBezTo>
                <a:cubicBezTo>
                  <a:pt x="3814153" y="6532496"/>
                  <a:pt x="3816904" y="6540608"/>
                  <a:pt x="3822406" y="6546392"/>
                </a:cubicBezTo>
                <a:cubicBezTo>
                  <a:pt x="3827908" y="6552176"/>
                  <a:pt x="3835355" y="6555068"/>
                  <a:pt x="3844746" y="6555068"/>
                </a:cubicBezTo>
                <a:cubicBezTo>
                  <a:pt x="3852203" y="6555068"/>
                  <a:pt x="3858330" y="6553254"/>
                  <a:pt x="3863127" y="6549627"/>
                </a:cubicBezTo>
                <a:cubicBezTo>
                  <a:pt x="3867923" y="6545999"/>
                  <a:pt x="3871209" y="6540900"/>
                  <a:pt x="3872982" y="6534330"/>
                </a:cubicBezTo>
                <a:lnTo>
                  <a:pt x="3861736" y="6532939"/>
                </a:lnTo>
                <a:cubicBezTo>
                  <a:pt x="3860084" y="6537535"/>
                  <a:pt x="3857847" y="6540880"/>
                  <a:pt x="3855025" y="6542976"/>
                </a:cubicBezTo>
                <a:cubicBezTo>
                  <a:pt x="3852203" y="6545072"/>
                  <a:pt x="3848797" y="6546120"/>
                  <a:pt x="3844807" y="6546120"/>
                </a:cubicBezTo>
                <a:cubicBezTo>
                  <a:pt x="3839446" y="6546120"/>
                  <a:pt x="3834972" y="6544246"/>
                  <a:pt x="3831384" y="6540497"/>
                </a:cubicBezTo>
                <a:cubicBezTo>
                  <a:pt x="3827797" y="6536749"/>
                  <a:pt x="3825802" y="6531347"/>
                  <a:pt x="3825399" y="6524293"/>
                </a:cubicBezTo>
                <a:lnTo>
                  <a:pt x="3873284" y="6524293"/>
                </a:lnTo>
                <a:cubicBezTo>
                  <a:pt x="3873325" y="6523004"/>
                  <a:pt x="3873345" y="6522036"/>
                  <a:pt x="3873345" y="6521391"/>
                </a:cubicBezTo>
                <a:cubicBezTo>
                  <a:pt x="3873345" y="6510790"/>
                  <a:pt x="3870624" y="6502568"/>
                  <a:pt x="3865182" y="6496723"/>
                </a:cubicBezTo>
                <a:cubicBezTo>
                  <a:pt x="3859741" y="6490878"/>
                  <a:pt x="3852727" y="6487956"/>
                  <a:pt x="3844142" y="6487956"/>
                </a:cubicBezTo>
                <a:close/>
                <a:moveTo>
                  <a:pt x="3657511" y="6487956"/>
                </a:moveTo>
                <a:cubicBezTo>
                  <a:pt x="3648603" y="6487956"/>
                  <a:pt x="3641791" y="6491483"/>
                  <a:pt x="3637075" y="6498537"/>
                </a:cubicBezTo>
                <a:lnTo>
                  <a:pt x="3637075" y="6489407"/>
                </a:lnTo>
                <a:lnTo>
                  <a:pt x="3627281" y="6489407"/>
                </a:lnTo>
                <a:lnTo>
                  <a:pt x="3627281" y="6553617"/>
                </a:lnTo>
                <a:lnTo>
                  <a:pt x="3638164" y="6553617"/>
                </a:lnTo>
                <a:lnTo>
                  <a:pt x="3638164" y="6518550"/>
                </a:lnTo>
                <a:cubicBezTo>
                  <a:pt x="3638164" y="6510327"/>
                  <a:pt x="3639846" y="6504744"/>
                  <a:pt x="3643212" y="6501802"/>
                </a:cubicBezTo>
                <a:cubicBezTo>
                  <a:pt x="3646578" y="6498859"/>
                  <a:pt x="3650578" y="6497388"/>
                  <a:pt x="3655214" y="6497388"/>
                </a:cubicBezTo>
                <a:cubicBezTo>
                  <a:pt x="3658116" y="6497388"/>
                  <a:pt x="3660645" y="6498043"/>
                  <a:pt x="3662802" y="6499353"/>
                </a:cubicBezTo>
                <a:cubicBezTo>
                  <a:pt x="3664958" y="6500663"/>
                  <a:pt x="3666459" y="6502416"/>
                  <a:pt x="3667306" y="6504613"/>
                </a:cubicBezTo>
                <a:cubicBezTo>
                  <a:pt x="3668152" y="6506810"/>
                  <a:pt x="3668576" y="6510125"/>
                  <a:pt x="3668576" y="6514559"/>
                </a:cubicBezTo>
                <a:lnTo>
                  <a:pt x="3668576" y="6553617"/>
                </a:lnTo>
                <a:lnTo>
                  <a:pt x="3679459" y="6553617"/>
                </a:lnTo>
                <a:lnTo>
                  <a:pt x="3679459" y="6514136"/>
                </a:lnTo>
                <a:cubicBezTo>
                  <a:pt x="3679459" y="6509097"/>
                  <a:pt x="3679257" y="6505571"/>
                  <a:pt x="3678854" y="6503555"/>
                </a:cubicBezTo>
                <a:cubicBezTo>
                  <a:pt x="3678209" y="6500452"/>
                  <a:pt x="3677081" y="6497771"/>
                  <a:pt x="3675468" y="6495514"/>
                </a:cubicBezTo>
                <a:cubicBezTo>
                  <a:pt x="3673856" y="6493257"/>
                  <a:pt x="3671428" y="6491433"/>
                  <a:pt x="3668183" y="6490042"/>
                </a:cubicBezTo>
                <a:cubicBezTo>
                  <a:pt x="3664938" y="6488651"/>
                  <a:pt x="3661381" y="6487956"/>
                  <a:pt x="3657511" y="6487956"/>
                </a:cubicBezTo>
                <a:close/>
                <a:moveTo>
                  <a:pt x="3586665" y="6487956"/>
                </a:moveTo>
                <a:cubicBezTo>
                  <a:pt x="3578724" y="6487956"/>
                  <a:pt x="3571992" y="6490334"/>
                  <a:pt x="3566470" y="6495091"/>
                </a:cubicBezTo>
                <a:cubicBezTo>
                  <a:pt x="3559860" y="6500814"/>
                  <a:pt x="3556555" y="6509621"/>
                  <a:pt x="3556555" y="6521512"/>
                </a:cubicBezTo>
                <a:cubicBezTo>
                  <a:pt x="3556555" y="6532355"/>
                  <a:pt x="3559326" y="6540658"/>
                  <a:pt x="3564868" y="6546422"/>
                </a:cubicBezTo>
                <a:cubicBezTo>
                  <a:pt x="3570411" y="6552186"/>
                  <a:pt x="3577676" y="6555068"/>
                  <a:pt x="3586665" y="6555068"/>
                </a:cubicBezTo>
                <a:cubicBezTo>
                  <a:pt x="3592267" y="6555068"/>
                  <a:pt x="3597437" y="6553758"/>
                  <a:pt x="3602173" y="6551138"/>
                </a:cubicBezTo>
                <a:cubicBezTo>
                  <a:pt x="3606909" y="6548518"/>
                  <a:pt x="3610516" y="6544840"/>
                  <a:pt x="3612995" y="6540104"/>
                </a:cubicBezTo>
                <a:cubicBezTo>
                  <a:pt x="3615474" y="6535368"/>
                  <a:pt x="3616714" y="6528868"/>
                  <a:pt x="3616714" y="6520605"/>
                </a:cubicBezTo>
                <a:cubicBezTo>
                  <a:pt x="3616714" y="6510407"/>
                  <a:pt x="3613913" y="6502416"/>
                  <a:pt x="3608309" y="6496632"/>
                </a:cubicBezTo>
                <a:cubicBezTo>
                  <a:pt x="3602707" y="6490848"/>
                  <a:pt x="3595492" y="6487956"/>
                  <a:pt x="3586665" y="6487956"/>
                </a:cubicBezTo>
                <a:close/>
                <a:moveTo>
                  <a:pt x="3225017" y="6487956"/>
                </a:moveTo>
                <a:cubicBezTo>
                  <a:pt x="3216149" y="6487956"/>
                  <a:pt x="3208934" y="6490939"/>
                  <a:pt x="3203372" y="6496904"/>
                </a:cubicBezTo>
                <a:cubicBezTo>
                  <a:pt x="3197809" y="6502870"/>
                  <a:pt x="3195028" y="6511254"/>
                  <a:pt x="3195028" y="6522056"/>
                </a:cubicBezTo>
                <a:cubicBezTo>
                  <a:pt x="3195028" y="6532496"/>
                  <a:pt x="3197779" y="6540608"/>
                  <a:pt x="3203281" y="6546392"/>
                </a:cubicBezTo>
                <a:cubicBezTo>
                  <a:pt x="3208783" y="6552176"/>
                  <a:pt x="3216230" y="6555068"/>
                  <a:pt x="3225621" y="6555068"/>
                </a:cubicBezTo>
                <a:cubicBezTo>
                  <a:pt x="3233078" y="6555068"/>
                  <a:pt x="3239205" y="6553254"/>
                  <a:pt x="3244002" y="6549627"/>
                </a:cubicBezTo>
                <a:cubicBezTo>
                  <a:pt x="3248798" y="6545999"/>
                  <a:pt x="3252084" y="6540900"/>
                  <a:pt x="3253857" y="6534330"/>
                </a:cubicBezTo>
                <a:lnTo>
                  <a:pt x="3242611" y="6532939"/>
                </a:lnTo>
                <a:cubicBezTo>
                  <a:pt x="3240959" y="6537535"/>
                  <a:pt x="3238722" y="6540880"/>
                  <a:pt x="3235900" y="6542976"/>
                </a:cubicBezTo>
                <a:cubicBezTo>
                  <a:pt x="3233078" y="6545072"/>
                  <a:pt x="3229672" y="6546120"/>
                  <a:pt x="3225682" y="6546120"/>
                </a:cubicBezTo>
                <a:cubicBezTo>
                  <a:pt x="3220321" y="6546120"/>
                  <a:pt x="3215847" y="6544246"/>
                  <a:pt x="3212259" y="6540497"/>
                </a:cubicBezTo>
                <a:cubicBezTo>
                  <a:pt x="3208672" y="6536749"/>
                  <a:pt x="3206677" y="6531347"/>
                  <a:pt x="3206274" y="6524293"/>
                </a:cubicBezTo>
                <a:lnTo>
                  <a:pt x="3254159" y="6524293"/>
                </a:lnTo>
                <a:cubicBezTo>
                  <a:pt x="3254200" y="6523004"/>
                  <a:pt x="3254220" y="6522036"/>
                  <a:pt x="3254220" y="6521391"/>
                </a:cubicBezTo>
                <a:cubicBezTo>
                  <a:pt x="3254220" y="6510790"/>
                  <a:pt x="3251499" y="6502568"/>
                  <a:pt x="3246057" y="6496723"/>
                </a:cubicBezTo>
                <a:cubicBezTo>
                  <a:pt x="3240616" y="6490878"/>
                  <a:pt x="3233602" y="6487956"/>
                  <a:pt x="3225017" y="6487956"/>
                </a:cubicBezTo>
                <a:close/>
                <a:moveTo>
                  <a:pt x="3136511" y="6487956"/>
                </a:moveTo>
                <a:cubicBezTo>
                  <a:pt x="3133971" y="6487956"/>
                  <a:pt x="3131643" y="6488682"/>
                  <a:pt x="3129527" y="6490133"/>
                </a:cubicBezTo>
                <a:cubicBezTo>
                  <a:pt x="3127411" y="6491584"/>
                  <a:pt x="3125104" y="6494587"/>
                  <a:pt x="3122604" y="6499142"/>
                </a:cubicBezTo>
                <a:lnTo>
                  <a:pt x="3122604" y="6489407"/>
                </a:lnTo>
                <a:lnTo>
                  <a:pt x="3112810" y="6489407"/>
                </a:lnTo>
                <a:lnTo>
                  <a:pt x="3112810" y="6553617"/>
                </a:lnTo>
                <a:lnTo>
                  <a:pt x="3123693" y="6553617"/>
                </a:lnTo>
                <a:lnTo>
                  <a:pt x="3123693" y="6520001"/>
                </a:lnTo>
                <a:cubicBezTo>
                  <a:pt x="3123693" y="6515406"/>
                  <a:pt x="3124297" y="6511173"/>
                  <a:pt x="3125506" y="6507304"/>
                </a:cubicBezTo>
                <a:cubicBezTo>
                  <a:pt x="3126313" y="6504764"/>
                  <a:pt x="3127663" y="6502779"/>
                  <a:pt x="3129558" y="6501348"/>
                </a:cubicBezTo>
                <a:cubicBezTo>
                  <a:pt x="3131452" y="6499917"/>
                  <a:pt x="3133588" y="6499202"/>
                  <a:pt x="3135966" y="6499202"/>
                </a:cubicBezTo>
                <a:cubicBezTo>
                  <a:pt x="3138627" y="6499202"/>
                  <a:pt x="3141287" y="6499988"/>
                  <a:pt x="3143947" y="6501560"/>
                </a:cubicBezTo>
                <a:lnTo>
                  <a:pt x="3146474" y="6494754"/>
                </a:lnTo>
                <a:lnTo>
                  <a:pt x="3168867" y="6553617"/>
                </a:lnTo>
                <a:lnTo>
                  <a:pt x="3179024" y="6553617"/>
                </a:lnTo>
                <a:lnTo>
                  <a:pt x="3203330" y="6489407"/>
                </a:lnTo>
                <a:lnTo>
                  <a:pt x="3192144" y="6489407"/>
                </a:lnTo>
                <a:lnTo>
                  <a:pt x="3177876" y="6528586"/>
                </a:lnTo>
                <a:cubicBezTo>
                  <a:pt x="3176142" y="6533343"/>
                  <a:pt x="3174792" y="6537414"/>
                  <a:pt x="3173825" y="6540799"/>
                </a:cubicBezTo>
                <a:cubicBezTo>
                  <a:pt x="3172575" y="6536325"/>
                  <a:pt x="3171204" y="6532012"/>
                  <a:pt x="3169713" y="6527861"/>
                </a:cubicBezTo>
                <a:lnTo>
                  <a:pt x="3155928" y="6489407"/>
                </a:lnTo>
                <a:lnTo>
                  <a:pt x="3144440" y="6489407"/>
                </a:lnTo>
                <a:lnTo>
                  <a:pt x="3144887" y="6490582"/>
                </a:lnTo>
                <a:close/>
                <a:moveTo>
                  <a:pt x="3072617" y="6487956"/>
                </a:moveTo>
                <a:cubicBezTo>
                  <a:pt x="3063749" y="6487956"/>
                  <a:pt x="3056534" y="6490939"/>
                  <a:pt x="3050972" y="6496904"/>
                </a:cubicBezTo>
                <a:cubicBezTo>
                  <a:pt x="3045409" y="6502870"/>
                  <a:pt x="3042628" y="6511254"/>
                  <a:pt x="3042628" y="6522056"/>
                </a:cubicBezTo>
                <a:cubicBezTo>
                  <a:pt x="3042628" y="6532496"/>
                  <a:pt x="3045379" y="6540608"/>
                  <a:pt x="3050881" y="6546392"/>
                </a:cubicBezTo>
                <a:cubicBezTo>
                  <a:pt x="3056383" y="6552176"/>
                  <a:pt x="3063830" y="6555068"/>
                  <a:pt x="3073221" y="6555068"/>
                </a:cubicBezTo>
                <a:cubicBezTo>
                  <a:pt x="3080679" y="6555068"/>
                  <a:pt x="3086805" y="6553254"/>
                  <a:pt x="3091602" y="6549627"/>
                </a:cubicBezTo>
                <a:cubicBezTo>
                  <a:pt x="3096399" y="6545999"/>
                  <a:pt x="3099684" y="6540900"/>
                  <a:pt x="3101457" y="6534330"/>
                </a:cubicBezTo>
                <a:lnTo>
                  <a:pt x="3090211" y="6532939"/>
                </a:lnTo>
                <a:cubicBezTo>
                  <a:pt x="3088559" y="6537535"/>
                  <a:pt x="3086322" y="6540880"/>
                  <a:pt x="3083500" y="6542976"/>
                </a:cubicBezTo>
                <a:cubicBezTo>
                  <a:pt x="3080679" y="6545072"/>
                  <a:pt x="3077272" y="6546120"/>
                  <a:pt x="3073282" y="6546120"/>
                </a:cubicBezTo>
                <a:cubicBezTo>
                  <a:pt x="3067921" y="6546120"/>
                  <a:pt x="3063447" y="6544246"/>
                  <a:pt x="3059859" y="6540497"/>
                </a:cubicBezTo>
                <a:cubicBezTo>
                  <a:pt x="3056272" y="6536749"/>
                  <a:pt x="3054277" y="6531347"/>
                  <a:pt x="3053874" y="6524293"/>
                </a:cubicBezTo>
                <a:lnTo>
                  <a:pt x="3101759" y="6524293"/>
                </a:lnTo>
                <a:cubicBezTo>
                  <a:pt x="3101800" y="6523004"/>
                  <a:pt x="3101820" y="6522036"/>
                  <a:pt x="3101820" y="6521391"/>
                </a:cubicBezTo>
                <a:cubicBezTo>
                  <a:pt x="3101820" y="6510790"/>
                  <a:pt x="3099099" y="6502568"/>
                  <a:pt x="3093657" y="6496723"/>
                </a:cubicBezTo>
                <a:cubicBezTo>
                  <a:pt x="3088216" y="6490878"/>
                  <a:pt x="3081202" y="6487956"/>
                  <a:pt x="3072617" y="6487956"/>
                </a:cubicBezTo>
                <a:close/>
                <a:moveTo>
                  <a:pt x="3000682" y="6487956"/>
                </a:moveTo>
                <a:cubicBezTo>
                  <a:pt x="2997336" y="6487956"/>
                  <a:pt x="2994202" y="6488389"/>
                  <a:pt x="2991280" y="6489256"/>
                </a:cubicBezTo>
                <a:cubicBezTo>
                  <a:pt x="2988357" y="6490123"/>
                  <a:pt x="2986050" y="6491181"/>
                  <a:pt x="2984357" y="6492430"/>
                </a:cubicBezTo>
                <a:cubicBezTo>
                  <a:pt x="2982100" y="6494043"/>
                  <a:pt x="2980316" y="6496068"/>
                  <a:pt x="2979006" y="6498507"/>
                </a:cubicBezTo>
                <a:cubicBezTo>
                  <a:pt x="2977696" y="6500945"/>
                  <a:pt x="2977041" y="6503595"/>
                  <a:pt x="2977041" y="6506457"/>
                </a:cubicBezTo>
                <a:cubicBezTo>
                  <a:pt x="2977041" y="6509601"/>
                  <a:pt x="2977837" y="6512473"/>
                  <a:pt x="2979430" y="6515073"/>
                </a:cubicBezTo>
                <a:cubicBezTo>
                  <a:pt x="2981022" y="6517673"/>
                  <a:pt x="2983360" y="6519708"/>
                  <a:pt x="2986443" y="6521180"/>
                </a:cubicBezTo>
                <a:cubicBezTo>
                  <a:pt x="2989527" y="6522651"/>
                  <a:pt x="2995059" y="6524394"/>
                  <a:pt x="3003040" y="6526410"/>
                </a:cubicBezTo>
                <a:cubicBezTo>
                  <a:pt x="3008965" y="6527901"/>
                  <a:pt x="3012673" y="6529130"/>
                  <a:pt x="3014165" y="6530098"/>
                </a:cubicBezTo>
                <a:cubicBezTo>
                  <a:pt x="3016301" y="6531509"/>
                  <a:pt x="3017369" y="6533443"/>
                  <a:pt x="3017369" y="6535902"/>
                </a:cubicBezTo>
                <a:cubicBezTo>
                  <a:pt x="3017369" y="6538643"/>
                  <a:pt x="3016160" y="6541031"/>
                  <a:pt x="3013741" y="6543067"/>
                </a:cubicBezTo>
                <a:cubicBezTo>
                  <a:pt x="3011323" y="6545102"/>
                  <a:pt x="3007614" y="6546120"/>
                  <a:pt x="3002616" y="6546120"/>
                </a:cubicBezTo>
                <a:cubicBezTo>
                  <a:pt x="2997659" y="6546120"/>
                  <a:pt x="2993799" y="6544971"/>
                  <a:pt x="2991038" y="6542674"/>
                </a:cubicBezTo>
                <a:cubicBezTo>
                  <a:pt x="2988277" y="6540376"/>
                  <a:pt x="2986594" y="6537071"/>
                  <a:pt x="2985990" y="6532758"/>
                </a:cubicBezTo>
                <a:lnTo>
                  <a:pt x="2975227" y="6534451"/>
                </a:lnTo>
                <a:cubicBezTo>
                  <a:pt x="2976437" y="6541263"/>
                  <a:pt x="2979228" y="6546402"/>
                  <a:pt x="2983601" y="6549869"/>
                </a:cubicBezTo>
                <a:cubicBezTo>
                  <a:pt x="2987975" y="6553335"/>
                  <a:pt x="2994333" y="6555068"/>
                  <a:pt x="3002677" y="6555068"/>
                </a:cubicBezTo>
                <a:cubicBezTo>
                  <a:pt x="3007716" y="6555068"/>
                  <a:pt x="3012230" y="6554192"/>
                  <a:pt x="3016220" y="6552438"/>
                </a:cubicBezTo>
                <a:cubicBezTo>
                  <a:pt x="3020211" y="6550685"/>
                  <a:pt x="3023264" y="6548206"/>
                  <a:pt x="3025380" y="6545001"/>
                </a:cubicBezTo>
                <a:cubicBezTo>
                  <a:pt x="3027496" y="6541797"/>
                  <a:pt x="3028554" y="6538381"/>
                  <a:pt x="3028554" y="6534753"/>
                </a:cubicBezTo>
                <a:cubicBezTo>
                  <a:pt x="3028554" y="6531045"/>
                  <a:pt x="3027688" y="6527941"/>
                  <a:pt x="3025955" y="6525442"/>
                </a:cubicBezTo>
                <a:cubicBezTo>
                  <a:pt x="3024222" y="6522943"/>
                  <a:pt x="3021833" y="6521039"/>
                  <a:pt x="3018790" y="6519729"/>
                </a:cubicBezTo>
                <a:cubicBezTo>
                  <a:pt x="3015746" y="6518419"/>
                  <a:pt x="3010376" y="6516736"/>
                  <a:pt x="3002677" y="6514680"/>
                </a:cubicBezTo>
                <a:cubicBezTo>
                  <a:pt x="2997356" y="6513229"/>
                  <a:pt x="2994152" y="6512302"/>
                  <a:pt x="2993064" y="6511899"/>
                </a:cubicBezTo>
                <a:cubicBezTo>
                  <a:pt x="2991169" y="6511133"/>
                  <a:pt x="2989778" y="6510166"/>
                  <a:pt x="2988892" y="6508997"/>
                </a:cubicBezTo>
                <a:cubicBezTo>
                  <a:pt x="2988005" y="6507868"/>
                  <a:pt x="2987562" y="6506598"/>
                  <a:pt x="2987562" y="6505188"/>
                </a:cubicBezTo>
                <a:cubicBezTo>
                  <a:pt x="2987562" y="6502971"/>
                  <a:pt x="2988629" y="6501036"/>
                  <a:pt x="2990766" y="6499383"/>
                </a:cubicBezTo>
                <a:cubicBezTo>
                  <a:pt x="2992902" y="6497731"/>
                  <a:pt x="2996470" y="6496904"/>
                  <a:pt x="3001468" y="6496904"/>
                </a:cubicBezTo>
                <a:cubicBezTo>
                  <a:pt x="3005700" y="6496904"/>
                  <a:pt x="3008975" y="6497832"/>
                  <a:pt x="3011293" y="6499686"/>
                </a:cubicBezTo>
                <a:cubicBezTo>
                  <a:pt x="3013611" y="6501540"/>
                  <a:pt x="3015011" y="6504119"/>
                  <a:pt x="3015495" y="6507425"/>
                </a:cubicBezTo>
                <a:lnTo>
                  <a:pt x="3026136" y="6505974"/>
                </a:lnTo>
                <a:cubicBezTo>
                  <a:pt x="3025451" y="6501822"/>
                  <a:pt x="3024201" y="6498507"/>
                  <a:pt x="3022387" y="6496028"/>
                </a:cubicBezTo>
                <a:cubicBezTo>
                  <a:pt x="3020574" y="6493549"/>
                  <a:pt x="3017762" y="6491584"/>
                  <a:pt x="3013953" y="6490133"/>
                </a:cubicBezTo>
                <a:cubicBezTo>
                  <a:pt x="3010144" y="6488682"/>
                  <a:pt x="3005720" y="6487956"/>
                  <a:pt x="3000682" y="6487956"/>
                </a:cubicBezTo>
                <a:close/>
                <a:moveTo>
                  <a:pt x="2939267" y="6487956"/>
                </a:moveTo>
                <a:cubicBezTo>
                  <a:pt x="2930399" y="6487956"/>
                  <a:pt x="2923184" y="6490939"/>
                  <a:pt x="2917622" y="6496904"/>
                </a:cubicBezTo>
                <a:cubicBezTo>
                  <a:pt x="2912059" y="6502870"/>
                  <a:pt x="2909278" y="6511254"/>
                  <a:pt x="2909278" y="6522056"/>
                </a:cubicBezTo>
                <a:cubicBezTo>
                  <a:pt x="2909278" y="6532496"/>
                  <a:pt x="2912029" y="6540608"/>
                  <a:pt x="2917531" y="6546392"/>
                </a:cubicBezTo>
                <a:cubicBezTo>
                  <a:pt x="2923033" y="6552176"/>
                  <a:pt x="2930480" y="6555068"/>
                  <a:pt x="2939871" y="6555068"/>
                </a:cubicBezTo>
                <a:cubicBezTo>
                  <a:pt x="2947329" y="6555068"/>
                  <a:pt x="2953455" y="6553254"/>
                  <a:pt x="2958252" y="6549627"/>
                </a:cubicBezTo>
                <a:cubicBezTo>
                  <a:pt x="2963049" y="6545999"/>
                  <a:pt x="2966333" y="6540900"/>
                  <a:pt x="2968107" y="6534330"/>
                </a:cubicBezTo>
                <a:lnTo>
                  <a:pt x="2956861" y="6532939"/>
                </a:lnTo>
                <a:cubicBezTo>
                  <a:pt x="2955208" y="6537535"/>
                  <a:pt x="2952971" y="6540880"/>
                  <a:pt x="2950150" y="6542976"/>
                </a:cubicBezTo>
                <a:cubicBezTo>
                  <a:pt x="2947329" y="6545072"/>
                  <a:pt x="2943922" y="6546120"/>
                  <a:pt x="2939932" y="6546120"/>
                </a:cubicBezTo>
                <a:cubicBezTo>
                  <a:pt x="2934571" y="6546120"/>
                  <a:pt x="2930097" y="6544246"/>
                  <a:pt x="2926509" y="6540497"/>
                </a:cubicBezTo>
                <a:cubicBezTo>
                  <a:pt x="2922922" y="6536749"/>
                  <a:pt x="2920926" y="6531347"/>
                  <a:pt x="2920524" y="6524293"/>
                </a:cubicBezTo>
                <a:lnTo>
                  <a:pt x="2968409" y="6524293"/>
                </a:lnTo>
                <a:cubicBezTo>
                  <a:pt x="2968449" y="6523004"/>
                  <a:pt x="2968470" y="6522036"/>
                  <a:pt x="2968470" y="6521391"/>
                </a:cubicBezTo>
                <a:cubicBezTo>
                  <a:pt x="2968470" y="6510790"/>
                  <a:pt x="2965749" y="6502568"/>
                  <a:pt x="2960307" y="6496723"/>
                </a:cubicBezTo>
                <a:cubicBezTo>
                  <a:pt x="2954866" y="6490878"/>
                  <a:pt x="2947852" y="6487956"/>
                  <a:pt x="2939267" y="6487956"/>
                </a:cubicBezTo>
                <a:close/>
                <a:moveTo>
                  <a:pt x="2743507" y="6487956"/>
                </a:moveTo>
                <a:cubicBezTo>
                  <a:pt x="2740161" y="6487956"/>
                  <a:pt x="2737027" y="6488389"/>
                  <a:pt x="2734105" y="6489256"/>
                </a:cubicBezTo>
                <a:cubicBezTo>
                  <a:pt x="2731182" y="6490123"/>
                  <a:pt x="2728875" y="6491181"/>
                  <a:pt x="2727182" y="6492430"/>
                </a:cubicBezTo>
                <a:cubicBezTo>
                  <a:pt x="2724925" y="6494043"/>
                  <a:pt x="2723141" y="6496068"/>
                  <a:pt x="2721831" y="6498507"/>
                </a:cubicBezTo>
                <a:cubicBezTo>
                  <a:pt x="2720521" y="6500945"/>
                  <a:pt x="2719866" y="6503595"/>
                  <a:pt x="2719866" y="6506457"/>
                </a:cubicBezTo>
                <a:cubicBezTo>
                  <a:pt x="2719866" y="6509601"/>
                  <a:pt x="2720662" y="6512473"/>
                  <a:pt x="2722255" y="6515073"/>
                </a:cubicBezTo>
                <a:cubicBezTo>
                  <a:pt x="2723847" y="6517673"/>
                  <a:pt x="2726185" y="6519708"/>
                  <a:pt x="2729268" y="6521180"/>
                </a:cubicBezTo>
                <a:cubicBezTo>
                  <a:pt x="2732352" y="6522651"/>
                  <a:pt x="2737884" y="6524394"/>
                  <a:pt x="2745864" y="6526410"/>
                </a:cubicBezTo>
                <a:cubicBezTo>
                  <a:pt x="2751790" y="6527901"/>
                  <a:pt x="2755498" y="6529130"/>
                  <a:pt x="2756990" y="6530098"/>
                </a:cubicBezTo>
                <a:cubicBezTo>
                  <a:pt x="2759126" y="6531509"/>
                  <a:pt x="2760194" y="6533443"/>
                  <a:pt x="2760194" y="6535902"/>
                </a:cubicBezTo>
                <a:cubicBezTo>
                  <a:pt x="2760194" y="6538643"/>
                  <a:pt x="2758985" y="6541031"/>
                  <a:pt x="2756566" y="6543067"/>
                </a:cubicBezTo>
                <a:cubicBezTo>
                  <a:pt x="2754148" y="6545102"/>
                  <a:pt x="2750439" y="6546120"/>
                  <a:pt x="2745441" y="6546120"/>
                </a:cubicBezTo>
                <a:cubicBezTo>
                  <a:pt x="2740483" y="6546120"/>
                  <a:pt x="2736624" y="6544971"/>
                  <a:pt x="2733863" y="6542674"/>
                </a:cubicBezTo>
                <a:cubicBezTo>
                  <a:pt x="2731102" y="6540376"/>
                  <a:pt x="2729419" y="6537071"/>
                  <a:pt x="2728814" y="6532758"/>
                </a:cubicBezTo>
                <a:lnTo>
                  <a:pt x="2718052" y="6534451"/>
                </a:lnTo>
                <a:cubicBezTo>
                  <a:pt x="2719261" y="6541263"/>
                  <a:pt x="2722053" y="6546402"/>
                  <a:pt x="2726426" y="6549869"/>
                </a:cubicBezTo>
                <a:cubicBezTo>
                  <a:pt x="2730800" y="6553335"/>
                  <a:pt x="2737158" y="6555068"/>
                  <a:pt x="2745502" y="6555068"/>
                </a:cubicBezTo>
                <a:cubicBezTo>
                  <a:pt x="2750541" y="6555068"/>
                  <a:pt x="2755055" y="6554192"/>
                  <a:pt x="2759045" y="6552438"/>
                </a:cubicBezTo>
                <a:cubicBezTo>
                  <a:pt x="2763036" y="6550685"/>
                  <a:pt x="2766089" y="6548206"/>
                  <a:pt x="2768205" y="6545001"/>
                </a:cubicBezTo>
                <a:cubicBezTo>
                  <a:pt x="2770321" y="6541797"/>
                  <a:pt x="2771379" y="6538381"/>
                  <a:pt x="2771379" y="6534753"/>
                </a:cubicBezTo>
                <a:cubicBezTo>
                  <a:pt x="2771379" y="6531045"/>
                  <a:pt x="2770513" y="6527941"/>
                  <a:pt x="2768780" y="6525442"/>
                </a:cubicBezTo>
                <a:cubicBezTo>
                  <a:pt x="2767047" y="6522943"/>
                  <a:pt x="2764658" y="6521039"/>
                  <a:pt x="2761615" y="6519729"/>
                </a:cubicBezTo>
                <a:cubicBezTo>
                  <a:pt x="2758571" y="6518419"/>
                  <a:pt x="2753201" y="6516736"/>
                  <a:pt x="2745502" y="6514680"/>
                </a:cubicBezTo>
                <a:cubicBezTo>
                  <a:pt x="2740181" y="6513229"/>
                  <a:pt x="2736977" y="6512302"/>
                  <a:pt x="2735889" y="6511899"/>
                </a:cubicBezTo>
                <a:cubicBezTo>
                  <a:pt x="2733994" y="6511133"/>
                  <a:pt x="2732603" y="6510166"/>
                  <a:pt x="2731717" y="6508997"/>
                </a:cubicBezTo>
                <a:cubicBezTo>
                  <a:pt x="2730830" y="6507868"/>
                  <a:pt x="2730387" y="6506598"/>
                  <a:pt x="2730387" y="6505188"/>
                </a:cubicBezTo>
                <a:cubicBezTo>
                  <a:pt x="2730387" y="6502971"/>
                  <a:pt x="2731455" y="6501036"/>
                  <a:pt x="2733591" y="6499383"/>
                </a:cubicBezTo>
                <a:cubicBezTo>
                  <a:pt x="2735728" y="6497731"/>
                  <a:pt x="2739295" y="6496904"/>
                  <a:pt x="2744293" y="6496904"/>
                </a:cubicBezTo>
                <a:cubicBezTo>
                  <a:pt x="2748525" y="6496904"/>
                  <a:pt x="2751800" y="6497832"/>
                  <a:pt x="2754118" y="6499686"/>
                </a:cubicBezTo>
                <a:cubicBezTo>
                  <a:pt x="2756436" y="6501540"/>
                  <a:pt x="2757836" y="6504119"/>
                  <a:pt x="2758320" y="6507425"/>
                </a:cubicBezTo>
                <a:lnTo>
                  <a:pt x="2768961" y="6505974"/>
                </a:lnTo>
                <a:cubicBezTo>
                  <a:pt x="2768276" y="6501822"/>
                  <a:pt x="2767026" y="6498507"/>
                  <a:pt x="2765212" y="6496028"/>
                </a:cubicBezTo>
                <a:cubicBezTo>
                  <a:pt x="2763398" y="6493549"/>
                  <a:pt x="2760587" y="6491584"/>
                  <a:pt x="2756778" y="6490133"/>
                </a:cubicBezTo>
                <a:cubicBezTo>
                  <a:pt x="2752969" y="6488682"/>
                  <a:pt x="2748545" y="6487956"/>
                  <a:pt x="2743507" y="6487956"/>
                </a:cubicBezTo>
                <a:close/>
                <a:moveTo>
                  <a:pt x="2574596" y="6487956"/>
                </a:moveTo>
                <a:cubicBezTo>
                  <a:pt x="2568913" y="6487956"/>
                  <a:pt x="2563965" y="6489367"/>
                  <a:pt x="2559753" y="6492188"/>
                </a:cubicBezTo>
                <a:cubicBezTo>
                  <a:pt x="2555541" y="6495010"/>
                  <a:pt x="2552326" y="6499011"/>
                  <a:pt x="2550109" y="6504190"/>
                </a:cubicBezTo>
                <a:cubicBezTo>
                  <a:pt x="2547892" y="6509370"/>
                  <a:pt x="2546784" y="6515023"/>
                  <a:pt x="2546784" y="6521149"/>
                </a:cubicBezTo>
                <a:cubicBezTo>
                  <a:pt x="2546784" y="6530057"/>
                  <a:pt x="2549202" y="6537696"/>
                  <a:pt x="2554039" y="6544064"/>
                </a:cubicBezTo>
                <a:cubicBezTo>
                  <a:pt x="2558876" y="6550433"/>
                  <a:pt x="2565708" y="6553617"/>
                  <a:pt x="2574536" y="6553617"/>
                </a:cubicBezTo>
                <a:cubicBezTo>
                  <a:pt x="2581630" y="6553617"/>
                  <a:pt x="2587555" y="6550816"/>
                  <a:pt x="2592311" y="6545213"/>
                </a:cubicBezTo>
                <a:cubicBezTo>
                  <a:pt x="2592352" y="6552307"/>
                  <a:pt x="2592090" y="6556963"/>
                  <a:pt x="2591525" y="6559180"/>
                </a:cubicBezTo>
                <a:cubicBezTo>
                  <a:pt x="2590558" y="6562807"/>
                  <a:pt x="2588704" y="6565629"/>
                  <a:pt x="2585963" y="6567644"/>
                </a:cubicBezTo>
                <a:cubicBezTo>
                  <a:pt x="2583222" y="6569660"/>
                  <a:pt x="2579332" y="6570667"/>
                  <a:pt x="2574294" y="6570667"/>
                </a:cubicBezTo>
                <a:cubicBezTo>
                  <a:pt x="2569618" y="6570667"/>
                  <a:pt x="2565930" y="6569660"/>
                  <a:pt x="2563229" y="6567644"/>
                </a:cubicBezTo>
                <a:cubicBezTo>
                  <a:pt x="2561214" y="6566153"/>
                  <a:pt x="2559984" y="6563775"/>
                  <a:pt x="2559541" y="6560510"/>
                </a:cubicBezTo>
                <a:lnTo>
                  <a:pt x="2548960" y="6558938"/>
                </a:lnTo>
                <a:cubicBezTo>
                  <a:pt x="2548799" y="6565871"/>
                  <a:pt x="2551077" y="6571060"/>
                  <a:pt x="2555793" y="6574507"/>
                </a:cubicBezTo>
                <a:cubicBezTo>
                  <a:pt x="2560509" y="6577953"/>
                  <a:pt x="2566696" y="6579676"/>
                  <a:pt x="2574354" y="6579676"/>
                </a:cubicBezTo>
                <a:cubicBezTo>
                  <a:pt x="2580803" y="6579676"/>
                  <a:pt x="2586235" y="6578467"/>
                  <a:pt x="2590648" y="6576048"/>
                </a:cubicBezTo>
                <a:cubicBezTo>
                  <a:pt x="2595062" y="6573630"/>
                  <a:pt x="2598287" y="6570335"/>
                  <a:pt x="2600322" y="6566163"/>
                </a:cubicBezTo>
                <a:cubicBezTo>
                  <a:pt x="2602358" y="6561991"/>
                  <a:pt x="2603376" y="6554907"/>
                  <a:pt x="2603376" y="6544911"/>
                </a:cubicBezTo>
                <a:lnTo>
                  <a:pt x="2603376" y="6489407"/>
                </a:lnTo>
                <a:lnTo>
                  <a:pt x="2593339" y="6489407"/>
                </a:lnTo>
                <a:lnTo>
                  <a:pt x="2593339" y="6497146"/>
                </a:lnTo>
                <a:cubicBezTo>
                  <a:pt x="2588422" y="6491020"/>
                  <a:pt x="2582174" y="6487956"/>
                  <a:pt x="2574596" y="6487956"/>
                </a:cubicBezTo>
                <a:close/>
                <a:moveTo>
                  <a:pt x="1758953" y="6487956"/>
                </a:moveTo>
                <a:cubicBezTo>
                  <a:pt x="1753431" y="6487956"/>
                  <a:pt x="1748574" y="6488712"/>
                  <a:pt x="1744381" y="6490223"/>
                </a:cubicBezTo>
                <a:cubicBezTo>
                  <a:pt x="1740190" y="6491735"/>
                  <a:pt x="1736985" y="6493891"/>
                  <a:pt x="1734768" y="6496693"/>
                </a:cubicBezTo>
                <a:cubicBezTo>
                  <a:pt x="1732551" y="6499494"/>
                  <a:pt x="1730959" y="6503172"/>
                  <a:pt x="1729992" y="6507727"/>
                </a:cubicBezTo>
                <a:lnTo>
                  <a:pt x="1740633" y="6509178"/>
                </a:lnTo>
                <a:cubicBezTo>
                  <a:pt x="1741802" y="6504623"/>
                  <a:pt x="1743606" y="6501449"/>
                  <a:pt x="1746044" y="6499655"/>
                </a:cubicBezTo>
                <a:cubicBezTo>
                  <a:pt x="1748483" y="6497862"/>
                  <a:pt x="1752262" y="6496965"/>
                  <a:pt x="1757381" y="6496965"/>
                </a:cubicBezTo>
                <a:cubicBezTo>
                  <a:pt x="1762863" y="6496965"/>
                  <a:pt x="1766994" y="6498194"/>
                  <a:pt x="1769776" y="6500653"/>
                </a:cubicBezTo>
                <a:cubicBezTo>
                  <a:pt x="1771831" y="6502467"/>
                  <a:pt x="1772859" y="6505591"/>
                  <a:pt x="1772859" y="6510025"/>
                </a:cubicBezTo>
                <a:cubicBezTo>
                  <a:pt x="1772859" y="6510428"/>
                  <a:pt x="1772839" y="6511375"/>
                  <a:pt x="1772798" y="6512866"/>
                </a:cubicBezTo>
                <a:cubicBezTo>
                  <a:pt x="1768647" y="6514317"/>
                  <a:pt x="1762178" y="6515567"/>
                  <a:pt x="1753390" y="6516615"/>
                </a:cubicBezTo>
                <a:cubicBezTo>
                  <a:pt x="1749078" y="6517139"/>
                  <a:pt x="1745853" y="6517683"/>
                  <a:pt x="1743717" y="6518247"/>
                </a:cubicBezTo>
                <a:cubicBezTo>
                  <a:pt x="1740814" y="6519053"/>
                  <a:pt x="1738204" y="6520243"/>
                  <a:pt x="1735887" y="6521815"/>
                </a:cubicBezTo>
                <a:cubicBezTo>
                  <a:pt x="1733569" y="6523387"/>
                  <a:pt x="1731695" y="6525472"/>
                  <a:pt x="1730264" y="6528072"/>
                </a:cubicBezTo>
                <a:cubicBezTo>
                  <a:pt x="1728833" y="6530672"/>
                  <a:pt x="1728117" y="6533544"/>
                  <a:pt x="1728117" y="6536688"/>
                </a:cubicBezTo>
                <a:cubicBezTo>
                  <a:pt x="1728117" y="6542049"/>
                  <a:pt x="1730012" y="6546453"/>
                  <a:pt x="1733801" y="6549899"/>
                </a:cubicBezTo>
                <a:cubicBezTo>
                  <a:pt x="1737590" y="6553345"/>
                  <a:pt x="1743011" y="6555068"/>
                  <a:pt x="1750065" y="6555068"/>
                </a:cubicBezTo>
                <a:cubicBezTo>
                  <a:pt x="1754338" y="6555068"/>
                  <a:pt x="1758338" y="6554363"/>
                  <a:pt x="1762067" y="6552952"/>
                </a:cubicBezTo>
                <a:cubicBezTo>
                  <a:pt x="1765795" y="6551541"/>
                  <a:pt x="1769675" y="6549123"/>
                  <a:pt x="1773705" y="6545697"/>
                </a:cubicBezTo>
                <a:cubicBezTo>
                  <a:pt x="1774028" y="6548720"/>
                  <a:pt x="1774753" y="6551360"/>
                  <a:pt x="1775882" y="6553617"/>
                </a:cubicBezTo>
                <a:lnTo>
                  <a:pt x="1787249" y="6553617"/>
                </a:lnTo>
                <a:cubicBezTo>
                  <a:pt x="1785878" y="6551158"/>
                  <a:pt x="1784961" y="6548589"/>
                  <a:pt x="1784498" y="6545908"/>
                </a:cubicBezTo>
                <a:cubicBezTo>
                  <a:pt x="1784034" y="6543228"/>
                  <a:pt x="1783802" y="6536829"/>
                  <a:pt x="1783802" y="6526712"/>
                </a:cubicBezTo>
                <a:lnTo>
                  <a:pt x="1783802" y="6512201"/>
                </a:lnTo>
                <a:cubicBezTo>
                  <a:pt x="1783802" y="6507364"/>
                  <a:pt x="1783621" y="6504019"/>
                  <a:pt x="1783258" y="6502165"/>
                </a:cubicBezTo>
                <a:cubicBezTo>
                  <a:pt x="1782613" y="6499182"/>
                  <a:pt x="1781485" y="6496713"/>
                  <a:pt x="1779872" y="6494758"/>
                </a:cubicBezTo>
                <a:cubicBezTo>
                  <a:pt x="1778260" y="6492803"/>
                  <a:pt x="1775741" y="6491181"/>
                  <a:pt x="1772315" y="6489891"/>
                </a:cubicBezTo>
                <a:cubicBezTo>
                  <a:pt x="1768889" y="6488601"/>
                  <a:pt x="1764435" y="6487956"/>
                  <a:pt x="1758953" y="6487956"/>
                </a:cubicBezTo>
                <a:close/>
                <a:moveTo>
                  <a:pt x="1695362" y="6487956"/>
                </a:moveTo>
                <a:cubicBezTo>
                  <a:pt x="1686453" y="6487956"/>
                  <a:pt x="1679642" y="6491483"/>
                  <a:pt x="1674925" y="6498537"/>
                </a:cubicBezTo>
                <a:lnTo>
                  <a:pt x="1674925" y="6489407"/>
                </a:lnTo>
                <a:lnTo>
                  <a:pt x="1665131" y="6489407"/>
                </a:lnTo>
                <a:lnTo>
                  <a:pt x="1665131" y="6553617"/>
                </a:lnTo>
                <a:lnTo>
                  <a:pt x="1676014" y="6553617"/>
                </a:lnTo>
                <a:lnTo>
                  <a:pt x="1676014" y="6518550"/>
                </a:lnTo>
                <a:cubicBezTo>
                  <a:pt x="1676014" y="6510327"/>
                  <a:pt x="1677697" y="6504744"/>
                  <a:pt x="1681062" y="6501802"/>
                </a:cubicBezTo>
                <a:cubicBezTo>
                  <a:pt x="1684428" y="6498859"/>
                  <a:pt x="1688428" y="6497388"/>
                  <a:pt x="1693064" y="6497388"/>
                </a:cubicBezTo>
                <a:cubicBezTo>
                  <a:pt x="1695966" y="6497388"/>
                  <a:pt x="1698495" y="6498043"/>
                  <a:pt x="1700652" y="6499353"/>
                </a:cubicBezTo>
                <a:cubicBezTo>
                  <a:pt x="1702808" y="6500663"/>
                  <a:pt x="1704310" y="6502416"/>
                  <a:pt x="1705156" y="6504613"/>
                </a:cubicBezTo>
                <a:cubicBezTo>
                  <a:pt x="1706003" y="6506810"/>
                  <a:pt x="1706426" y="6510125"/>
                  <a:pt x="1706426" y="6514559"/>
                </a:cubicBezTo>
                <a:lnTo>
                  <a:pt x="1706426" y="6553617"/>
                </a:lnTo>
                <a:lnTo>
                  <a:pt x="1717309" y="6553617"/>
                </a:lnTo>
                <a:lnTo>
                  <a:pt x="1717309" y="6514136"/>
                </a:lnTo>
                <a:cubicBezTo>
                  <a:pt x="1717309" y="6509097"/>
                  <a:pt x="1717107" y="6505571"/>
                  <a:pt x="1716704" y="6503555"/>
                </a:cubicBezTo>
                <a:cubicBezTo>
                  <a:pt x="1716059" y="6500452"/>
                  <a:pt x="1714931" y="6497771"/>
                  <a:pt x="1713318" y="6495514"/>
                </a:cubicBezTo>
                <a:cubicBezTo>
                  <a:pt x="1711706" y="6493257"/>
                  <a:pt x="1709278" y="6491433"/>
                  <a:pt x="1706033" y="6490042"/>
                </a:cubicBezTo>
                <a:cubicBezTo>
                  <a:pt x="1702788" y="6488651"/>
                  <a:pt x="1699231" y="6487956"/>
                  <a:pt x="1695362" y="6487956"/>
                </a:cubicBezTo>
                <a:close/>
                <a:moveTo>
                  <a:pt x="1624514" y="6487956"/>
                </a:moveTo>
                <a:cubicBezTo>
                  <a:pt x="1616574" y="6487956"/>
                  <a:pt x="1609843" y="6490334"/>
                  <a:pt x="1604320" y="6495091"/>
                </a:cubicBezTo>
                <a:cubicBezTo>
                  <a:pt x="1597710" y="6500814"/>
                  <a:pt x="1594405" y="6509621"/>
                  <a:pt x="1594405" y="6521512"/>
                </a:cubicBezTo>
                <a:cubicBezTo>
                  <a:pt x="1594405" y="6532355"/>
                  <a:pt x="1597176" y="6540658"/>
                  <a:pt x="1602718" y="6546422"/>
                </a:cubicBezTo>
                <a:cubicBezTo>
                  <a:pt x="1608261" y="6552186"/>
                  <a:pt x="1615526" y="6555068"/>
                  <a:pt x="1624514" y="6555068"/>
                </a:cubicBezTo>
                <a:cubicBezTo>
                  <a:pt x="1630117" y="6555068"/>
                  <a:pt x="1635287" y="6553758"/>
                  <a:pt x="1640023" y="6551138"/>
                </a:cubicBezTo>
                <a:cubicBezTo>
                  <a:pt x="1644759" y="6548518"/>
                  <a:pt x="1648367" y="6544840"/>
                  <a:pt x="1650846" y="6540104"/>
                </a:cubicBezTo>
                <a:cubicBezTo>
                  <a:pt x="1653324" y="6535368"/>
                  <a:pt x="1654564" y="6528868"/>
                  <a:pt x="1654564" y="6520605"/>
                </a:cubicBezTo>
                <a:cubicBezTo>
                  <a:pt x="1654564" y="6510407"/>
                  <a:pt x="1651762" y="6502416"/>
                  <a:pt x="1646160" y="6496632"/>
                </a:cubicBezTo>
                <a:cubicBezTo>
                  <a:pt x="1640557" y="6490848"/>
                  <a:pt x="1633342" y="6487956"/>
                  <a:pt x="1624514" y="6487956"/>
                </a:cubicBezTo>
                <a:close/>
                <a:moveTo>
                  <a:pt x="1492253" y="6487956"/>
                </a:moveTo>
                <a:cubicBezTo>
                  <a:pt x="1486731" y="6487956"/>
                  <a:pt x="1481873" y="6488712"/>
                  <a:pt x="1477682" y="6490223"/>
                </a:cubicBezTo>
                <a:cubicBezTo>
                  <a:pt x="1473490" y="6491735"/>
                  <a:pt x="1470285" y="6493891"/>
                  <a:pt x="1468068" y="6496693"/>
                </a:cubicBezTo>
                <a:cubicBezTo>
                  <a:pt x="1465851" y="6499494"/>
                  <a:pt x="1464259" y="6503172"/>
                  <a:pt x="1463292" y="6507727"/>
                </a:cubicBezTo>
                <a:lnTo>
                  <a:pt x="1473933" y="6509178"/>
                </a:lnTo>
                <a:cubicBezTo>
                  <a:pt x="1475102" y="6504623"/>
                  <a:pt x="1476906" y="6501449"/>
                  <a:pt x="1479344" y="6499655"/>
                </a:cubicBezTo>
                <a:cubicBezTo>
                  <a:pt x="1481783" y="6497862"/>
                  <a:pt x="1485562" y="6496965"/>
                  <a:pt x="1490681" y="6496965"/>
                </a:cubicBezTo>
                <a:cubicBezTo>
                  <a:pt x="1496163" y="6496965"/>
                  <a:pt x="1500294" y="6498194"/>
                  <a:pt x="1503075" y="6500653"/>
                </a:cubicBezTo>
                <a:cubicBezTo>
                  <a:pt x="1505131" y="6502467"/>
                  <a:pt x="1506159" y="6505591"/>
                  <a:pt x="1506159" y="6510025"/>
                </a:cubicBezTo>
                <a:cubicBezTo>
                  <a:pt x="1506159" y="6510428"/>
                  <a:pt x="1506139" y="6511375"/>
                  <a:pt x="1506099" y="6512866"/>
                </a:cubicBezTo>
                <a:cubicBezTo>
                  <a:pt x="1501947" y="6514317"/>
                  <a:pt x="1495477" y="6515567"/>
                  <a:pt x="1486690" y="6516615"/>
                </a:cubicBezTo>
                <a:cubicBezTo>
                  <a:pt x="1482377" y="6517139"/>
                  <a:pt x="1479153" y="6517683"/>
                  <a:pt x="1477017" y="6518247"/>
                </a:cubicBezTo>
                <a:cubicBezTo>
                  <a:pt x="1474114" y="6519053"/>
                  <a:pt x="1471504" y="6520243"/>
                  <a:pt x="1469187" y="6521815"/>
                </a:cubicBezTo>
                <a:cubicBezTo>
                  <a:pt x="1466869" y="6523387"/>
                  <a:pt x="1464995" y="6525472"/>
                  <a:pt x="1463564" y="6528072"/>
                </a:cubicBezTo>
                <a:cubicBezTo>
                  <a:pt x="1462133" y="6530672"/>
                  <a:pt x="1461418" y="6533544"/>
                  <a:pt x="1461418" y="6536688"/>
                </a:cubicBezTo>
                <a:cubicBezTo>
                  <a:pt x="1461418" y="6542049"/>
                  <a:pt x="1463312" y="6546453"/>
                  <a:pt x="1467101" y="6549899"/>
                </a:cubicBezTo>
                <a:cubicBezTo>
                  <a:pt x="1470890" y="6553345"/>
                  <a:pt x="1476311" y="6555068"/>
                  <a:pt x="1483365" y="6555068"/>
                </a:cubicBezTo>
                <a:cubicBezTo>
                  <a:pt x="1487638" y="6555068"/>
                  <a:pt x="1491638" y="6554363"/>
                  <a:pt x="1495366" y="6552952"/>
                </a:cubicBezTo>
                <a:cubicBezTo>
                  <a:pt x="1499095" y="6551541"/>
                  <a:pt x="1502975" y="6549123"/>
                  <a:pt x="1507005" y="6545697"/>
                </a:cubicBezTo>
                <a:cubicBezTo>
                  <a:pt x="1507328" y="6548720"/>
                  <a:pt x="1508053" y="6551360"/>
                  <a:pt x="1509182" y="6553617"/>
                </a:cubicBezTo>
                <a:lnTo>
                  <a:pt x="1520549" y="6553617"/>
                </a:lnTo>
                <a:cubicBezTo>
                  <a:pt x="1519178" y="6551158"/>
                  <a:pt x="1518261" y="6548589"/>
                  <a:pt x="1517798" y="6545908"/>
                </a:cubicBezTo>
                <a:cubicBezTo>
                  <a:pt x="1517334" y="6543228"/>
                  <a:pt x="1517102" y="6536829"/>
                  <a:pt x="1517102" y="6526712"/>
                </a:cubicBezTo>
                <a:lnTo>
                  <a:pt x="1517102" y="6512201"/>
                </a:lnTo>
                <a:cubicBezTo>
                  <a:pt x="1517102" y="6507364"/>
                  <a:pt x="1516921" y="6504019"/>
                  <a:pt x="1516558" y="6502165"/>
                </a:cubicBezTo>
                <a:cubicBezTo>
                  <a:pt x="1515914" y="6499182"/>
                  <a:pt x="1514785" y="6496713"/>
                  <a:pt x="1513172" y="6494758"/>
                </a:cubicBezTo>
                <a:cubicBezTo>
                  <a:pt x="1511560" y="6492803"/>
                  <a:pt x="1509041" y="6491181"/>
                  <a:pt x="1505615" y="6489891"/>
                </a:cubicBezTo>
                <a:cubicBezTo>
                  <a:pt x="1502189" y="6488601"/>
                  <a:pt x="1497735" y="6487956"/>
                  <a:pt x="1492253" y="6487956"/>
                </a:cubicBezTo>
                <a:close/>
                <a:moveTo>
                  <a:pt x="1428661" y="6487956"/>
                </a:moveTo>
                <a:cubicBezTo>
                  <a:pt x="1419754" y="6487956"/>
                  <a:pt x="1412941" y="6491483"/>
                  <a:pt x="1408226" y="6498537"/>
                </a:cubicBezTo>
                <a:lnTo>
                  <a:pt x="1408226" y="6489407"/>
                </a:lnTo>
                <a:lnTo>
                  <a:pt x="1398431" y="6489407"/>
                </a:lnTo>
                <a:lnTo>
                  <a:pt x="1398431" y="6553617"/>
                </a:lnTo>
                <a:lnTo>
                  <a:pt x="1409314" y="6553617"/>
                </a:lnTo>
                <a:lnTo>
                  <a:pt x="1409314" y="6518550"/>
                </a:lnTo>
                <a:cubicBezTo>
                  <a:pt x="1409314" y="6510327"/>
                  <a:pt x="1410997" y="6504744"/>
                  <a:pt x="1414362" y="6501802"/>
                </a:cubicBezTo>
                <a:cubicBezTo>
                  <a:pt x="1417728" y="6498859"/>
                  <a:pt x="1421729" y="6497388"/>
                  <a:pt x="1426364" y="6497388"/>
                </a:cubicBezTo>
                <a:cubicBezTo>
                  <a:pt x="1429266" y="6497388"/>
                  <a:pt x="1431795" y="6498043"/>
                  <a:pt x="1433952" y="6499353"/>
                </a:cubicBezTo>
                <a:cubicBezTo>
                  <a:pt x="1436108" y="6500663"/>
                  <a:pt x="1437610" y="6502416"/>
                  <a:pt x="1438456" y="6504613"/>
                </a:cubicBezTo>
                <a:cubicBezTo>
                  <a:pt x="1439303" y="6506810"/>
                  <a:pt x="1439726" y="6510125"/>
                  <a:pt x="1439726" y="6514559"/>
                </a:cubicBezTo>
                <a:lnTo>
                  <a:pt x="1439726" y="6553617"/>
                </a:lnTo>
                <a:lnTo>
                  <a:pt x="1450609" y="6553617"/>
                </a:lnTo>
                <a:lnTo>
                  <a:pt x="1450609" y="6514136"/>
                </a:lnTo>
                <a:cubicBezTo>
                  <a:pt x="1450609" y="6509097"/>
                  <a:pt x="1450407" y="6505571"/>
                  <a:pt x="1450004" y="6503555"/>
                </a:cubicBezTo>
                <a:cubicBezTo>
                  <a:pt x="1449359" y="6500452"/>
                  <a:pt x="1448231" y="6497771"/>
                  <a:pt x="1446618" y="6495514"/>
                </a:cubicBezTo>
                <a:cubicBezTo>
                  <a:pt x="1445006" y="6493257"/>
                  <a:pt x="1442578" y="6491433"/>
                  <a:pt x="1439333" y="6490042"/>
                </a:cubicBezTo>
                <a:cubicBezTo>
                  <a:pt x="1436088" y="6488651"/>
                  <a:pt x="1432531" y="6487956"/>
                  <a:pt x="1428661" y="6487956"/>
                </a:cubicBezTo>
                <a:close/>
                <a:moveTo>
                  <a:pt x="1383911" y="6487956"/>
                </a:moveTo>
                <a:cubicBezTo>
                  <a:pt x="1381371" y="6487956"/>
                  <a:pt x="1379043" y="6488682"/>
                  <a:pt x="1376927" y="6490133"/>
                </a:cubicBezTo>
                <a:cubicBezTo>
                  <a:pt x="1374811" y="6491584"/>
                  <a:pt x="1372504" y="6494587"/>
                  <a:pt x="1370005" y="6499142"/>
                </a:cubicBezTo>
                <a:lnTo>
                  <a:pt x="1370005" y="6489407"/>
                </a:lnTo>
                <a:lnTo>
                  <a:pt x="1360210" y="6489407"/>
                </a:lnTo>
                <a:lnTo>
                  <a:pt x="1360210" y="6553617"/>
                </a:lnTo>
                <a:lnTo>
                  <a:pt x="1371093" y="6553617"/>
                </a:lnTo>
                <a:lnTo>
                  <a:pt x="1371093" y="6520001"/>
                </a:lnTo>
                <a:cubicBezTo>
                  <a:pt x="1371093" y="6515406"/>
                  <a:pt x="1371697" y="6511173"/>
                  <a:pt x="1372907" y="6507304"/>
                </a:cubicBezTo>
                <a:cubicBezTo>
                  <a:pt x="1373713" y="6504764"/>
                  <a:pt x="1375063" y="6502779"/>
                  <a:pt x="1376958" y="6501348"/>
                </a:cubicBezTo>
                <a:cubicBezTo>
                  <a:pt x="1378852" y="6499917"/>
                  <a:pt x="1380988" y="6499202"/>
                  <a:pt x="1383367" y="6499202"/>
                </a:cubicBezTo>
                <a:cubicBezTo>
                  <a:pt x="1386027" y="6499202"/>
                  <a:pt x="1388687" y="6499988"/>
                  <a:pt x="1391348" y="6501560"/>
                </a:cubicBezTo>
                <a:lnTo>
                  <a:pt x="1395096" y="6491463"/>
                </a:lnTo>
                <a:cubicBezTo>
                  <a:pt x="1391307" y="6489125"/>
                  <a:pt x="1387579" y="6487956"/>
                  <a:pt x="1383911" y="6487956"/>
                </a:cubicBezTo>
                <a:close/>
                <a:moveTo>
                  <a:pt x="1320017" y="6487956"/>
                </a:moveTo>
                <a:cubicBezTo>
                  <a:pt x="1311149" y="6487956"/>
                  <a:pt x="1303934" y="6490939"/>
                  <a:pt x="1298372" y="6496904"/>
                </a:cubicBezTo>
                <a:cubicBezTo>
                  <a:pt x="1292809" y="6502870"/>
                  <a:pt x="1290028" y="6511254"/>
                  <a:pt x="1290028" y="6522056"/>
                </a:cubicBezTo>
                <a:cubicBezTo>
                  <a:pt x="1290028" y="6532496"/>
                  <a:pt x="1292779" y="6540608"/>
                  <a:pt x="1298281" y="6546392"/>
                </a:cubicBezTo>
                <a:cubicBezTo>
                  <a:pt x="1303783" y="6552176"/>
                  <a:pt x="1311230" y="6555068"/>
                  <a:pt x="1320622" y="6555068"/>
                </a:cubicBezTo>
                <a:cubicBezTo>
                  <a:pt x="1328078" y="6555068"/>
                  <a:pt x="1334205" y="6553254"/>
                  <a:pt x="1339002" y="6549627"/>
                </a:cubicBezTo>
                <a:cubicBezTo>
                  <a:pt x="1343798" y="6545999"/>
                  <a:pt x="1347084" y="6540900"/>
                  <a:pt x="1348857" y="6534330"/>
                </a:cubicBezTo>
                <a:lnTo>
                  <a:pt x="1337611" y="6532939"/>
                </a:lnTo>
                <a:cubicBezTo>
                  <a:pt x="1335958" y="6537535"/>
                  <a:pt x="1333722" y="6540880"/>
                  <a:pt x="1330900" y="6542976"/>
                </a:cubicBezTo>
                <a:cubicBezTo>
                  <a:pt x="1328078" y="6545072"/>
                  <a:pt x="1324672" y="6546120"/>
                  <a:pt x="1320682" y="6546120"/>
                </a:cubicBezTo>
                <a:cubicBezTo>
                  <a:pt x="1315321" y="6546120"/>
                  <a:pt x="1310847" y="6544246"/>
                  <a:pt x="1307259" y="6540497"/>
                </a:cubicBezTo>
                <a:cubicBezTo>
                  <a:pt x="1303672" y="6536749"/>
                  <a:pt x="1301677" y="6531347"/>
                  <a:pt x="1301274" y="6524293"/>
                </a:cubicBezTo>
                <a:lnTo>
                  <a:pt x="1349159" y="6524293"/>
                </a:lnTo>
                <a:cubicBezTo>
                  <a:pt x="1349200" y="6523004"/>
                  <a:pt x="1349220" y="6522036"/>
                  <a:pt x="1349220" y="6521391"/>
                </a:cubicBezTo>
                <a:cubicBezTo>
                  <a:pt x="1349220" y="6510790"/>
                  <a:pt x="1346499" y="6502568"/>
                  <a:pt x="1341057" y="6496723"/>
                </a:cubicBezTo>
                <a:cubicBezTo>
                  <a:pt x="1335616" y="6490878"/>
                  <a:pt x="1328602" y="6487956"/>
                  <a:pt x="1320017" y="6487956"/>
                </a:cubicBezTo>
                <a:close/>
                <a:moveTo>
                  <a:pt x="1219111" y="6487956"/>
                </a:moveTo>
                <a:cubicBezTo>
                  <a:pt x="1210203" y="6487956"/>
                  <a:pt x="1203391" y="6491483"/>
                  <a:pt x="1198675" y="6498537"/>
                </a:cubicBezTo>
                <a:lnTo>
                  <a:pt x="1198675" y="6489407"/>
                </a:lnTo>
                <a:lnTo>
                  <a:pt x="1188880" y="6489407"/>
                </a:lnTo>
                <a:lnTo>
                  <a:pt x="1188880" y="6553617"/>
                </a:lnTo>
                <a:lnTo>
                  <a:pt x="1199764" y="6553617"/>
                </a:lnTo>
                <a:lnTo>
                  <a:pt x="1199764" y="6518550"/>
                </a:lnTo>
                <a:cubicBezTo>
                  <a:pt x="1199764" y="6510327"/>
                  <a:pt x="1201447" y="6504744"/>
                  <a:pt x="1204812" y="6501802"/>
                </a:cubicBezTo>
                <a:cubicBezTo>
                  <a:pt x="1208178" y="6498859"/>
                  <a:pt x="1212178" y="6497388"/>
                  <a:pt x="1216814" y="6497388"/>
                </a:cubicBezTo>
                <a:cubicBezTo>
                  <a:pt x="1219716" y="6497388"/>
                  <a:pt x="1222245" y="6498043"/>
                  <a:pt x="1224402" y="6499353"/>
                </a:cubicBezTo>
                <a:cubicBezTo>
                  <a:pt x="1226558" y="6500663"/>
                  <a:pt x="1228060" y="6502416"/>
                  <a:pt x="1228906" y="6504613"/>
                </a:cubicBezTo>
                <a:cubicBezTo>
                  <a:pt x="1229753" y="6506810"/>
                  <a:pt x="1230176" y="6510125"/>
                  <a:pt x="1230176" y="6514559"/>
                </a:cubicBezTo>
                <a:lnTo>
                  <a:pt x="1230176" y="6553617"/>
                </a:lnTo>
                <a:lnTo>
                  <a:pt x="1241059" y="6553617"/>
                </a:lnTo>
                <a:lnTo>
                  <a:pt x="1241059" y="6514136"/>
                </a:lnTo>
                <a:cubicBezTo>
                  <a:pt x="1241059" y="6509097"/>
                  <a:pt x="1240857" y="6505571"/>
                  <a:pt x="1240454" y="6503555"/>
                </a:cubicBezTo>
                <a:cubicBezTo>
                  <a:pt x="1239809" y="6500452"/>
                  <a:pt x="1238681" y="6497771"/>
                  <a:pt x="1237068" y="6495514"/>
                </a:cubicBezTo>
                <a:cubicBezTo>
                  <a:pt x="1235456" y="6493257"/>
                  <a:pt x="1233028" y="6491433"/>
                  <a:pt x="1229783" y="6490042"/>
                </a:cubicBezTo>
                <a:cubicBezTo>
                  <a:pt x="1226538" y="6488651"/>
                  <a:pt x="1222981" y="6487956"/>
                  <a:pt x="1219111" y="6487956"/>
                </a:cubicBezTo>
                <a:close/>
                <a:moveTo>
                  <a:pt x="1062842" y="6487956"/>
                </a:moveTo>
                <a:cubicBezTo>
                  <a:pt x="1053974" y="6487956"/>
                  <a:pt x="1046759" y="6490939"/>
                  <a:pt x="1041197" y="6496904"/>
                </a:cubicBezTo>
                <a:cubicBezTo>
                  <a:pt x="1035634" y="6502870"/>
                  <a:pt x="1032853" y="6511254"/>
                  <a:pt x="1032853" y="6522056"/>
                </a:cubicBezTo>
                <a:cubicBezTo>
                  <a:pt x="1032853" y="6532496"/>
                  <a:pt x="1035604" y="6540608"/>
                  <a:pt x="1041106" y="6546392"/>
                </a:cubicBezTo>
                <a:cubicBezTo>
                  <a:pt x="1046608" y="6552176"/>
                  <a:pt x="1054055" y="6555068"/>
                  <a:pt x="1063446" y="6555068"/>
                </a:cubicBezTo>
                <a:cubicBezTo>
                  <a:pt x="1070903" y="6555068"/>
                  <a:pt x="1077030" y="6553254"/>
                  <a:pt x="1081827" y="6549627"/>
                </a:cubicBezTo>
                <a:cubicBezTo>
                  <a:pt x="1086623" y="6545999"/>
                  <a:pt x="1089908" y="6540900"/>
                  <a:pt x="1091682" y="6534330"/>
                </a:cubicBezTo>
                <a:lnTo>
                  <a:pt x="1080436" y="6532939"/>
                </a:lnTo>
                <a:cubicBezTo>
                  <a:pt x="1078783" y="6537535"/>
                  <a:pt x="1076547" y="6540880"/>
                  <a:pt x="1073725" y="6542976"/>
                </a:cubicBezTo>
                <a:cubicBezTo>
                  <a:pt x="1070903" y="6545072"/>
                  <a:pt x="1067497" y="6546120"/>
                  <a:pt x="1063507" y="6546120"/>
                </a:cubicBezTo>
                <a:cubicBezTo>
                  <a:pt x="1058146" y="6546120"/>
                  <a:pt x="1053672" y="6544246"/>
                  <a:pt x="1050084" y="6540497"/>
                </a:cubicBezTo>
                <a:cubicBezTo>
                  <a:pt x="1046497" y="6536749"/>
                  <a:pt x="1044502" y="6531347"/>
                  <a:pt x="1044099" y="6524293"/>
                </a:cubicBezTo>
                <a:lnTo>
                  <a:pt x="1091984" y="6524293"/>
                </a:lnTo>
                <a:cubicBezTo>
                  <a:pt x="1092024" y="6523004"/>
                  <a:pt x="1092045" y="6522036"/>
                  <a:pt x="1092045" y="6521391"/>
                </a:cubicBezTo>
                <a:cubicBezTo>
                  <a:pt x="1092045" y="6510790"/>
                  <a:pt x="1089324" y="6502568"/>
                  <a:pt x="1083882" y="6496723"/>
                </a:cubicBezTo>
                <a:cubicBezTo>
                  <a:pt x="1078441" y="6490878"/>
                  <a:pt x="1071428" y="6487956"/>
                  <a:pt x="1062842" y="6487956"/>
                </a:cubicBezTo>
                <a:close/>
                <a:moveTo>
                  <a:pt x="1000036" y="6487956"/>
                </a:moveTo>
                <a:cubicBezTo>
                  <a:pt x="991128" y="6487956"/>
                  <a:pt x="984316" y="6491483"/>
                  <a:pt x="979600" y="6498537"/>
                </a:cubicBezTo>
                <a:lnTo>
                  <a:pt x="979600" y="6489407"/>
                </a:lnTo>
                <a:lnTo>
                  <a:pt x="969806" y="6489407"/>
                </a:lnTo>
                <a:lnTo>
                  <a:pt x="969806" y="6553617"/>
                </a:lnTo>
                <a:lnTo>
                  <a:pt x="980689" y="6553617"/>
                </a:lnTo>
                <a:lnTo>
                  <a:pt x="980689" y="6518550"/>
                </a:lnTo>
                <a:cubicBezTo>
                  <a:pt x="980689" y="6510327"/>
                  <a:pt x="982372" y="6504744"/>
                  <a:pt x="985737" y="6501802"/>
                </a:cubicBezTo>
                <a:cubicBezTo>
                  <a:pt x="989103" y="6498859"/>
                  <a:pt x="993103" y="6497388"/>
                  <a:pt x="997739" y="6497388"/>
                </a:cubicBezTo>
                <a:cubicBezTo>
                  <a:pt x="1000641" y="6497388"/>
                  <a:pt x="1003170" y="6498043"/>
                  <a:pt x="1005327" y="6499353"/>
                </a:cubicBezTo>
                <a:cubicBezTo>
                  <a:pt x="1007483" y="6500663"/>
                  <a:pt x="1008985" y="6502416"/>
                  <a:pt x="1009831" y="6504613"/>
                </a:cubicBezTo>
                <a:cubicBezTo>
                  <a:pt x="1010678" y="6506810"/>
                  <a:pt x="1011101" y="6510125"/>
                  <a:pt x="1011101" y="6514559"/>
                </a:cubicBezTo>
                <a:lnTo>
                  <a:pt x="1011101" y="6553617"/>
                </a:lnTo>
                <a:lnTo>
                  <a:pt x="1021984" y="6553617"/>
                </a:lnTo>
                <a:lnTo>
                  <a:pt x="1021984" y="6514136"/>
                </a:lnTo>
                <a:cubicBezTo>
                  <a:pt x="1021984" y="6509097"/>
                  <a:pt x="1021782" y="6505571"/>
                  <a:pt x="1021379" y="6503555"/>
                </a:cubicBezTo>
                <a:cubicBezTo>
                  <a:pt x="1020734" y="6500452"/>
                  <a:pt x="1019606" y="6497771"/>
                  <a:pt x="1017993" y="6495514"/>
                </a:cubicBezTo>
                <a:cubicBezTo>
                  <a:pt x="1016381" y="6493257"/>
                  <a:pt x="1013952" y="6491433"/>
                  <a:pt x="1010708" y="6490042"/>
                </a:cubicBezTo>
                <a:cubicBezTo>
                  <a:pt x="1007463" y="6488651"/>
                  <a:pt x="1003906" y="6487956"/>
                  <a:pt x="1000036" y="6487956"/>
                </a:cubicBezTo>
                <a:close/>
                <a:moveTo>
                  <a:pt x="872342" y="6487956"/>
                </a:moveTo>
                <a:cubicBezTo>
                  <a:pt x="863474" y="6487956"/>
                  <a:pt x="856259" y="6490939"/>
                  <a:pt x="850697" y="6496904"/>
                </a:cubicBezTo>
                <a:cubicBezTo>
                  <a:pt x="845134" y="6502870"/>
                  <a:pt x="842353" y="6511254"/>
                  <a:pt x="842353" y="6522056"/>
                </a:cubicBezTo>
                <a:cubicBezTo>
                  <a:pt x="842353" y="6532496"/>
                  <a:pt x="845104" y="6540608"/>
                  <a:pt x="850606" y="6546392"/>
                </a:cubicBezTo>
                <a:cubicBezTo>
                  <a:pt x="856108" y="6552176"/>
                  <a:pt x="863555" y="6555068"/>
                  <a:pt x="872946" y="6555068"/>
                </a:cubicBezTo>
                <a:cubicBezTo>
                  <a:pt x="880403" y="6555068"/>
                  <a:pt x="886530" y="6553254"/>
                  <a:pt x="891327" y="6549627"/>
                </a:cubicBezTo>
                <a:cubicBezTo>
                  <a:pt x="896123" y="6545999"/>
                  <a:pt x="899408" y="6540900"/>
                  <a:pt x="901182" y="6534330"/>
                </a:cubicBezTo>
                <a:lnTo>
                  <a:pt x="889936" y="6532939"/>
                </a:lnTo>
                <a:cubicBezTo>
                  <a:pt x="888284" y="6537535"/>
                  <a:pt x="886046" y="6540880"/>
                  <a:pt x="883225" y="6542976"/>
                </a:cubicBezTo>
                <a:cubicBezTo>
                  <a:pt x="880403" y="6545072"/>
                  <a:pt x="876997" y="6546120"/>
                  <a:pt x="873007" y="6546120"/>
                </a:cubicBezTo>
                <a:cubicBezTo>
                  <a:pt x="867646" y="6546120"/>
                  <a:pt x="863172" y="6544246"/>
                  <a:pt x="859584" y="6540497"/>
                </a:cubicBezTo>
                <a:cubicBezTo>
                  <a:pt x="855997" y="6536749"/>
                  <a:pt x="854002" y="6531347"/>
                  <a:pt x="853599" y="6524293"/>
                </a:cubicBezTo>
                <a:lnTo>
                  <a:pt x="901484" y="6524293"/>
                </a:lnTo>
                <a:cubicBezTo>
                  <a:pt x="901525" y="6523004"/>
                  <a:pt x="901545" y="6522036"/>
                  <a:pt x="901545" y="6521391"/>
                </a:cubicBezTo>
                <a:cubicBezTo>
                  <a:pt x="901545" y="6510790"/>
                  <a:pt x="898824" y="6502568"/>
                  <a:pt x="893382" y="6496723"/>
                </a:cubicBezTo>
                <a:cubicBezTo>
                  <a:pt x="887941" y="6490878"/>
                  <a:pt x="880927" y="6487956"/>
                  <a:pt x="872342" y="6487956"/>
                </a:cubicBezTo>
                <a:close/>
                <a:moveTo>
                  <a:pt x="802946" y="6487956"/>
                </a:moveTo>
                <a:cubicBezTo>
                  <a:pt x="797263" y="6487956"/>
                  <a:pt x="792315" y="6489367"/>
                  <a:pt x="788103" y="6492188"/>
                </a:cubicBezTo>
                <a:cubicBezTo>
                  <a:pt x="783891" y="6495010"/>
                  <a:pt x="780676" y="6499011"/>
                  <a:pt x="778459" y="6504190"/>
                </a:cubicBezTo>
                <a:cubicBezTo>
                  <a:pt x="776242" y="6509370"/>
                  <a:pt x="775134" y="6515023"/>
                  <a:pt x="775134" y="6521149"/>
                </a:cubicBezTo>
                <a:cubicBezTo>
                  <a:pt x="775134" y="6530057"/>
                  <a:pt x="777552" y="6537696"/>
                  <a:pt x="782389" y="6544064"/>
                </a:cubicBezTo>
                <a:cubicBezTo>
                  <a:pt x="787226" y="6550433"/>
                  <a:pt x="794058" y="6553617"/>
                  <a:pt x="802886" y="6553617"/>
                </a:cubicBezTo>
                <a:cubicBezTo>
                  <a:pt x="809980" y="6553617"/>
                  <a:pt x="815905" y="6550816"/>
                  <a:pt x="820661" y="6545213"/>
                </a:cubicBezTo>
                <a:cubicBezTo>
                  <a:pt x="820702" y="6552307"/>
                  <a:pt x="820440" y="6556963"/>
                  <a:pt x="819875" y="6559180"/>
                </a:cubicBezTo>
                <a:cubicBezTo>
                  <a:pt x="818908" y="6562807"/>
                  <a:pt x="817054" y="6565629"/>
                  <a:pt x="814313" y="6567644"/>
                </a:cubicBezTo>
                <a:cubicBezTo>
                  <a:pt x="811572" y="6569660"/>
                  <a:pt x="807682" y="6570667"/>
                  <a:pt x="802644" y="6570667"/>
                </a:cubicBezTo>
                <a:cubicBezTo>
                  <a:pt x="797968" y="6570667"/>
                  <a:pt x="794280" y="6569660"/>
                  <a:pt x="791579" y="6567644"/>
                </a:cubicBezTo>
                <a:cubicBezTo>
                  <a:pt x="789564" y="6566153"/>
                  <a:pt x="788335" y="6563775"/>
                  <a:pt x="787891" y="6560510"/>
                </a:cubicBezTo>
                <a:lnTo>
                  <a:pt x="777311" y="6558938"/>
                </a:lnTo>
                <a:cubicBezTo>
                  <a:pt x="777149" y="6565871"/>
                  <a:pt x="779426" y="6571060"/>
                  <a:pt x="784143" y="6574507"/>
                </a:cubicBezTo>
                <a:cubicBezTo>
                  <a:pt x="788858" y="6577953"/>
                  <a:pt x="795046" y="6579676"/>
                  <a:pt x="802704" y="6579676"/>
                </a:cubicBezTo>
                <a:cubicBezTo>
                  <a:pt x="809153" y="6579676"/>
                  <a:pt x="814585" y="6578467"/>
                  <a:pt x="818999" y="6576048"/>
                </a:cubicBezTo>
                <a:cubicBezTo>
                  <a:pt x="823412" y="6573630"/>
                  <a:pt x="826637" y="6570335"/>
                  <a:pt x="828672" y="6566163"/>
                </a:cubicBezTo>
                <a:cubicBezTo>
                  <a:pt x="830708" y="6561991"/>
                  <a:pt x="831726" y="6554907"/>
                  <a:pt x="831726" y="6544911"/>
                </a:cubicBezTo>
                <a:lnTo>
                  <a:pt x="831726" y="6489407"/>
                </a:lnTo>
                <a:lnTo>
                  <a:pt x="821689" y="6489407"/>
                </a:lnTo>
                <a:lnTo>
                  <a:pt x="821689" y="6497146"/>
                </a:lnTo>
                <a:cubicBezTo>
                  <a:pt x="816772" y="6491020"/>
                  <a:pt x="810524" y="6487956"/>
                  <a:pt x="802946" y="6487956"/>
                </a:cubicBezTo>
                <a:close/>
                <a:moveTo>
                  <a:pt x="4307151" y="6475441"/>
                </a:moveTo>
                <a:lnTo>
                  <a:pt x="4329824" y="6475441"/>
                </a:lnTo>
                <a:cubicBezTo>
                  <a:pt x="4335144" y="6475441"/>
                  <a:pt x="4338792" y="6475703"/>
                  <a:pt x="4340767" y="6476227"/>
                </a:cubicBezTo>
                <a:cubicBezTo>
                  <a:pt x="4343831" y="6477073"/>
                  <a:pt x="4346299" y="6478816"/>
                  <a:pt x="4348174" y="6481457"/>
                </a:cubicBezTo>
                <a:cubicBezTo>
                  <a:pt x="4350048" y="6484097"/>
                  <a:pt x="4350985" y="6487271"/>
                  <a:pt x="4350985" y="6490979"/>
                </a:cubicBezTo>
                <a:cubicBezTo>
                  <a:pt x="4350985" y="6496098"/>
                  <a:pt x="4349393" y="6500069"/>
                  <a:pt x="4346209" y="6502890"/>
                </a:cubicBezTo>
                <a:cubicBezTo>
                  <a:pt x="4343025" y="6505712"/>
                  <a:pt x="4337643" y="6507122"/>
                  <a:pt x="4330065" y="6507122"/>
                </a:cubicBezTo>
                <a:lnTo>
                  <a:pt x="4307151" y="6507122"/>
                </a:lnTo>
                <a:close/>
                <a:moveTo>
                  <a:pt x="2840482" y="6474776"/>
                </a:moveTo>
                <a:lnTo>
                  <a:pt x="2868536" y="6474776"/>
                </a:lnTo>
                <a:cubicBezTo>
                  <a:pt x="2875107" y="6474776"/>
                  <a:pt x="2879913" y="6476126"/>
                  <a:pt x="2882956" y="6478826"/>
                </a:cubicBezTo>
                <a:cubicBezTo>
                  <a:pt x="2885999" y="6481527"/>
                  <a:pt x="2887521" y="6484973"/>
                  <a:pt x="2887521" y="6489165"/>
                </a:cubicBezTo>
                <a:cubicBezTo>
                  <a:pt x="2887521" y="6492027"/>
                  <a:pt x="2886735" y="6494677"/>
                  <a:pt x="2885163" y="6497116"/>
                </a:cubicBezTo>
                <a:cubicBezTo>
                  <a:pt x="2883591" y="6499555"/>
                  <a:pt x="2881294" y="6501328"/>
                  <a:pt x="2878270" y="6502437"/>
                </a:cubicBezTo>
                <a:cubicBezTo>
                  <a:pt x="2875248" y="6503545"/>
                  <a:pt x="2871056" y="6504099"/>
                  <a:pt x="2865695" y="6504099"/>
                </a:cubicBezTo>
                <a:lnTo>
                  <a:pt x="2840482" y="6504099"/>
                </a:lnTo>
                <a:close/>
                <a:moveTo>
                  <a:pt x="2449957" y="6474776"/>
                </a:moveTo>
                <a:lnTo>
                  <a:pt x="2478011" y="6474776"/>
                </a:lnTo>
                <a:cubicBezTo>
                  <a:pt x="2484581" y="6474776"/>
                  <a:pt x="2489388" y="6476126"/>
                  <a:pt x="2492431" y="6478826"/>
                </a:cubicBezTo>
                <a:cubicBezTo>
                  <a:pt x="2495474" y="6481527"/>
                  <a:pt x="2496996" y="6484973"/>
                  <a:pt x="2496996" y="6489165"/>
                </a:cubicBezTo>
                <a:cubicBezTo>
                  <a:pt x="2496996" y="6492027"/>
                  <a:pt x="2496210" y="6494677"/>
                  <a:pt x="2494638" y="6497116"/>
                </a:cubicBezTo>
                <a:cubicBezTo>
                  <a:pt x="2493066" y="6499555"/>
                  <a:pt x="2490769" y="6501328"/>
                  <a:pt x="2487746" y="6502437"/>
                </a:cubicBezTo>
                <a:cubicBezTo>
                  <a:pt x="2484723" y="6503545"/>
                  <a:pt x="2480530" y="6504099"/>
                  <a:pt x="2475170" y="6504099"/>
                </a:cubicBezTo>
                <a:lnTo>
                  <a:pt x="2449957" y="6504099"/>
                </a:lnTo>
                <a:close/>
                <a:moveTo>
                  <a:pt x="611632" y="6474776"/>
                </a:moveTo>
                <a:lnTo>
                  <a:pt x="639686" y="6474776"/>
                </a:lnTo>
                <a:cubicBezTo>
                  <a:pt x="646256" y="6474776"/>
                  <a:pt x="651063" y="6476126"/>
                  <a:pt x="654106" y="6478826"/>
                </a:cubicBezTo>
                <a:cubicBezTo>
                  <a:pt x="657150" y="6481527"/>
                  <a:pt x="658671" y="6484973"/>
                  <a:pt x="658671" y="6489165"/>
                </a:cubicBezTo>
                <a:cubicBezTo>
                  <a:pt x="658671" y="6492027"/>
                  <a:pt x="657885" y="6494677"/>
                  <a:pt x="656313" y="6497116"/>
                </a:cubicBezTo>
                <a:cubicBezTo>
                  <a:pt x="654741" y="6499555"/>
                  <a:pt x="652444" y="6501328"/>
                  <a:pt x="649421" y="6502437"/>
                </a:cubicBezTo>
                <a:cubicBezTo>
                  <a:pt x="646397" y="6503545"/>
                  <a:pt x="642205" y="6504099"/>
                  <a:pt x="636845" y="6504099"/>
                </a:cubicBezTo>
                <a:lnTo>
                  <a:pt x="611632" y="6504099"/>
                </a:lnTo>
                <a:close/>
                <a:moveTo>
                  <a:pt x="2287423" y="6474292"/>
                </a:moveTo>
                <a:cubicBezTo>
                  <a:pt x="2288793" y="6479088"/>
                  <a:pt x="2290889" y="6485215"/>
                  <a:pt x="2293711" y="6492672"/>
                </a:cubicBezTo>
                <a:lnTo>
                  <a:pt x="2302961" y="6517219"/>
                </a:lnTo>
                <a:lnTo>
                  <a:pt x="2272912" y="6517219"/>
                </a:lnTo>
                <a:lnTo>
                  <a:pt x="2282647" y="6491221"/>
                </a:lnTo>
                <a:cubicBezTo>
                  <a:pt x="2284702" y="6485618"/>
                  <a:pt x="2286294" y="6479975"/>
                  <a:pt x="2287423" y="6474292"/>
                </a:cubicBezTo>
                <a:close/>
                <a:moveTo>
                  <a:pt x="376437" y="6473627"/>
                </a:moveTo>
                <a:cubicBezTo>
                  <a:pt x="381516" y="6473627"/>
                  <a:pt x="385758" y="6476025"/>
                  <a:pt x="389164" y="6480822"/>
                </a:cubicBezTo>
                <a:cubicBezTo>
                  <a:pt x="392570" y="6485618"/>
                  <a:pt x="394273" y="6495312"/>
                  <a:pt x="394273" y="6509904"/>
                </a:cubicBezTo>
                <a:cubicBezTo>
                  <a:pt x="394273" y="6524414"/>
                  <a:pt x="392570" y="6534088"/>
                  <a:pt x="389164" y="6538925"/>
                </a:cubicBezTo>
                <a:cubicBezTo>
                  <a:pt x="385758" y="6543762"/>
                  <a:pt x="381556" y="6546180"/>
                  <a:pt x="376558" y="6546180"/>
                </a:cubicBezTo>
                <a:cubicBezTo>
                  <a:pt x="371560" y="6546180"/>
                  <a:pt x="367358" y="6543772"/>
                  <a:pt x="363952" y="6538955"/>
                </a:cubicBezTo>
                <a:cubicBezTo>
                  <a:pt x="360546" y="6534139"/>
                  <a:pt x="358843" y="6524455"/>
                  <a:pt x="358843" y="6509904"/>
                </a:cubicBezTo>
                <a:cubicBezTo>
                  <a:pt x="358843" y="6495353"/>
                  <a:pt x="360717" y="6485376"/>
                  <a:pt x="364466" y="6479975"/>
                </a:cubicBezTo>
                <a:cubicBezTo>
                  <a:pt x="367449" y="6475743"/>
                  <a:pt x="371439" y="6473627"/>
                  <a:pt x="376437" y="6473627"/>
                </a:cubicBezTo>
                <a:close/>
                <a:moveTo>
                  <a:pt x="4199952" y="6472418"/>
                </a:moveTo>
                <a:cubicBezTo>
                  <a:pt x="4202814" y="6472418"/>
                  <a:pt x="4205203" y="6473375"/>
                  <a:pt x="4207117" y="6475289"/>
                </a:cubicBezTo>
                <a:cubicBezTo>
                  <a:pt x="4209032" y="6477204"/>
                  <a:pt x="4209989" y="6479673"/>
                  <a:pt x="4209989" y="6482696"/>
                </a:cubicBezTo>
                <a:cubicBezTo>
                  <a:pt x="4209989" y="6485235"/>
                  <a:pt x="4209294" y="6487553"/>
                  <a:pt x="4207903" y="6489649"/>
                </a:cubicBezTo>
                <a:cubicBezTo>
                  <a:pt x="4206513" y="6491745"/>
                  <a:pt x="4203460" y="6494184"/>
                  <a:pt x="4198743" y="6496965"/>
                </a:cubicBezTo>
                <a:lnTo>
                  <a:pt x="4193907" y="6491342"/>
                </a:lnTo>
                <a:cubicBezTo>
                  <a:pt x="4192496" y="6489649"/>
                  <a:pt x="4191438" y="6488047"/>
                  <a:pt x="4190732" y="6486535"/>
                </a:cubicBezTo>
                <a:cubicBezTo>
                  <a:pt x="4190027" y="6485024"/>
                  <a:pt x="4189674" y="6483583"/>
                  <a:pt x="4189674" y="6482212"/>
                </a:cubicBezTo>
                <a:cubicBezTo>
                  <a:pt x="4189674" y="6479471"/>
                  <a:pt x="4190652" y="6477154"/>
                  <a:pt x="4192606" y="6475259"/>
                </a:cubicBezTo>
                <a:cubicBezTo>
                  <a:pt x="4194561" y="6473365"/>
                  <a:pt x="4197010" y="6472418"/>
                  <a:pt x="4199952" y="6472418"/>
                </a:cubicBezTo>
                <a:close/>
                <a:moveTo>
                  <a:pt x="4697373" y="6466976"/>
                </a:moveTo>
                <a:lnTo>
                  <a:pt x="4686551" y="6473506"/>
                </a:lnTo>
                <a:lnTo>
                  <a:pt x="4686551" y="6489407"/>
                </a:lnTo>
                <a:lnTo>
                  <a:pt x="4678570" y="6489407"/>
                </a:lnTo>
                <a:lnTo>
                  <a:pt x="4678570" y="6497872"/>
                </a:lnTo>
                <a:lnTo>
                  <a:pt x="4686551" y="6497872"/>
                </a:lnTo>
                <a:lnTo>
                  <a:pt x="4686551" y="6534814"/>
                </a:lnTo>
                <a:cubicBezTo>
                  <a:pt x="4686551" y="6541344"/>
                  <a:pt x="4686995" y="6545626"/>
                  <a:pt x="4687881" y="6547662"/>
                </a:cubicBezTo>
                <a:cubicBezTo>
                  <a:pt x="4688767" y="6549697"/>
                  <a:pt x="4690299" y="6551340"/>
                  <a:pt x="4692476" y="6552589"/>
                </a:cubicBezTo>
                <a:cubicBezTo>
                  <a:pt x="4694653" y="6553839"/>
                  <a:pt x="4697716" y="6554464"/>
                  <a:pt x="4701666" y="6554464"/>
                </a:cubicBezTo>
                <a:cubicBezTo>
                  <a:pt x="4704085" y="6554464"/>
                  <a:pt x="4706826" y="6554141"/>
                  <a:pt x="4709889" y="6553496"/>
                </a:cubicBezTo>
                <a:lnTo>
                  <a:pt x="4708317" y="6543883"/>
                </a:lnTo>
                <a:cubicBezTo>
                  <a:pt x="4706343" y="6544165"/>
                  <a:pt x="4704750" y="6544306"/>
                  <a:pt x="4703540" y="6544306"/>
                </a:cubicBezTo>
                <a:cubicBezTo>
                  <a:pt x="4701928" y="6544306"/>
                  <a:pt x="4700689" y="6544044"/>
                  <a:pt x="4699822" y="6543520"/>
                </a:cubicBezTo>
                <a:cubicBezTo>
                  <a:pt x="4698955" y="6542996"/>
                  <a:pt x="4698331" y="6542291"/>
                  <a:pt x="4697948" y="6541404"/>
                </a:cubicBezTo>
                <a:cubicBezTo>
                  <a:pt x="4697565" y="6540517"/>
                  <a:pt x="4697373" y="6538522"/>
                  <a:pt x="4697373" y="6535418"/>
                </a:cubicBezTo>
                <a:lnTo>
                  <a:pt x="4697373" y="6497872"/>
                </a:lnTo>
                <a:lnTo>
                  <a:pt x="4708317" y="6497872"/>
                </a:lnTo>
                <a:lnTo>
                  <a:pt x="4708317" y="6489407"/>
                </a:lnTo>
                <a:lnTo>
                  <a:pt x="4697373" y="6489407"/>
                </a:lnTo>
                <a:close/>
                <a:moveTo>
                  <a:pt x="3963948" y="6466976"/>
                </a:moveTo>
                <a:lnTo>
                  <a:pt x="3953126" y="6473506"/>
                </a:lnTo>
                <a:lnTo>
                  <a:pt x="3953126" y="6489407"/>
                </a:lnTo>
                <a:lnTo>
                  <a:pt x="3945145" y="6489407"/>
                </a:lnTo>
                <a:lnTo>
                  <a:pt x="3945145" y="6497872"/>
                </a:lnTo>
                <a:lnTo>
                  <a:pt x="3953126" y="6497872"/>
                </a:lnTo>
                <a:lnTo>
                  <a:pt x="3953126" y="6534814"/>
                </a:lnTo>
                <a:cubicBezTo>
                  <a:pt x="3953126" y="6541344"/>
                  <a:pt x="3953569" y="6545626"/>
                  <a:pt x="3954456" y="6547662"/>
                </a:cubicBezTo>
                <a:cubicBezTo>
                  <a:pt x="3955343" y="6549697"/>
                  <a:pt x="3956875" y="6551340"/>
                  <a:pt x="3959051" y="6552589"/>
                </a:cubicBezTo>
                <a:cubicBezTo>
                  <a:pt x="3961228" y="6553839"/>
                  <a:pt x="3964291" y="6554464"/>
                  <a:pt x="3968241" y="6554464"/>
                </a:cubicBezTo>
                <a:cubicBezTo>
                  <a:pt x="3970659" y="6554464"/>
                  <a:pt x="3973401" y="6554141"/>
                  <a:pt x="3976464" y="6553496"/>
                </a:cubicBezTo>
                <a:lnTo>
                  <a:pt x="3974892" y="6543883"/>
                </a:lnTo>
                <a:cubicBezTo>
                  <a:pt x="3972917" y="6544165"/>
                  <a:pt x="3971325" y="6544306"/>
                  <a:pt x="3970116" y="6544306"/>
                </a:cubicBezTo>
                <a:cubicBezTo>
                  <a:pt x="3968503" y="6544306"/>
                  <a:pt x="3967264" y="6544044"/>
                  <a:pt x="3966397" y="6543520"/>
                </a:cubicBezTo>
                <a:cubicBezTo>
                  <a:pt x="3965531" y="6542996"/>
                  <a:pt x="3964906" y="6542291"/>
                  <a:pt x="3964523" y="6541404"/>
                </a:cubicBezTo>
                <a:cubicBezTo>
                  <a:pt x="3964140" y="6540517"/>
                  <a:pt x="3963948" y="6538522"/>
                  <a:pt x="3963948" y="6535418"/>
                </a:cubicBezTo>
                <a:lnTo>
                  <a:pt x="3963948" y="6497872"/>
                </a:lnTo>
                <a:lnTo>
                  <a:pt x="3974892" y="6497872"/>
                </a:lnTo>
                <a:lnTo>
                  <a:pt x="3974892" y="6489407"/>
                </a:lnTo>
                <a:lnTo>
                  <a:pt x="3963948" y="6489407"/>
                </a:lnTo>
                <a:close/>
                <a:moveTo>
                  <a:pt x="2697123" y="6466976"/>
                </a:moveTo>
                <a:lnTo>
                  <a:pt x="2686301" y="6473506"/>
                </a:lnTo>
                <a:lnTo>
                  <a:pt x="2686301" y="6489407"/>
                </a:lnTo>
                <a:lnTo>
                  <a:pt x="2678320" y="6489407"/>
                </a:lnTo>
                <a:lnTo>
                  <a:pt x="2678320" y="6497872"/>
                </a:lnTo>
                <a:lnTo>
                  <a:pt x="2686301" y="6497872"/>
                </a:lnTo>
                <a:lnTo>
                  <a:pt x="2686301" y="6534814"/>
                </a:lnTo>
                <a:cubicBezTo>
                  <a:pt x="2686301" y="6541344"/>
                  <a:pt x="2686744" y="6545626"/>
                  <a:pt x="2687631" y="6547662"/>
                </a:cubicBezTo>
                <a:cubicBezTo>
                  <a:pt x="2688518" y="6549697"/>
                  <a:pt x="2690050" y="6551340"/>
                  <a:pt x="2692226" y="6552589"/>
                </a:cubicBezTo>
                <a:cubicBezTo>
                  <a:pt x="2694403" y="6553839"/>
                  <a:pt x="2697466" y="6554464"/>
                  <a:pt x="2701416" y="6554464"/>
                </a:cubicBezTo>
                <a:cubicBezTo>
                  <a:pt x="2703835" y="6554464"/>
                  <a:pt x="2706576" y="6554141"/>
                  <a:pt x="2709639" y="6553496"/>
                </a:cubicBezTo>
                <a:lnTo>
                  <a:pt x="2708067" y="6543883"/>
                </a:lnTo>
                <a:cubicBezTo>
                  <a:pt x="2706092" y="6544165"/>
                  <a:pt x="2704500" y="6544306"/>
                  <a:pt x="2703291" y="6544306"/>
                </a:cubicBezTo>
                <a:cubicBezTo>
                  <a:pt x="2701678" y="6544306"/>
                  <a:pt x="2700439" y="6544044"/>
                  <a:pt x="2699572" y="6543520"/>
                </a:cubicBezTo>
                <a:cubicBezTo>
                  <a:pt x="2698705" y="6542996"/>
                  <a:pt x="2698081" y="6542291"/>
                  <a:pt x="2697698" y="6541404"/>
                </a:cubicBezTo>
                <a:cubicBezTo>
                  <a:pt x="2697315" y="6540517"/>
                  <a:pt x="2697123" y="6538522"/>
                  <a:pt x="2697123" y="6535418"/>
                </a:cubicBezTo>
                <a:lnTo>
                  <a:pt x="2697123" y="6497872"/>
                </a:lnTo>
                <a:lnTo>
                  <a:pt x="2708067" y="6497872"/>
                </a:lnTo>
                <a:lnTo>
                  <a:pt x="2708067" y="6489407"/>
                </a:lnTo>
                <a:lnTo>
                  <a:pt x="2697123" y="6489407"/>
                </a:lnTo>
                <a:close/>
                <a:moveTo>
                  <a:pt x="1544599" y="6466976"/>
                </a:moveTo>
                <a:lnTo>
                  <a:pt x="1533776" y="6473506"/>
                </a:lnTo>
                <a:lnTo>
                  <a:pt x="1533776" y="6489407"/>
                </a:lnTo>
                <a:lnTo>
                  <a:pt x="1525795" y="6489407"/>
                </a:lnTo>
                <a:lnTo>
                  <a:pt x="1525795" y="6497872"/>
                </a:lnTo>
                <a:lnTo>
                  <a:pt x="1533776" y="6497872"/>
                </a:lnTo>
                <a:lnTo>
                  <a:pt x="1533776" y="6534814"/>
                </a:lnTo>
                <a:cubicBezTo>
                  <a:pt x="1533776" y="6541344"/>
                  <a:pt x="1534219" y="6545626"/>
                  <a:pt x="1535106" y="6547662"/>
                </a:cubicBezTo>
                <a:cubicBezTo>
                  <a:pt x="1535993" y="6549697"/>
                  <a:pt x="1537524" y="6551340"/>
                  <a:pt x="1539701" y="6552589"/>
                </a:cubicBezTo>
                <a:cubicBezTo>
                  <a:pt x="1541878" y="6553839"/>
                  <a:pt x="1544941" y="6554464"/>
                  <a:pt x="1548891" y="6554464"/>
                </a:cubicBezTo>
                <a:cubicBezTo>
                  <a:pt x="1551310" y="6554464"/>
                  <a:pt x="1554051" y="6554141"/>
                  <a:pt x="1557114" y="6553496"/>
                </a:cubicBezTo>
                <a:lnTo>
                  <a:pt x="1555542" y="6543883"/>
                </a:lnTo>
                <a:cubicBezTo>
                  <a:pt x="1553567" y="6544165"/>
                  <a:pt x="1551975" y="6544306"/>
                  <a:pt x="1550765" y="6544306"/>
                </a:cubicBezTo>
                <a:cubicBezTo>
                  <a:pt x="1549153" y="6544306"/>
                  <a:pt x="1547914" y="6544044"/>
                  <a:pt x="1547047" y="6543520"/>
                </a:cubicBezTo>
                <a:cubicBezTo>
                  <a:pt x="1546181" y="6542996"/>
                  <a:pt x="1545556" y="6542291"/>
                  <a:pt x="1545173" y="6541404"/>
                </a:cubicBezTo>
                <a:cubicBezTo>
                  <a:pt x="1544790" y="6540517"/>
                  <a:pt x="1544599" y="6538522"/>
                  <a:pt x="1544599" y="6535418"/>
                </a:cubicBezTo>
                <a:lnTo>
                  <a:pt x="1544599" y="6497872"/>
                </a:lnTo>
                <a:lnTo>
                  <a:pt x="1555542" y="6497872"/>
                </a:lnTo>
                <a:lnTo>
                  <a:pt x="1555542" y="6489407"/>
                </a:lnTo>
                <a:lnTo>
                  <a:pt x="1544599" y="6489407"/>
                </a:lnTo>
                <a:close/>
                <a:moveTo>
                  <a:pt x="1268374" y="6466976"/>
                </a:moveTo>
                <a:lnTo>
                  <a:pt x="1257551" y="6473506"/>
                </a:lnTo>
                <a:lnTo>
                  <a:pt x="1257551" y="6489407"/>
                </a:lnTo>
                <a:lnTo>
                  <a:pt x="1249570" y="6489407"/>
                </a:lnTo>
                <a:lnTo>
                  <a:pt x="1249570" y="6497872"/>
                </a:lnTo>
                <a:lnTo>
                  <a:pt x="1257551" y="6497872"/>
                </a:lnTo>
                <a:lnTo>
                  <a:pt x="1257551" y="6534814"/>
                </a:lnTo>
                <a:cubicBezTo>
                  <a:pt x="1257551" y="6541344"/>
                  <a:pt x="1257994" y="6545626"/>
                  <a:pt x="1258881" y="6547662"/>
                </a:cubicBezTo>
                <a:cubicBezTo>
                  <a:pt x="1259768" y="6549697"/>
                  <a:pt x="1261300" y="6551340"/>
                  <a:pt x="1263476" y="6552589"/>
                </a:cubicBezTo>
                <a:cubicBezTo>
                  <a:pt x="1265653" y="6553839"/>
                  <a:pt x="1268716" y="6554464"/>
                  <a:pt x="1272666" y="6554464"/>
                </a:cubicBezTo>
                <a:cubicBezTo>
                  <a:pt x="1275085" y="6554464"/>
                  <a:pt x="1277826" y="6554141"/>
                  <a:pt x="1280889" y="6553496"/>
                </a:cubicBezTo>
                <a:lnTo>
                  <a:pt x="1279317" y="6543883"/>
                </a:lnTo>
                <a:cubicBezTo>
                  <a:pt x="1277342" y="6544165"/>
                  <a:pt x="1275750" y="6544306"/>
                  <a:pt x="1274541" y="6544306"/>
                </a:cubicBezTo>
                <a:cubicBezTo>
                  <a:pt x="1272928" y="6544306"/>
                  <a:pt x="1271689" y="6544044"/>
                  <a:pt x="1270822" y="6543520"/>
                </a:cubicBezTo>
                <a:cubicBezTo>
                  <a:pt x="1269955" y="6542996"/>
                  <a:pt x="1269331" y="6542291"/>
                  <a:pt x="1268948" y="6541404"/>
                </a:cubicBezTo>
                <a:cubicBezTo>
                  <a:pt x="1268565" y="6540517"/>
                  <a:pt x="1268374" y="6538522"/>
                  <a:pt x="1268374" y="6535418"/>
                </a:cubicBezTo>
                <a:lnTo>
                  <a:pt x="1268374" y="6497872"/>
                </a:lnTo>
                <a:lnTo>
                  <a:pt x="1279317" y="6497872"/>
                </a:lnTo>
                <a:lnTo>
                  <a:pt x="1279317" y="6489407"/>
                </a:lnTo>
                <a:lnTo>
                  <a:pt x="1268374" y="6489407"/>
                </a:lnTo>
                <a:close/>
                <a:moveTo>
                  <a:pt x="491528" y="6466190"/>
                </a:moveTo>
                <a:lnTo>
                  <a:pt x="482942" y="6511717"/>
                </a:lnTo>
                <a:lnTo>
                  <a:pt x="493160" y="6513048"/>
                </a:lnTo>
                <a:cubicBezTo>
                  <a:pt x="494773" y="6510508"/>
                  <a:pt x="496989" y="6508442"/>
                  <a:pt x="499811" y="6506850"/>
                </a:cubicBezTo>
                <a:cubicBezTo>
                  <a:pt x="502632" y="6505258"/>
                  <a:pt x="505797" y="6504462"/>
                  <a:pt x="509303" y="6504462"/>
                </a:cubicBezTo>
                <a:cubicBezTo>
                  <a:pt x="514947" y="6504462"/>
                  <a:pt x="519511" y="6506256"/>
                  <a:pt x="522998" y="6509843"/>
                </a:cubicBezTo>
                <a:cubicBezTo>
                  <a:pt x="526485" y="6513431"/>
                  <a:pt x="528228" y="6518328"/>
                  <a:pt x="528228" y="6524535"/>
                </a:cubicBezTo>
                <a:cubicBezTo>
                  <a:pt x="528228" y="6531065"/>
                  <a:pt x="526414" y="6536305"/>
                  <a:pt x="522786" y="6540255"/>
                </a:cubicBezTo>
                <a:cubicBezTo>
                  <a:pt x="519159" y="6544205"/>
                  <a:pt x="514725" y="6546180"/>
                  <a:pt x="509485" y="6546180"/>
                </a:cubicBezTo>
                <a:cubicBezTo>
                  <a:pt x="505132" y="6546180"/>
                  <a:pt x="501413" y="6544780"/>
                  <a:pt x="498330" y="6541978"/>
                </a:cubicBezTo>
                <a:cubicBezTo>
                  <a:pt x="495246" y="6539177"/>
                  <a:pt x="493281" y="6534995"/>
                  <a:pt x="492435" y="6529433"/>
                </a:cubicBezTo>
                <a:lnTo>
                  <a:pt x="481008" y="6530400"/>
                </a:lnTo>
                <a:cubicBezTo>
                  <a:pt x="481733" y="6537857"/>
                  <a:pt x="484645" y="6543843"/>
                  <a:pt x="489744" y="6548357"/>
                </a:cubicBezTo>
                <a:cubicBezTo>
                  <a:pt x="494843" y="6552872"/>
                  <a:pt x="501423" y="6555129"/>
                  <a:pt x="509485" y="6555129"/>
                </a:cubicBezTo>
                <a:cubicBezTo>
                  <a:pt x="519320" y="6555129"/>
                  <a:pt x="527079" y="6551541"/>
                  <a:pt x="532762" y="6544367"/>
                </a:cubicBezTo>
                <a:cubicBezTo>
                  <a:pt x="537438" y="6538522"/>
                  <a:pt x="539776" y="6531589"/>
                  <a:pt x="539776" y="6523568"/>
                </a:cubicBezTo>
                <a:cubicBezTo>
                  <a:pt x="539776" y="6515144"/>
                  <a:pt x="537116" y="6508251"/>
                  <a:pt x="531795" y="6502890"/>
                </a:cubicBezTo>
                <a:cubicBezTo>
                  <a:pt x="526474" y="6497529"/>
                  <a:pt x="519945" y="6494849"/>
                  <a:pt x="512205" y="6494849"/>
                </a:cubicBezTo>
                <a:cubicBezTo>
                  <a:pt x="506361" y="6494849"/>
                  <a:pt x="500778" y="6496703"/>
                  <a:pt x="495458" y="6500411"/>
                </a:cubicBezTo>
                <a:lnTo>
                  <a:pt x="500234" y="6476589"/>
                </a:lnTo>
                <a:lnTo>
                  <a:pt x="535604" y="6476589"/>
                </a:lnTo>
                <a:lnTo>
                  <a:pt x="535604" y="6466190"/>
                </a:lnTo>
                <a:close/>
                <a:moveTo>
                  <a:pt x="4589366" y="6464981"/>
                </a:moveTo>
                <a:lnTo>
                  <a:pt x="4589366" y="6477496"/>
                </a:lnTo>
                <a:lnTo>
                  <a:pt x="4600249" y="6477496"/>
                </a:lnTo>
                <a:lnTo>
                  <a:pt x="4600249" y="6464981"/>
                </a:lnTo>
                <a:close/>
                <a:moveTo>
                  <a:pt x="4295421" y="6464981"/>
                </a:moveTo>
                <a:lnTo>
                  <a:pt x="4295421" y="6553617"/>
                </a:lnTo>
                <a:lnTo>
                  <a:pt x="4307151" y="6553617"/>
                </a:lnTo>
                <a:lnTo>
                  <a:pt x="4307151" y="6517582"/>
                </a:lnTo>
                <a:lnTo>
                  <a:pt x="4329884" y="6517582"/>
                </a:lnTo>
                <a:cubicBezTo>
                  <a:pt x="4342421" y="6517582"/>
                  <a:pt x="4351086" y="6514972"/>
                  <a:pt x="4355882" y="6509752"/>
                </a:cubicBezTo>
                <a:cubicBezTo>
                  <a:pt x="4360679" y="6504533"/>
                  <a:pt x="4363078" y="6498154"/>
                  <a:pt x="4363078" y="6490616"/>
                </a:cubicBezTo>
                <a:cubicBezTo>
                  <a:pt x="4363078" y="6486223"/>
                  <a:pt x="4362181" y="6482192"/>
                  <a:pt x="4360387" y="6478524"/>
                </a:cubicBezTo>
                <a:cubicBezTo>
                  <a:pt x="4358593" y="6474856"/>
                  <a:pt x="4356225" y="6472004"/>
                  <a:pt x="4353283" y="6469969"/>
                </a:cubicBezTo>
                <a:cubicBezTo>
                  <a:pt x="4350340" y="6467933"/>
                  <a:pt x="4346692" y="6466553"/>
                  <a:pt x="4342339" y="6465827"/>
                </a:cubicBezTo>
                <a:cubicBezTo>
                  <a:pt x="4339236" y="6465263"/>
                  <a:pt x="4334741" y="6464981"/>
                  <a:pt x="4328856" y="6464981"/>
                </a:cubicBezTo>
                <a:close/>
                <a:moveTo>
                  <a:pt x="4084239" y="6464981"/>
                </a:moveTo>
                <a:lnTo>
                  <a:pt x="4084239" y="6553617"/>
                </a:lnTo>
                <a:lnTo>
                  <a:pt x="4095122" y="6553617"/>
                </a:lnTo>
                <a:lnTo>
                  <a:pt x="4095122" y="6464981"/>
                </a:lnTo>
                <a:close/>
                <a:moveTo>
                  <a:pt x="3989291" y="6464981"/>
                </a:moveTo>
                <a:lnTo>
                  <a:pt x="3989291" y="6477496"/>
                </a:lnTo>
                <a:lnTo>
                  <a:pt x="4000174" y="6477496"/>
                </a:lnTo>
                <a:lnTo>
                  <a:pt x="4000174" y="6464981"/>
                </a:lnTo>
                <a:close/>
                <a:moveTo>
                  <a:pt x="3792038" y="6464981"/>
                </a:moveTo>
                <a:lnTo>
                  <a:pt x="3792038" y="6496784"/>
                </a:lnTo>
                <a:cubicBezTo>
                  <a:pt x="3790144" y="6494164"/>
                  <a:pt x="3787685" y="6492037"/>
                  <a:pt x="3784662" y="6490405"/>
                </a:cubicBezTo>
                <a:cubicBezTo>
                  <a:pt x="3781638" y="6488772"/>
                  <a:pt x="3778192" y="6487956"/>
                  <a:pt x="3774323" y="6487956"/>
                </a:cubicBezTo>
                <a:cubicBezTo>
                  <a:pt x="3769043" y="6487956"/>
                  <a:pt x="3764266" y="6489347"/>
                  <a:pt x="3759993" y="6492128"/>
                </a:cubicBezTo>
                <a:cubicBezTo>
                  <a:pt x="3755721" y="6494909"/>
                  <a:pt x="3752516" y="6498910"/>
                  <a:pt x="3750380" y="6504130"/>
                </a:cubicBezTo>
                <a:cubicBezTo>
                  <a:pt x="3748244" y="6509349"/>
                  <a:pt x="3747175" y="6515164"/>
                  <a:pt x="3747175" y="6521573"/>
                </a:cubicBezTo>
                <a:cubicBezTo>
                  <a:pt x="3747175" y="6528143"/>
                  <a:pt x="3748355" y="6533957"/>
                  <a:pt x="3750713" y="6539016"/>
                </a:cubicBezTo>
                <a:cubicBezTo>
                  <a:pt x="3753071" y="6544074"/>
                  <a:pt x="3756396" y="6548014"/>
                  <a:pt x="3760689" y="6550836"/>
                </a:cubicBezTo>
                <a:cubicBezTo>
                  <a:pt x="3764982" y="6553658"/>
                  <a:pt x="3769687" y="6555068"/>
                  <a:pt x="3774807" y="6555068"/>
                </a:cubicBezTo>
                <a:cubicBezTo>
                  <a:pt x="3782707" y="6555068"/>
                  <a:pt x="3788693" y="6551884"/>
                  <a:pt x="3792764" y="6545515"/>
                </a:cubicBezTo>
                <a:lnTo>
                  <a:pt x="3792764" y="6553617"/>
                </a:lnTo>
                <a:lnTo>
                  <a:pt x="3802860" y="6553617"/>
                </a:lnTo>
                <a:lnTo>
                  <a:pt x="3802860" y="6464981"/>
                </a:lnTo>
                <a:close/>
                <a:moveTo>
                  <a:pt x="3306263" y="6464981"/>
                </a:moveTo>
                <a:lnTo>
                  <a:pt x="3306263" y="6496784"/>
                </a:lnTo>
                <a:cubicBezTo>
                  <a:pt x="3304369" y="6494164"/>
                  <a:pt x="3301910" y="6492037"/>
                  <a:pt x="3298887" y="6490405"/>
                </a:cubicBezTo>
                <a:cubicBezTo>
                  <a:pt x="3295864" y="6488772"/>
                  <a:pt x="3292417" y="6487956"/>
                  <a:pt x="3288548" y="6487956"/>
                </a:cubicBezTo>
                <a:cubicBezTo>
                  <a:pt x="3283268" y="6487956"/>
                  <a:pt x="3278491" y="6489347"/>
                  <a:pt x="3274218" y="6492128"/>
                </a:cubicBezTo>
                <a:cubicBezTo>
                  <a:pt x="3269946" y="6494909"/>
                  <a:pt x="3266741" y="6498910"/>
                  <a:pt x="3264605" y="6504130"/>
                </a:cubicBezTo>
                <a:cubicBezTo>
                  <a:pt x="3262469" y="6509349"/>
                  <a:pt x="3261401" y="6515164"/>
                  <a:pt x="3261401" y="6521573"/>
                </a:cubicBezTo>
                <a:cubicBezTo>
                  <a:pt x="3261401" y="6528143"/>
                  <a:pt x="3262580" y="6533957"/>
                  <a:pt x="3264938" y="6539016"/>
                </a:cubicBezTo>
                <a:cubicBezTo>
                  <a:pt x="3267296" y="6544074"/>
                  <a:pt x="3270621" y="6548014"/>
                  <a:pt x="3274914" y="6550836"/>
                </a:cubicBezTo>
                <a:cubicBezTo>
                  <a:pt x="3279207" y="6553658"/>
                  <a:pt x="3283912" y="6555068"/>
                  <a:pt x="3289032" y="6555068"/>
                </a:cubicBezTo>
                <a:cubicBezTo>
                  <a:pt x="3296932" y="6555068"/>
                  <a:pt x="3302918" y="6551884"/>
                  <a:pt x="3306988" y="6545515"/>
                </a:cubicBezTo>
                <a:lnTo>
                  <a:pt x="3306988" y="6553617"/>
                </a:lnTo>
                <a:lnTo>
                  <a:pt x="3317086" y="6553617"/>
                </a:lnTo>
                <a:lnTo>
                  <a:pt x="3317086" y="6464981"/>
                </a:lnTo>
                <a:close/>
                <a:moveTo>
                  <a:pt x="2828753" y="6464981"/>
                </a:moveTo>
                <a:lnTo>
                  <a:pt x="2828753" y="6553617"/>
                </a:lnTo>
                <a:lnTo>
                  <a:pt x="2840482" y="6553617"/>
                </a:lnTo>
                <a:lnTo>
                  <a:pt x="2840482" y="6514257"/>
                </a:lnTo>
                <a:lnTo>
                  <a:pt x="2854086" y="6514257"/>
                </a:lnTo>
                <a:cubicBezTo>
                  <a:pt x="2857109" y="6514257"/>
                  <a:pt x="2859286" y="6514398"/>
                  <a:pt x="2860616" y="6514680"/>
                </a:cubicBezTo>
                <a:cubicBezTo>
                  <a:pt x="2862430" y="6515123"/>
                  <a:pt x="2864213" y="6515909"/>
                  <a:pt x="2865967" y="6517038"/>
                </a:cubicBezTo>
                <a:cubicBezTo>
                  <a:pt x="2867720" y="6518167"/>
                  <a:pt x="2869705" y="6520142"/>
                  <a:pt x="2871922" y="6522963"/>
                </a:cubicBezTo>
                <a:cubicBezTo>
                  <a:pt x="2874139" y="6525785"/>
                  <a:pt x="2876960" y="6529856"/>
                  <a:pt x="2880387" y="6535177"/>
                </a:cubicBezTo>
                <a:lnTo>
                  <a:pt x="2892116" y="6553617"/>
                </a:lnTo>
                <a:lnTo>
                  <a:pt x="2906869" y="6553617"/>
                </a:lnTo>
                <a:lnTo>
                  <a:pt x="2891451" y="6529493"/>
                </a:lnTo>
                <a:cubicBezTo>
                  <a:pt x="2888388" y="6524777"/>
                  <a:pt x="2885143" y="6520847"/>
                  <a:pt x="2881717" y="6517703"/>
                </a:cubicBezTo>
                <a:cubicBezTo>
                  <a:pt x="2880104" y="6516252"/>
                  <a:pt x="2877746" y="6514781"/>
                  <a:pt x="2874643" y="6513289"/>
                </a:cubicBezTo>
                <a:cubicBezTo>
                  <a:pt x="2883148" y="6512121"/>
                  <a:pt x="2889436" y="6509380"/>
                  <a:pt x="2893507" y="6505067"/>
                </a:cubicBezTo>
                <a:cubicBezTo>
                  <a:pt x="2897578" y="6500754"/>
                  <a:pt x="2899613" y="6495453"/>
                  <a:pt x="2899613" y="6489165"/>
                </a:cubicBezTo>
                <a:cubicBezTo>
                  <a:pt x="2899613" y="6484288"/>
                  <a:pt x="2898384" y="6479834"/>
                  <a:pt x="2895925" y="6475803"/>
                </a:cubicBezTo>
                <a:cubicBezTo>
                  <a:pt x="2893466" y="6471773"/>
                  <a:pt x="2890181" y="6468961"/>
                  <a:pt x="2886070" y="6467369"/>
                </a:cubicBezTo>
                <a:cubicBezTo>
                  <a:pt x="2881958" y="6465777"/>
                  <a:pt x="2875953" y="6464981"/>
                  <a:pt x="2868053" y="6464981"/>
                </a:cubicBezTo>
                <a:close/>
                <a:moveTo>
                  <a:pt x="2617631" y="6464981"/>
                </a:moveTo>
                <a:lnTo>
                  <a:pt x="2617631" y="6553617"/>
                </a:lnTo>
                <a:lnTo>
                  <a:pt x="2628514" y="6553617"/>
                </a:lnTo>
                <a:lnTo>
                  <a:pt x="2628514" y="6518489"/>
                </a:lnTo>
                <a:cubicBezTo>
                  <a:pt x="2628514" y="6513451"/>
                  <a:pt x="2629118" y="6509501"/>
                  <a:pt x="2630327" y="6506639"/>
                </a:cubicBezTo>
                <a:cubicBezTo>
                  <a:pt x="2631537" y="6503777"/>
                  <a:pt x="2633562" y="6501510"/>
                  <a:pt x="2636404" y="6499837"/>
                </a:cubicBezTo>
                <a:cubicBezTo>
                  <a:pt x="2639245" y="6498164"/>
                  <a:pt x="2642279" y="6497328"/>
                  <a:pt x="2645503" y="6497328"/>
                </a:cubicBezTo>
                <a:cubicBezTo>
                  <a:pt x="2649816" y="6497328"/>
                  <a:pt x="2653152" y="6498567"/>
                  <a:pt x="2655510" y="6501046"/>
                </a:cubicBezTo>
                <a:cubicBezTo>
                  <a:pt x="2657868" y="6503525"/>
                  <a:pt x="2659047" y="6507485"/>
                  <a:pt x="2659047" y="6512927"/>
                </a:cubicBezTo>
                <a:lnTo>
                  <a:pt x="2659047" y="6553617"/>
                </a:lnTo>
                <a:lnTo>
                  <a:pt x="2669930" y="6553617"/>
                </a:lnTo>
                <a:lnTo>
                  <a:pt x="2669930" y="6512927"/>
                </a:lnTo>
                <a:cubicBezTo>
                  <a:pt x="2669930" y="6506639"/>
                  <a:pt x="2669174" y="6501842"/>
                  <a:pt x="2667662" y="6498537"/>
                </a:cubicBezTo>
                <a:cubicBezTo>
                  <a:pt x="2666151" y="6495232"/>
                  <a:pt x="2663642" y="6492642"/>
                  <a:pt x="2660135" y="6490768"/>
                </a:cubicBezTo>
                <a:cubicBezTo>
                  <a:pt x="2656628" y="6488893"/>
                  <a:pt x="2652496" y="6487956"/>
                  <a:pt x="2647740" y="6487956"/>
                </a:cubicBezTo>
                <a:cubicBezTo>
                  <a:pt x="2640001" y="6487956"/>
                  <a:pt x="2633592" y="6490899"/>
                  <a:pt x="2628514" y="6496784"/>
                </a:cubicBezTo>
                <a:lnTo>
                  <a:pt x="2628514" y="6464981"/>
                </a:lnTo>
                <a:close/>
                <a:moveTo>
                  <a:pt x="2522441" y="6464981"/>
                </a:moveTo>
                <a:lnTo>
                  <a:pt x="2522441" y="6477496"/>
                </a:lnTo>
                <a:lnTo>
                  <a:pt x="2533324" y="6477496"/>
                </a:lnTo>
                <a:lnTo>
                  <a:pt x="2533324" y="6464981"/>
                </a:lnTo>
                <a:close/>
                <a:moveTo>
                  <a:pt x="2438228" y="6464981"/>
                </a:moveTo>
                <a:lnTo>
                  <a:pt x="2438228" y="6553617"/>
                </a:lnTo>
                <a:lnTo>
                  <a:pt x="2449957" y="6553617"/>
                </a:lnTo>
                <a:lnTo>
                  <a:pt x="2449957" y="6514257"/>
                </a:lnTo>
                <a:lnTo>
                  <a:pt x="2463561" y="6514257"/>
                </a:lnTo>
                <a:cubicBezTo>
                  <a:pt x="2466584" y="6514257"/>
                  <a:pt x="2468761" y="6514398"/>
                  <a:pt x="2470091" y="6514680"/>
                </a:cubicBezTo>
                <a:cubicBezTo>
                  <a:pt x="2471905" y="6515123"/>
                  <a:pt x="2473688" y="6515909"/>
                  <a:pt x="2475442" y="6517038"/>
                </a:cubicBezTo>
                <a:cubicBezTo>
                  <a:pt x="2477195" y="6518167"/>
                  <a:pt x="2479180" y="6520142"/>
                  <a:pt x="2481397" y="6522963"/>
                </a:cubicBezTo>
                <a:cubicBezTo>
                  <a:pt x="2483614" y="6525785"/>
                  <a:pt x="2486435" y="6529856"/>
                  <a:pt x="2489862" y="6535177"/>
                </a:cubicBezTo>
                <a:lnTo>
                  <a:pt x="2501591" y="6553617"/>
                </a:lnTo>
                <a:lnTo>
                  <a:pt x="2516344" y="6553617"/>
                </a:lnTo>
                <a:lnTo>
                  <a:pt x="2500926" y="6529493"/>
                </a:lnTo>
                <a:cubicBezTo>
                  <a:pt x="2497863" y="6524777"/>
                  <a:pt x="2494618" y="6520847"/>
                  <a:pt x="2491192" y="6517703"/>
                </a:cubicBezTo>
                <a:cubicBezTo>
                  <a:pt x="2489579" y="6516252"/>
                  <a:pt x="2487221" y="6514781"/>
                  <a:pt x="2484118" y="6513289"/>
                </a:cubicBezTo>
                <a:cubicBezTo>
                  <a:pt x="2492623" y="6512121"/>
                  <a:pt x="2498911" y="6509380"/>
                  <a:pt x="2502982" y="6505067"/>
                </a:cubicBezTo>
                <a:cubicBezTo>
                  <a:pt x="2507053" y="6500754"/>
                  <a:pt x="2509088" y="6495453"/>
                  <a:pt x="2509088" y="6489165"/>
                </a:cubicBezTo>
                <a:cubicBezTo>
                  <a:pt x="2509088" y="6484288"/>
                  <a:pt x="2507859" y="6479834"/>
                  <a:pt x="2505400" y="6475803"/>
                </a:cubicBezTo>
                <a:cubicBezTo>
                  <a:pt x="2502942" y="6471773"/>
                  <a:pt x="2499657" y="6468961"/>
                  <a:pt x="2495545" y="6467369"/>
                </a:cubicBezTo>
                <a:cubicBezTo>
                  <a:pt x="2491434" y="6465777"/>
                  <a:pt x="2485428" y="6464981"/>
                  <a:pt x="2477527" y="6464981"/>
                </a:cubicBezTo>
                <a:close/>
                <a:moveTo>
                  <a:pt x="2369739" y="6464981"/>
                </a:moveTo>
                <a:lnTo>
                  <a:pt x="2369739" y="6553617"/>
                </a:lnTo>
                <a:lnTo>
                  <a:pt x="2380622" y="6553617"/>
                </a:lnTo>
                <a:lnTo>
                  <a:pt x="2380622" y="6464981"/>
                </a:lnTo>
                <a:close/>
                <a:moveTo>
                  <a:pt x="2341164" y="6464981"/>
                </a:moveTo>
                <a:lnTo>
                  <a:pt x="2341164" y="6553617"/>
                </a:lnTo>
                <a:lnTo>
                  <a:pt x="2352047" y="6553617"/>
                </a:lnTo>
                <a:lnTo>
                  <a:pt x="2352047" y="6464981"/>
                </a:lnTo>
                <a:close/>
                <a:moveTo>
                  <a:pt x="2281377" y="6464981"/>
                </a:moveTo>
                <a:lnTo>
                  <a:pt x="2247337" y="6553617"/>
                </a:lnTo>
                <a:lnTo>
                  <a:pt x="2259792" y="6553617"/>
                </a:lnTo>
                <a:lnTo>
                  <a:pt x="2269526" y="6526772"/>
                </a:lnTo>
                <a:lnTo>
                  <a:pt x="2306589" y="6526772"/>
                </a:lnTo>
                <a:lnTo>
                  <a:pt x="2316928" y="6553617"/>
                </a:lnTo>
                <a:lnTo>
                  <a:pt x="2330290" y="6553617"/>
                </a:lnTo>
                <a:lnTo>
                  <a:pt x="2294013" y="6464981"/>
                </a:lnTo>
                <a:close/>
                <a:moveTo>
                  <a:pt x="1989888" y="6464981"/>
                </a:moveTo>
                <a:lnTo>
                  <a:pt x="1989888" y="6553617"/>
                </a:lnTo>
                <a:lnTo>
                  <a:pt x="2045270" y="6553617"/>
                </a:lnTo>
                <a:lnTo>
                  <a:pt x="2045270" y="6543157"/>
                </a:lnTo>
                <a:lnTo>
                  <a:pt x="2001617" y="6543157"/>
                </a:lnTo>
                <a:lnTo>
                  <a:pt x="2001617" y="6464981"/>
                </a:lnTo>
                <a:close/>
                <a:moveTo>
                  <a:pt x="1923213" y="6464981"/>
                </a:moveTo>
                <a:lnTo>
                  <a:pt x="1923213" y="6553617"/>
                </a:lnTo>
                <a:lnTo>
                  <a:pt x="1978595" y="6553617"/>
                </a:lnTo>
                <a:lnTo>
                  <a:pt x="1978595" y="6543157"/>
                </a:lnTo>
                <a:lnTo>
                  <a:pt x="1934942" y="6543157"/>
                </a:lnTo>
                <a:lnTo>
                  <a:pt x="1934942" y="6464981"/>
                </a:lnTo>
                <a:close/>
                <a:moveTo>
                  <a:pt x="1798239" y="6464981"/>
                </a:moveTo>
                <a:lnTo>
                  <a:pt x="1798239" y="6553617"/>
                </a:lnTo>
                <a:lnTo>
                  <a:pt x="1809122" y="6553617"/>
                </a:lnTo>
                <a:lnTo>
                  <a:pt x="1809122" y="6464981"/>
                </a:lnTo>
                <a:close/>
                <a:moveTo>
                  <a:pt x="1569941" y="6464981"/>
                </a:moveTo>
                <a:lnTo>
                  <a:pt x="1569941" y="6477496"/>
                </a:lnTo>
                <a:lnTo>
                  <a:pt x="1580824" y="6477496"/>
                </a:lnTo>
                <a:lnTo>
                  <a:pt x="1580824" y="6464981"/>
                </a:lnTo>
                <a:close/>
                <a:moveTo>
                  <a:pt x="1163692" y="6464981"/>
                </a:moveTo>
                <a:lnTo>
                  <a:pt x="1163692" y="6553617"/>
                </a:lnTo>
                <a:lnTo>
                  <a:pt x="1175421" y="6553617"/>
                </a:lnTo>
                <a:lnTo>
                  <a:pt x="1175421" y="6464981"/>
                </a:lnTo>
                <a:close/>
                <a:moveTo>
                  <a:pt x="941291" y="6464981"/>
                </a:moveTo>
                <a:lnTo>
                  <a:pt x="941291" y="6477496"/>
                </a:lnTo>
                <a:lnTo>
                  <a:pt x="952174" y="6477496"/>
                </a:lnTo>
                <a:lnTo>
                  <a:pt x="952174" y="6464981"/>
                </a:lnTo>
                <a:close/>
                <a:moveTo>
                  <a:pt x="912414" y="6464981"/>
                </a:moveTo>
                <a:lnTo>
                  <a:pt x="912414" y="6553617"/>
                </a:lnTo>
                <a:lnTo>
                  <a:pt x="923297" y="6553617"/>
                </a:lnTo>
                <a:lnTo>
                  <a:pt x="923297" y="6464981"/>
                </a:lnTo>
                <a:close/>
                <a:moveTo>
                  <a:pt x="753563" y="6464981"/>
                </a:moveTo>
                <a:lnTo>
                  <a:pt x="753563" y="6496784"/>
                </a:lnTo>
                <a:cubicBezTo>
                  <a:pt x="751669" y="6494164"/>
                  <a:pt x="749210" y="6492037"/>
                  <a:pt x="746187" y="6490405"/>
                </a:cubicBezTo>
                <a:cubicBezTo>
                  <a:pt x="743164" y="6488772"/>
                  <a:pt x="739717" y="6487956"/>
                  <a:pt x="735848" y="6487956"/>
                </a:cubicBezTo>
                <a:cubicBezTo>
                  <a:pt x="730568" y="6487956"/>
                  <a:pt x="725791" y="6489347"/>
                  <a:pt x="721518" y="6492128"/>
                </a:cubicBezTo>
                <a:cubicBezTo>
                  <a:pt x="717246" y="6494909"/>
                  <a:pt x="714041" y="6498910"/>
                  <a:pt x="711905" y="6504130"/>
                </a:cubicBezTo>
                <a:cubicBezTo>
                  <a:pt x="709769" y="6509349"/>
                  <a:pt x="708701" y="6515164"/>
                  <a:pt x="708701" y="6521573"/>
                </a:cubicBezTo>
                <a:cubicBezTo>
                  <a:pt x="708701" y="6528143"/>
                  <a:pt x="709880" y="6533957"/>
                  <a:pt x="712238" y="6539016"/>
                </a:cubicBezTo>
                <a:cubicBezTo>
                  <a:pt x="714596" y="6544074"/>
                  <a:pt x="717921" y="6548014"/>
                  <a:pt x="722214" y="6550836"/>
                </a:cubicBezTo>
                <a:cubicBezTo>
                  <a:pt x="726507" y="6553658"/>
                  <a:pt x="731212" y="6555068"/>
                  <a:pt x="736332" y="6555068"/>
                </a:cubicBezTo>
                <a:cubicBezTo>
                  <a:pt x="744232" y="6555068"/>
                  <a:pt x="750218" y="6551884"/>
                  <a:pt x="754288" y="6545515"/>
                </a:cubicBezTo>
                <a:lnTo>
                  <a:pt x="754288" y="6553617"/>
                </a:lnTo>
                <a:lnTo>
                  <a:pt x="764386" y="6553617"/>
                </a:lnTo>
                <a:lnTo>
                  <a:pt x="764386" y="6464981"/>
                </a:lnTo>
                <a:close/>
                <a:moveTo>
                  <a:pt x="684116" y="6464981"/>
                </a:moveTo>
                <a:lnTo>
                  <a:pt x="684116" y="6477496"/>
                </a:lnTo>
                <a:lnTo>
                  <a:pt x="694999" y="6477496"/>
                </a:lnTo>
                <a:lnTo>
                  <a:pt x="694999" y="6464981"/>
                </a:lnTo>
                <a:close/>
                <a:moveTo>
                  <a:pt x="599903" y="6464981"/>
                </a:moveTo>
                <a:lnTo>
                  <a:pt x="599903" y="6553617"/>
                </a:lnTo>
                <a:lnTo>
                  <a:pt x="611632" y="6553617"/>
                </a:lnTo>
                <a:lnTo>
                  <a:pt x="611632" y="6514257"/>
                </a:lnTo>
                <a:lnTo>
                  <a:pt x="625236" y="6514257"/>
                </a:lnTo>
                <a:cubicBezTo>
                  <a:pt x="628259" y="6514257"/>
                  <a:pt x="630436" y="6514398"/>
                  <a:pt x="631766" y="6514680"/>
                </a:cubicBezTo>
                <a:cubicBezTo>
                  <a:pt x="633580" y="6515123"/>
                  <a:pt x="635363" y="6515909"/>
                  <a:pt x="637117" y="6517038"/>
                </a:cubicBezTo>
                <a:cubicBezTo>
                  <a:pt x="638870" y="6518167"/>
                  <a:pt x="640855" y="6520142"/>
                  <a:pt x="643072" y="6522963"/>
                </a:cubicBezTo>
                <a:cubicBezTo>
                  <a:pt x="645289" y="6525785"/>
                  <a:pt x="648111" y="6529856"/>
                  <a:pt x="651537" y="6535177"/>
                </a:cubicBezTo>
                <a:lnTo>
                  <a:pt x="663266" y="6553617"/>
                </a:lnTo>
                <a:lnTo>
                  <a:pt x="678019" y="6553617"/>
                </a:lnTo>
                <a:lnTo>
                  <a:pt x="662601" y="6529493"/>
                </a:lnTo>
                <a:cubicBezTo>
                  <a:pt x="659538" y="6524777"/>
                  <a:pt x="656293" y="6520847"/>
                  <a:pt x="652867" y="6517703"/>
                </a:cubicBezTo>
                <a:cubicBezTo>
                  <a:pt x="651255" y="6516252"/>
                  <a:pt x="648896" y="6514781"/>
                  <a:pt x="645793" y="6513289"/>
                </a:cubicBezTo>
                <a:cubicBezTo>
                  <a:pt x="654298" y="6512121"/>
                  <a:pt x="660586" y="6509380"/>
                  <a:pt x="664657" y="6505067"/>
                </a:cubicBezTo>
                <a:cubicBezTo>
                  <a:pt x="668728" y="6500754"/>
                  <a:pt x="670763" y="6495453"/>
                  <a:pt x="670763" y="6489165"/>
                </a:cubicBezTo>
                <a:cubicBezTo>
                  <a:pt x="670763" y="6484288"/>
                  <a:pt x="669534" y="6479834"/>
                  <a:pt x="667075" y="6475803"/>
                </a:cubicBezTo>
                <a:cubicBezTo>
                  <a:pt x="664616" y="6471773"/>
                  <a:pt x="661331" y="6468961"/>
                  <a:pt x="657220" y="6467369"/>
                </a:cubicBezTo>
                <a:cubicBezTo>
                  <a:pt x="653109" y="6465777"/>
                  <a:pt x="647103" y="6464981"/>
                  <a:pt x="639202" y="6464981"/>
                </a:cubicBezTo>
                <a:close/>
                <a:moveTo>
                  <a:pt x="443777" y="6464618"/>
                </a:moveTo>
                <a:cubicBezTo>
                  <a:pt x="435353" y="6464618"/>
                  <a:pt x="428642" y="6466805"/>
                  <a:pt x="423644" y="6471178"/>
                </a:cubicBezTo>
                <a:cubicBezTo>
                  <a:pt x="418645" y="6475551"/>
                  <a:pt x="415763" y="6481910"/>
                  <a:pt x="414998" y="6490254"/>
                </a:cubicBezTo>
                <a:lnTo>
                  <a:pt x="426183" y="6491402"/>
                </a:lnTo>
                <a:cubicBezTo>
                  <a:pt x="426223" y="6485840"/>
                  <a:pt x="427815" y="6481487"/>
                  <a:pt x="430959" y="6478343"/>
                </a:cubicBezTo>
                <a:cubicBezTo>
                  <a:pt x="434103" y="6475199"/>
                  <a:pt x="438295" y="6473627"/>
                  <a:pt x="443535" y="6473627"/>
                </a:cubicBezTo>
                <a:cubicBezTo>
                  <a:pt x="448493" y="6473627"/>
                  <a:pt x="452514" y="6475108"/>
                  <a:pt x="455597" y="6478071"/>
                </a:cubicBezTo>
                <a:cubicBezTo>
                  <a:pt x="458681" y="6481033"/>
                  <a:pt x="460223" y="6484671"/>
                  <a:pt x="460223" y="6488984"/>
                </a:cubicBezTo>
                <a:cubicBezTo>
                  <a:pt x="460223" y="6493095"/>
                  <a:pt x="458530" y="6497459"/>
                  <a:pt x="455144" y="6502074"/>
                </a:cubicBezTo>
                <a:cubicBezTo>
                  <a:pt x="451758" y="6506689"/>
                  <a:pt x="445248" y="6512947"/>
                  <a:pt x="435615" y="6520847"/>
                </a:cubicBezTo>
                <a:cubicBezTo>
                  <a:pt x="429407" y="6525926"/>
                  <a:pt x="424661" y="6530400"/>
                  <a:pt x="421376" y="6534270"/>
                </a:cubicBezTo>
                <a:cubicBezTo>
                  <a:pt x="418091" y="6538139"/>
                  <a:pt x="415703" y="6542069"/>
                  <a:pt x="414212" y="6546060"/>
                </a:cubicBezTo>
                <a:cubicBezTo>
                  <a:pt x="413285" y="6548478"/>
                  <a:pt x="412861" y="6550997"/>
                  <a:pt x="412942" y="6553617"/>
                </a:cubicBezTo>
                <a:lnTo>
                  <a:pt x="471529" y="6553617"/>
                </a:lnTo>
                <a:lnTo>
                  <a:pt x="471529" y="6543157"/>
                </a:lnTo>
                <a:lnTo>
                  <a:pt x="428057" y="6543157"/>
                </a:lnTo>
                <a:cubicBezTo>
                  <a:pt x="429267" y="6541182"/>
                  <a:pt x="430798" y="6539217"/>
                  <a:pt x="432652" y="6537262"/>
                </a:cubicBezTo>
                <a:cubicBezTo>
                  <a:pt x="434506" y="6535308"/>
                  <a:pt x="438699" y="6531589"/>
                  <a:pt x="445228" y="6526107"/>
                </a:cubicBezTo>
                <a:cubicBezTo>
                  <a:pt x="453048" y="6519497"/>
                  <a:pt x="458641" y="6514297"/>
                  <a:pt x="462006" y="6510508"/>
                </a:cubicBezTo>
                <a:cubicBezTo>
                  <a:pt x="465372" y="6506719"/>
                  <a:pt x="467780" y="6503112"/>
                  <a:pt x="469231" y="6499686"/>
                </a:cubicBezTo>
                <a:cubicBezTo>
                  <a:pt x="470683" y="6496260"/>
                  <a:pt x="471408" y="6492773"/>
                  <a:pt x="471408" y="6489226"/>
                </a:cubicBezTo>
                <a:cubicBezTo>
                  <a:pt x="471408" y="6482253"/>
                  <a:pt x="468929" y="6476408"/>
                  <a:pt x="463971" y="6471692"/>
                </a:cubicBezTo>
                <a:cubicBezTo>
                  <a:pt x="459013" y="6466976"/>
                  <a:pt x="452282" y="6464618"/>
                  <a:pt x="443777" y="6464618"/>
                </a:cubicBezTo>
                <a:close/>
                <a:moveTo>
                  <a:pt x="376558" y="6464618"/>
                </a:moveTo>
                <a:cubicBezTo>
                  <a:pt x="370109" y="6464618"/>
                  <a:pt x="364758" y="6466351"/>
                  <a:pt x="360505" y="6469818"/>
                </a:cubicBezTo>
                <a:cubicBezTo>
                  <a:pt x="356253" y="6473284"/>
                  <a:pt x="353049" y="6478212"/>
                  <a:pt x="350892" y="6484601"/>
                </a:cubicBezTo>
                <a:cubicBezTo>
                  <a:pt x="348736" y="6490989"/>
                  <a:pt x="347657" y="6499424"/>
                  <a:pt x="347657" y="6509904"/>
                </a:cubicBezTo>
                <a:cubicBezTo>
                  <a:pt x="347657" y="6526551"/>
                  <a:pt x="350580" y="6538562"/>
                  <a:pt x="356424" y="6545939"/>
                </a:cubicBezTo>
                <a:cubicBezTo>
                  <a:pt x="361302" y="6552065"/>
                  <a:pt x="368013" y="6555129"/>
                  <a:pt x="376558" y="6555129"/>
                </a:cubicBezTo>
                <a:cubicBezTo>
                  <a:pt x="383047" y="6555129"/>
                  <a:pt x="388419" y="6553385"/>
                  <a:pt x="392671" y="6549899"/>
                </a:cubicBezTo>
                <a:cubicBezTo>
                  <a:pt x="396923" y="6546412"/>
                  <a:pt x="400118" y="6541475"/>
                  <a:pt x="402254" y="6535086"/>
                </a:cubicBezTo>
                <a:cubicBezTo>
                  <a:pt x="404390" y="6528697"/>
                  <a:pt x="405459" y="6520303"/>
                  <a:pt x="405459" y="6509904"/>
                </a:cubicBezTo>
                <a:cubicBezTo>
                  <a:pt x="405459" y="6501117"/>
                  <a:pt x="404794" y="6494133"/>
                  <a:pt x="403463" y="6488954"/>
                </a:cubicBezTo>
                <a:cubicBezTo>
                  <a:pt x="402133" y="6483774"/>
                  <a:pt x="400299" y="6479381"/>
                  <a:pt x="397961" y="6475773"/>
                </a:cubicBezTo>
                <a:cubicBezTo>
                  <a:pt x="395624" y="6472166"/>
                  <a:pt x="392661" y="6469405"/>
                  <a:pt x="389074" y="6467490"/>
                </a:cubicBezTo>
                <a:cubicBezTo>
                  <a:pt x="385486" y="6465575"/>
                  <a:pt x="381314" y="6464618"/>
                  <a:pt x="376558" y="6464618"/>
                </a:cubicBezTo>
                <a:close/>
                <a:moveTo>
                  <a:pt x="310427" y="6464618"/>
                </a:moveTo>
                <a:cubicBezTo>
                  <a:pt x="302003" y="6464618"/>
                  <a:pt x="295292" y="6466805"/>
                  <a:pt x="290294" y="6471178"/>
                </a:cubicBezTo>
                <a:cubicBezTo>
                  <a:pt x="285295" y="6475551"/>
                  <a:pt x="282413" y="6481910"/>
                  <a:pt x="281648" y="6490254"/>
                </a:cubicBezTo>
                <a:lnTo>
                  <a:pt x="292833" y="6491402"/>
                </a:lnTo>
                <a:cubicBezTo>
                  <a:pt x="292873" y="6485840"/>
                  <a:pt x="294465" y="6481487"/>
                  <a:pt x="297609" y="6478343"/>
                </a:cubicBezTo>
                <a:cubicBezTo>
                  <a:pt x="300753" y="6475199"/>
                  <a:pt x="304945" y="6473627"/>
                  <a:pt x="310185" y="6473627"/>
                </a:cubicBezTo>
                <a:cubicBezTo>
                  <a:pt x="315143" y="6473627"/>
                  <a:pt x="319164" y="6475108"/>
                  <a:pt x="322247" y="6478071"/>
                </a:cubicBezTo>
                <a:cubicBezTo>
                  <a:pt x="325331" y="6481033"/>
                  <a:pt x="326873" y="6484671"/>
                  <a:pt x="326873" y="6488984"/>
                </a:cubicBezTo>
                <a:cubicBezTo>
                  <a:pt x="326873" y="6493095"/>
                  <a:pt x="325180" y="6497459"/>
                  <a:pt x="321794" y="6502074"/>
                </a:cubicBezTo>
                <a:cubicBezTo>
                  <a:pt x="318408" y="6506689"/>
                  <a:pt x="311898" y="6512947"/>
                  <a:pt x="302265" y="6520847"/>
                </a:cubicBezTo>
                <a:cubicBezTo>
                  <a:pt x="296058" y="6525926"/>
                  <a:pt x="291311" y="6530400"/>
                  <a:pt x="288026" y="6534270"/>
                </a:cubicBezTo>
                <a:cubicBezTo>
                  <a:pt x="284741" y="6538139"/>
                  <a:pt x="282353" y="6542069"/>
                  <a:pt x="280862" y="6546060"/>
                </a:cubicBezTo>
                <a:cubicBezTo>
                  <a:pt x="279934" y="6548478"/>
                  <a:pt x="279511" y="6550997"/>
                  <a:pt x="279592" y="6553617"/>
                </a:cubicBezTo>
                <a:lnTo>
                  <a:pt x="338179" y="6553617"/>
                </a:lnTo>
                <a:lnTo>
                  <a:pt x="338179" y="6543157"/>
                </a:lnTo>
                <a:lnTo>
                  <a:pt x="294707" y="6543157"/>
                </a:lnTo>
                <a:cubicBezTo>
                  <a:pt x="295916" y="6541182"/>
                  <a:pt x="297448" y="6539217"/>
                  <a:pt x="299302" y="6537262"/>
                </a:cubicBezTo>
                <a:cubicBezTo>
                  <a:pt x="301156" y="6535308"/>
                  <a:pt x="305348" y="6531589"/>
                  <a:pt x="311878" y="6526107"/>
                </a:cubicBezTo>
                <a:cubicBezTo>
                  <a:pt x="319698" y="6519497"/>
                  <a:pt x="325291" y="6514297"/>
                  <a:pt x="328656" y="6510508"/>
                </a:cubicBezTo>
                <a:cubicBezTo>
                  <a:pt x="332022" y="6506719"/>
                  <a:pt x="334430" y="6503112"/>
                  <a:pt x="335881" y="6499686"/>
                </a:cubicBezTo>
                <a:cubicBezTo>
                  <a:pt x="337333" y="6496260"/>
                  <a:pt x="338058" y="6492773"/>
                  <a:pt x="338058" y="6489226"/>
                </a:cubicBezTo>
                <a:cubicBezTo>
                  <a:pt x="338058" y="6482253"/>
                  <a:pt x="335579" y="6476408"/>
                  <a:pt x="330621" y="6471692"/>
                </a:cubicBezTo>
                <a:cubicBezTo>
                  <a:pt x="325663" y="6466976"/>
                  <a:pt x="318932" y="6464618"/>
                  <a:pt x="310427" y="6464618"/>
                </a:cubicBezTo>
                <a:close/>
                <a:moveTo>
                  <a:pt x="4200497" y="6463469"/>
                </a:moveTo>
                <a:cubicBezTo>
                  <a:pt x="4194169" y="6463469"/>
                  <a:pt x="4188918" y="6465434"/>
                  <a:pt x="4184747" y="6469364"/>
                </a:cubicBezTo>
                <a:cubicBezTo>
                  <a:pt x="4180575" y="6473294"/>
                  <a:pt x="4178489" y="6477920"/>
                  <a:pt x="4178489" y="6483240"/>
                </a:cubicBezTo>
                <a:cubicBezTo>
                  <a:pt x="4178489" y="6485900"/>
                  <a:pt x="4179154" y="6488662"/>
                  <a:pt x="4180484" y="6491523"/>
                </a:cubicBezTo>
                <a:cubicBezTo>
                  <a:pt x="4181814" y="6494385"/>
                  <a:pt x="4184475" y="6498114"/>
                  <a:pt x="4188465" y="6502709"/>
                </a:cubicBezTo>
                <a:cubicBezTo>
                  <a:pt x="4181451" y="6506054"/>
                  <a:pt x="4176181" y="6509934"/>
                  <a:pt x="4172654" y="6514348"/>
                </a:cubicBezTo>
                <a:cubicBezTo>
                  <a:pt x="4169128" y="6518761"/>
                  <a:pt x="4167364" y="6523709"/>
                  <a:pt x="4167364" y="6529191"/>
                </a:cubicBezTo>
                <a:cubicBezTo>
                  <a:pt x="4167364" y="6535358"/>
                  <a:pt x="4169521" y="6540940"/>
                  <a:pt x="4173833" y="6545939"/>
                </a:cubicBezTo>
                <a:cubicBezTo>
                  <a:pt x="4179154" y="6552065"/>
                  <a:pt x="4186349" y="6555129"/>
                  <a:pt x="4195418" y="6555129"/>
                </a:cubicBezTo>
                <a:cubicBezTo>
                  <a:pt x="4200336" y="6555129"/>
                  <a:pt x="4204910" y="6554131"/>
                  <a:pt x="4209143" y="6552136"/>
                </a:cubicBezTo>
                <a:cubicBezTo>
                  <a:pt x="4213376" y="6550141"/>
                  <a:pt x="4217285" y="6547148"/>
                  <a:pt x="4220873" y="6543157"/>
                </a:cubicBezTo>
                <a:cubicBezTo>
                  <a:pt x="4225548" y="6548680"/>
                  <a:pt x="4230083" y="6552851"/>
                  <a:pt x="4234477" y="6555673"/>
                </a:cubicBezTo>
                <a:lnTo>
                  <a:pt x="4241792" y="6547027"/>
                </a:lnTo>
                <a:cubicBezTo>
                  <a:pt x="4236632" y="6543359"/>
                  <a:pt x="4232017" y="6538824"/>
                  <a:pt x="4227946" y="6533423"/>
                </a:cubicBezTo>
                <a:cubicBezTo>
                  <a:pt x="4231251" y="6528425"/>
                  <a:pt x="4233871" y="6522056"/>
                  <a:pt x="4235806" y="6514317"/>
                </a:cubicBezTo>
                <a:lnTo>
                  <a:pt x="4224500" y="6511899"/>
                </a:lnTo>
                <a:cubicBezTo>
                  <a:pt x="4223492" y="6516575"/>
                  <a:pt x="4222081" y="6520686"/>
                  <a:pt x="4220267" y="6524233"/>
                </a:cubicBezTo>
                <a:lnTo>
                  <a:pt x="4204366" y="6503978"/>
                </a:lnTo>
                <a:cubicBezTo>
                  <a:pt x="4215531" y="6498013"/>
                  <a:pt x="4221115" y="6490818"/>
                  <a:pt x="4221115" y="6482394"/>
                </a:cubicBezTo>
                <a:cubicBezTo>
                  <a:pt x="4221115" y="6477194"/>
                  <a:pt x="4219189" y="6472740"/>
                  <a:pt x="4215341" y="6469032"/>
                </a:cubicBezTo>
                <a:cubicBezTo>
                  <a:pt x="4211491" y="6465323"/>
                  <a:pt x="4206543" y="6463469"/>
                  <a:pt x="4200497" y="6463469"/>
                </a:cubicBezTo>
                <a:close/>
                <a:moveTo>
                  <a:pt x="3714331" y="6463469"/>
                </a:moveTo>
                <a:cubicBezTo>
                  <a:pt x="3709575" y="6463469"/>
                  <a:pt x="3705877" y="6464346"/>
                  <a:pt x="3703236" y="6466099"/>
                </a:cubicBezTo>
                <a:cubicBezTo>
                  <a:pt x="3700596" y="6467853"/>
                  <a:pt x="3698752" y="6470140"/>
                  <a:pt x="3697704" y="6472962"/>
                </a:cubicBezTo>
                <a:cubicBezTo>
                  <a:pt x="3696938" y="6475058"/>
                  <a:pt x="3696556" y="6478262"/>
                  <a:pt x="3696556" y="6482575"/>
                </a:cubicBezTo>
                <a:lnTo>
                  <a:pt x="3696556" y="6489407"/>
                </a:lnTo>
                <a:lnTo>
                  <a:pt x="3686942" y="6489407"/>
                </a:lnTo>
                <a:lnTo>
                  <a:pt x="3686942" y="6497872"/>
                </a:lnTo>
                <a:lnTo>
                  <a:pt x="3696556" y="6497872"/>
                </a:lnTo>
                <a:lnTo>
                  <a:pt x="3696556" y="6553617"/>
                </a:lnTo>
                <a:lnTo>
                  <a:pt x="3707378" y="6553617"/>
                </a:lnTo>
                <a:lnTo>
                  <a:pt x="3707378" y="6497872"/>
                </a:lnTo>
                <a:lnTo>
                  <a:pt x="3719894" y="6497872"/>
                </a:lnTo>
                <a:lnTo>
                  <a:pt x="3719894" y="6489407"/>
                </a:lnTo>
                <a:lnTo>
                  <a:pt x="3707378" y="6489407"/>
                </a:lnTo>
                <a:lnTo>
                  <a:pt x="3707378" y="6483482"/>
                </a:lnTo>
                <a:cubicBezTo>
                  <a:pt x="3707378" y="6479612"/>
                  <a:pt x="3708063" y="6476972"/>
                  <a:pt x="3709434" y="6475562"/>
                </a:cubicBezTo>
                <a:cubicBezTo>
                  <a:pt x="3710804" y="6474151"/>
                  <a:pt x="3713142" y="6473445"/>
                  <a:pt x="3716447" y="6473445"/>
                </a:cubicBezTo>
                <a:lnTo>
                  <a:pt x="3722591" y="6474025"/>
                </a:lnTo>
                <a:lnTo>
                  <a:pt x="3722591" y="6477496"/>
                </a:lnTo>
                <a:lnTo>
                  <a:pt x="3733474" y="6477496"/>
                </a:lnTo>
                <a:lnTo>
                  <a:pt x="3733474" y="6464981"/>
                </a:lnTo>
                <a:lnTo>
                  <a:pt x="3724416" y="6464981"/>
                </a:lnTo>
                <a:lnTo>
                  <a:pt x="3724489" y="6464558"/>
                </a:lnTo>
                <a:cubicBezTo>
                  <a:pt x="3720780" y="6463832"/>
                  <a:pt x="3717395" y="6463469"/>
                  <a:pt x="3714331" y="6463469"/>
                </a:cubicBezTo>
                <a:close/>
                <a:moveTo>
                  <a:pt x="3514725" y="6463469"/>
                </a:moveTo>
                <a:cubicBezTo>
                  <a:pt x="3506905" y="6463469"/>
                  <a:pt x="3499740" y="6465253"/>
                  <a:pt x="3493231" y="6468820"/>
                </a:cubicBezTo>
                <a:cubicBezTo>
                  <a:pt x="3486721" y="6472387"/>
                  <a:pt x="3481703" y="6477607"/>
                  <a:pt x="3478176" y="6484480"/>
                </a:cubicBezTo>
                <a:cubicBezTo>
                  <a:pt x="3474649" y="6491352"/>
                  <a:pt x="3472885" y="6499403"/>
                  <a:pt x="3472885" y="6508634"/>
                </a:cubicBezTo>
                <a:cubicBezTo>
                  <a:pt x="3472885" y="6517099"/>
                  <a:pt x="3474447" y="6525019"/>
                  <a:pt x="3477571" y="6532395"/>
                </a:cubicBezTo>
                <a:cubicBezTo>
                  <a:pt x="3480695" y="6539772"/>
                  <a:pt x="3485250" y="6545405"/>
                  <a:pt x="3491235" y="6549294"/>
                </a:cubicBezTo>
                <a:cubicBezTo>
                  <a:pt x="3497221" y="6553184"/>
                  <a:pt x="3504990" y="6555129"/>
                  <a:pt x="3514543" y="6555129"/>
                </a:cubicBezTo>
                <a:cubicBezTo>
                  <a:pt x="3523774" y="6555129"/>
                  <a:pt x="3531583" y="6552599"/>
                  <a:pt x="3537972" y="6547541"/>
                </a:cubicBezTo>
                <a:cubicBezTo>
                  <a:pt x="3544361" y="6542482"/>
                  <a:pt x="3548785" y="6535136"/>
                  <a:pt x="3551243" y="6525503"/>
                </a:cubicBezTo>
                <a:lnTo>
                  <a:pt x="3539514" y="6522540"/>
                </a:lnTo>
                <a:cubicBezTo>
                  <a:pt x="3537902" y="6529997"/>
                  <a:pt x="3534818" y="6535620"/>
                  <a:pt x="3530263" y="6539409"/>
                </a:cubicBezTo>
                <a:cubicBezTo>
                  <a:pt x="3525708" y="6543198"/>
                  <a:pt x="3520146" y="6545092"/>
                  <a:pt x="3513576" y="6545092"/>
                </a:cubicBezTo>
                <a:cubicBezTo>
                  <a:pt x="3508175" y="6545092"/>
                  <a:pt x="3503156" y="6543702"/>
                  <a:pt x="3498521" y="6540920"/>
                </a:cubicBezTo>
                <a:cubicBezTo>
                  <a:pt x="3493886" y="6538139"/>
                  <a:pt x="3490469" y="6533937"/>
                  <a:pt x="3488273" y="6528314"/>
                </a:cubicBezTo>
                <a:cubicBezTo>
                  <a:pt x="3486076" y="6522691"/>
                  <a:pt x="3484978" y="6516111"/>
                  <a:pt x="3484978" y="6508573"/>
                </a:cubicBezTo>
                <a:cubicBezTo>
                  <a:pt x="3484978" y="6502729"/>
                  <a:pt x="3485905" y="6497056"/>
                  <a:pt x="3487759" y="6491554"/>
                </a:cubicBezTo>
                <a:cubicBezTo>
                  <a:pt x="3489613" y="6486052"/>
                  <a:pt x="3492828" y="6481668"/>
                  <a:pt x="3497403" y="6478403"/>
                </a:cubicBezTo>
                <a:cubicBezTo>
                  <a:pt x="3501977" y="6475138"/>
                  <a:pt x="3507671" y="6473506"/>
                  <a:pt x="3514483" y="6473506"/>
                </a:cubicBezTo>
                <a:cubicBezTo>
                  <a:pt x="3520408" y="6473506"/>
                  <a:pt x="3525326" y="6474977"/>
                  <a:pt x="3529235" y="6477920"/>
                </a:cubicBezTo>
                <a:cubicBezTo>
                  <a:pt x="3533145" y="6480862"/>
                  <a:pt x="3536128" y="6485558"/>
                  <a:pt x="3538184" y="6492007"/>
                </a:cubicBezTo>
                <a:lnTo>
                  <a:pt x="3549732" y="6489286"/>
                </a:lnTo>
                <a:cubicBezTo>
                  <a:pt x="3547354" y="6481104"/>
                  <a:pt x="3543142" y="6474755"/>
                  <a:pt x="3537095" y="6470241"/>
                </a:cubicBezTo>
                <a:cubicBezTo>
                  <a:pt x="3531049" y="6465726"/>
                  <a:pt x="3523592" y="6463469"/>
                  <a:pt x="3514725" y="6463469"/>
                </a:cubicBezTo>
                <a:close/>
                <a:moveTo>
                  <a:pt x="3411410" y="6463469"/>
                </a:moveTo>
                <a:lnTo>
                  <a:pt x="3411410" y="6579676"/>
                </a:lnTo>
                <a:lnTo>
                  <a:pt x="3420903" y="6579676"/>
                </a:lnTo>
                <a:lnTo>
                  <a:pt x="3420903" y="6463469"/>
                </a:lnTo>
                <a:close/>
                <a:moveTo>
                  <a:pt x="2192210" y="6463469"/>
                </a:moveTo>
                <a:lnTo>
                  <a:pt x="2192210" y="6579676"/>
                </a:lnTo>
                <a:lnTo>
                  <a:pt x="2201703" y="6579676"/>
                </a:lnTo>
                <a:lnTo>
                  <a:pt x="2201703" y="6463469"/>
                </a:lnTo>
                <a:close/>
                <a:moveTo>
                  <a:pt x="2095500" y="6463469"/>
                </a:moveTo>
                <a:cubicBezTo>
                  <a:pt x="2087680" y="6463469"/>
                  <a:pt x="2080516" y="6465253"/>
                  <a:pt x="2074006" y="6468820"/>
                </a:cubicBezTo>
                <a:cubicBezTo>
                  <a:pt x="2067496" y="6472387"/>
                  <a:pt x="2062478" y="6477607"/>
                  <a:pt x="2058951" y="6484480"/>
                </a:cubicBezTo>
                <a:cubicBezTo>
                  <a:pt x="2055424" y="6491352"/>
                  <a:pt x="2053661" y="6499403"/>
                  <a:pt x="2053661" y="6508634"/>
                </a:cubicBezTo>
                <a:cubicBezTo>
                  <a:pt x="2053661" y="6517099"/>
                  <a:pt x="2055222" y="6525019"/>
                  <a:pt x="2058346" y="6532395"/>
                </a:cubicBezTo>
                <a:cubicBezTo>
                  <a:pt x="2061470" y="6539772"/>
                  <a:pt x="2066025" y="6545405"/>
                  <a:pt x="2072011" y="6549294"/>
                </a:cubicBezTo>
                <a:cubicBezTo>
                  <a:pt x="2077996" y="6553184"/>
                  <a:pt x="2085766" y="6555129"/>
                  <a:pt x="2095319" y="6555129"/>
                </a:cubicBezTo>
                <a:cubicBezTo>
                  <a:pt x="2104549" y="6555129"/>
                  <a:pt x="2112358" y="6552599"/>
                  <a:pt x="2118747" y="6547541"/>
                </a:cubicBezTo>
                <a:cubicBezTo>
                  <a:pt x="2125136" y="6542482"/>
                  <a:pt x="2129560" y="6535136"/>
                  <a:pt x="2132018" y="6525503"/>
                </a:cubicBezTo>
                <a:lnTo>
                  <a:pt x="2120289" y="6522540"/>
                </a:lnTo>
                <a:cubicBezTo>
                  <a:pt x="2118677" y="6529997"/>
                  <a:pt x="2115593" y="6535620"/>
                  <a:pt x="2111038" y="6539409"/>
                </a:cubicBezTo>
                <a:cubicBezTo>
                  <a:pt x="2106483" y="6543198"/>
                  <a:pt x="2100921" y="6545092"/>
                  <a:pt x="2094351" y="6545092"/>
                </a:cubicBezTo>
                <a:cubicBezTo>
                  <a:pt x="2088950" y="6545092"/>
                  <a:pt x="2083931" y="6543702"/>
                  <a:pt x="2079296" y="6540920"/>
                </a:cubicBezTo>
                <a:cubicBezTo>
                  <a:pt x="2074661" y="6538139"/>
                  <a:pt x="2071245" y="6533937"/>
                  <a:pt x="2069048" y="6528314"/>
                </a:cubicBezTo>
                <a:cubicBezTo>
                  <a:pt x="2066851" y="6522691"/>
                  <a:pt x="2065753" y="6516111"/>
                  <a:pt x="2065753" y="6508573"/>
                </a:cubicBezTo>
                <a:cubicBezTo>
                  <a:pt x="2065753" y="6502729"/>
                  <a:pt x="2066680" y="6497056"/>
                  <a:pt x="2068534" y="6491554"/>
                </a:cubicBezTo>
                <a:cubicBezTo>
                  <a:pt x="2070388" y="6486052"/>
                  <a:pt x="2073603" y="6481668"/>
                  <a:pt x="2078178" y="6478403"/>
                </a:cubicBezTo>
                <a:cubicBezTo>
                  <a:pt x="2082752" y="6475138"/>
                  <a:pt x="2088446" y="6473506"/>
                  <a:pt x="2095258" y="6473506"/>
                </a:cubicBezTo>
                <a:cubicBezTo>
                  <a:pt x="2101183" y="6473506"/>
                  <a:pt x="2106101" y="6474977"/>
                  <a:pt x="2110011" y="6477920"/>
                </a:cubicBezTo>
                <a:cubicBezTo>
                  <a:pt x="2113920" y="6480862"/>
                  <a:pt x="2116903" y="6485558"/>
                  <a:pt x="2118959" y="6492007"/>
                </a:cubicBezTo>
                <a:lnTo>
                  <a:pt x="2130507" y="6489286"/>
                </a:lnTo>
                <a:cubicBezTo>
                  <a:pt x="2128129" y="6481104"/>
                  <a:pt x="2123917" y="6474755"/>
                  <a:pt x="2117870" y="6470241"/>
                </a:cubicBezTo>
                <a:cubicBezTo>
                  <a:pt x="2111824" y="6465726"/>
                  <a:pt x="2104367" y="6463469"/>
                  <a:pt x="2095500" y="646346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274320" rIns="274320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add image &gt;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4CE8E5-EE73-4F60-A7E0-853B64D18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5454" y="0"/>
            <a:ext cx="5029200" cy="6858000"/>
          </a:xfr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lumMod val="95000"/>
                  <a:lumOff val="5000"/>
                  <a:alpha val="80000"/>
                </a:schemeClr>
              </a:gs>
            </a:gsLst>
            <a:lin ang="16200000" scaled="1"/>
            <a:tileRect/>
          </a:gradFill>
        </p:spPr>
        <p:txBody>
          <a:bodyPr lIns="182880" tIns="1463040" rIns="182880" bIns="1188720" anchor="ctr">
            <a:noAutofit/>
          </a:bodyPr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CBDBB7-F78A-4E8E-83BF-1D6E7534EE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5455" y="272785"/>
            <a:ext cx="5029200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80EC14-F67A-4CBD-B299-ABD62CF1B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777050-A8D5-46C5-B82B-90A72FFDD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29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/ Transparent Overl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007906B-D8F7-4C49-9D33-28B771492A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 lIns="274320" rIns="274320"/>
          <a:lstStyle>
            <a:lvl1pPr algn="r">
              <a:defRPr>
                <a:latin typeface="+mn-lt"/>
              </a:defRPr>
            </a:lvl1pPr>
          </a:lstStyle>
          <a:p>
            <a:r>
              <a:rPr lang="en-US" dirty="0"/>
              <a:t>&lt; Click to add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52D6B3-F122-405B-8555-88139408B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347" y="0"/>
            <a:ext cx="5029200" cy="6858000"/>
          </a:xfr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lumMod val="95000"/>
                  <a:lumOff val="5000"/>
                  <a:alpha val="80000"/>
                </a:schemeClr>
              </a:gs>
            </a:gsLst>
            <a:lin ang="16200000" scaled="1"/>
            <a:tileRect/>
          </a:gradFill>
        </p:spPr>
        <p:txBody>
          <a:bodyPr lIns="182880" tIns="1463040" rIns="182880" bIns="1188720" anchor="ctr">
            <a:noAutofit/>
          </a:bodyPr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bg1">
                    <a:lumMod val="9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0C4B63-01BE-47ED-A20E-983D37AFFC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347" y="272785"/>
            <a:ext cx="5029200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4538A4-9429-4FA9-8910-FAE0C1A95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34682E-B5D3-496B-8A4B-2931C6363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BE4785-ED0D-45C7-B385-22776AF56132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100747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Text_Dark Background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D2D0DEC-A96B-409B-B0F3-1434BAEA5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114424"/>
            <a:ext cx="12192000" cy="5186571"/>
          </a:xfrm>
        </p:spPr>
        <p:txBody>
          <a:bodyPr lIns="274320" rIns="274320">
            <a:noAutofit/>
          </a:bodyPr>
          <a:lstStyle>
            <a:lvl1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2E0D0D-20D1-468A-BB96-F273FC1BEF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2785"/>
            <a:ext cx="12192000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B7B74-827C-4C61-9B97-5645752AFB49}"/>
              </a:ext>
            </a:extLst>
          </p:cNvPr>
          <p:cNvSpPr txBox="1"/>
          <p:nvPr userDrawn="1"/>
        </p:nvSpPr>
        <p:spPr>
          <a:xfrm>
            <a:off x="275844" y="6429792"/>
            <a:ext cx="48195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84567-9317-45FA-9AF7-2ADE611F4BE8}"/>
              </a:ext>
            </a:extLst>
          </p:cNvPr>
          <p:cNvSpPr txBox="1"/>
          <p:nvPr userDrawn="1"/>
        </p:nvSpPr>
        <p:spPr>
          <a:xfrm>
            <a:off x="275843" y="6429792"/>
            <a:ext cx="48857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8A6F85-BF64-4A47-8E77-6A985153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46B93F-D25D-4BA7-8FCD-6A8558D38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6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FEC7A2-8CF4-405B-B7AD-D8D4834F2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52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7C8A9-6EB1-4FD6-BC41-A875F171D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1713"/>
            <a:ext cx="12188954" cy="6854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FBBD68-9E82-4333-B760-88ABFA364D86}"/>
              </a:ext>
            </a:extLst>
          </p:cNvPr>
          <p:cNvSpPr txBox="1"/>
          <p:nvPr userDrawn="1"/>
        </p:nvSpPr>
        <p:spPr>
          <a:xfrm>
            <a:off x="275844" y="6429792"/>
            <a:ext cx="557222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335096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2C8173-EE90-4B68-A1FC-9E8927778A38}"/>
              </a:ext>
            </a:extLst>
          </p:cNvPr>
          <p:cNvSpPr txBox="1"/>
          <p:nvPr/>
        </p:nvSpPr>
        <p:spPr>
          <a:xfrm>
            <a:off x="275844" y="6429792"/>
            <a:ext cx="5088636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F2AEA8-E838-40AB-87C5-327DFB4D69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" y="2467197"/>
            <a:ext cx="12191598" cy="640080"/>
          </a:xfrm>
        </p:spPr>
        <p:txBody>
          <a:bodyPr lIns="274320" tIns="0" rIns="274320" bIns="0">
            <a:noAutofit/>
          </a:bodyPr>
          <a:lstStyle>
            <a:lvl1pPr algn="l">
              <a:defRPr sz="32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71418-6DAE-4742-9BCA-2EA5262260EC}"/>
              </a:ext>
            </a:extLst>
          </p:cNvPr>
          <p:cNvSpPr txBox="1"/>
          <p:nvPr/>
        </p:nvSpPr>
        <p:spPr>
          <a:xfrm>
            <a:off x="275842" y="4846320"/>
            <a:ext cx="3474720" cy="1169551"/>
          </a:xfrm>
          <a:prstGeom prst="rect">
            <a:avLst/>
          </a:prstGeom>
          <a:noFill/>
        </p:spPr>
        <p:txBody>
          <a:bodyPr wrap="square" lIns="0" rIns="91440" rtlCol="0" anchor="ctr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8255 Greensboro Drive, Suite 500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Tysons Corner, VA 22102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+1.703.544.2424</a:t>
            </a:r>
          </a:p>
          <a:p>
            <a:pPr>
              <a:spcAft>
                <a:spcPts val="0"/>
              </a:spcAft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Ridgelineintl.com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207DE5-AA22-4C52-B4A4-DC1CD83BC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14" y="274833"/>
            <a:ext cx="3640483" cy="5425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C0D57-3C65-4BD1-83AA-D1FEF6112F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52797"/>
            <a:ext cx="12191999" cy="91440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44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1432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Text w/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23C38-7DB3-4DDD-84F7-ADAA7BC9D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1114425"/>
            <a:ext cx="12192001" cy="5142386"/>
          </a:xfrm>
        </p:spPr>
        <p:txBody>
          <a:bodyPr lIns="274320" rIns="27432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00584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spcBef>
                <a:spcPts val="60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7438B-F40C-4C5E-B245-D7E01FA1663D}"/>
              </a:ext>
            </a:extLst>
          </p:cNvPr>
          <p:cNvSpPr txBox="1"/>
          <p:nvPr/>
        </p:nvSpPr>
        <p:spPr>
          <a:xfrm>
            <a:off x="275844" y="6429792"/>
            <a:ext cx="4741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A0CFA06-3289-4BF3-975C-3BCC39D027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72785"/>
            <a:ext cx="10562603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A7E41E-51BA-48EE-ADE1-935E2D71B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82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/30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9B923B-31BB-4867-BA5B-210593E0AC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417" y="0"/>
            <a:ext cx="8077583" cy="6858000"/>
          </a:xfrm>
          <a:custGeom>
            <a:avLst/>
            <a:gdLst/>
            <a:ahLst/>
            <a:cxnLst/>
            <a:rect l="l" t="t" r="r" b="b"/>
            <a:pathLst>
              <a:path w="8077583" h="6858000">
                <a:moveTo>
                  <a:pt x="630180" y="6521391"/>
                </a:moveTo>
                <a:lnTo>
                  <a:pt x="630180" y="6525382"/>
                </a:lnTo>
                <a:cubicBezTo>
                  <a:pt x="630180" y="6530178"/>
                  <a:pt x="629596" y="6533806"/>
                  <a:pt x="628427" y="6536265"/>
                </a:cubicBezTo>
                <a:cubicBezTo>
                  <a:pt x="626895" y="6539449"/>
                  <a:pt x="624497" y="6541958"/>
                  <a:pt x="621232" y="6543792"/>
                </a:cubicBezTo>
                <a:cubicBezTo>
                  <a:pt x="617967" y="6545626"/>
                  <a:pt x="614239" y="6546543"/>
                  <a:pt x="610047" y="6546543"/>
                </a:cubicBezTo>
                <a:cubicBezTo>
                  <a:pt x="605814" y="6546543"/>
                  <a:pt x="602600" y="6545576"/>
                  <a:pt x="600403" y="6543641"/>
                </a:cubicBezTo>
                <a:cubicBezTo>
                  <a:pt x="598206" y="6541706"/>
                  <a:pt x="597108" y="6539288"/>
                  <a:pt x="597108" y="6536386"/>
                </a:cubicBezTo>
                <a:cubicBezTo>
                  <a:pt x="597108" y="6534491"/>
                  <a:pt x="597612" y="6532768"/>
                  <a:pt x="598619" y="6531216"/>
                </a:cubicBezTo>
                <a:cubicBezTo>
                  <a:pt x="599627" y="6529664"/>
                  <a:pt x="601058" y="6528485"/>
                  <a:pt x="602912" y="6527679"/>
                </a:cubicBezTo>
                <a:cubicBezTo>
                  <a:pt x="604766" y="6526873"/>
                  <a:pt x="607931" y="6526148"/>
                  <a:pt x="612405" y="6525503"/>
                </a:cubicBezTo>
                <a:cubicBezTo>
                  <a:pt x="620305" y="6524374"/>
                  <a:pt x="626230" y="6523004"/>
                  <a:pt x="630180" y="6521391"/>
                </a:cubicBezTo>
                <a:close/>
                <a:moveTo>
                  <a:pt x="70145" y="6509843"/>
                </a:moveTo>
                <a:lnTo>
                  <a:pt x="90097" y="6534572"/>
                </a:lnTo>
                <a:cubicBezTo>
                  <a:pt x="88001" y="6537797"/>
                  <a:pt x="85210" y="6540427"/>
                  <a:pt x="81723" y="6542462"/>
                </a:cubicBezTo>
                <a:cubicBezTo>
                  <a:pt x="78236" y="6544498"/>
                  <a:pt x="74861" y="6545515"/>
                  <a:pt x="71596" y="6545515"/>
                </a:cubicBezTo>
                <a:cubicBezTo>
                  <a:pt x="66356" y="6545515"/>
                  <a:pt x="62305" y="6543581"/>
                  <a:pt x="59443" y="6539711"/>
                </a:cubicBezTo>
                <a:cubicBezTo>
                  <a:pt x="56581" y="6535842"/>
                  <a:pt x="55150" y="6532113"/>
                  <a:pt x="55150" y="6528526"/>
                </a:cubicBezTo>
                <a:cubicBezTo>
                  <a:pt x="55150" y="6525583"/>
                  <a:pt x="56178" y="6522611"/>
                  <a:pt x="58234" y="6519608"/>
                </a:cubicBezTo>
                <a:cubicBezTo>
                  <a:pt x="60290" y="6516605"/>
                  <a:pt x="64260" y="6513350"/>
                  <a:pt x="70145" y="6509843"/>
                </a:cubicBezTo>
                <a:close/>
                <a:moveTo>
                  <a:pt x="310446" y="6496965"/>
                </a:moveTo>
                <a:cubicBezTo>
                  <a:pt x="315807" y="6496965"/>
                  <a:pt x="320292" y="6499011"/>
                  <a:pt x="323899" y="6503102"/>
                </a:cubicBezTo>
                <a:cubicBezTo>
                  <a:pt x="327507" y="6507193"/>
                  <a:pt x="329310" y="6513209"/>
                  <a:pt x="329310" y="6521149"/>
                </a:cubicBezTo>
                <a:cubicBezTo>
                  <a:pt x="329310" y="6529574"/>
                  <a:pt x="327517" y="6535842"/>
                  <a:pt x="323929" y="6539953"/>
                </a:cubicBezTo>
                <a:cubicBezTo>
                  <a:pt x="320342" y="6544064"/>
                  <a:pt x="315848" y="6546120"/>
                  <a:pt x="310446" y="6546120"/>
                </a:cubicBezTo>
                <a:cubicBezTo>
                  <a:pt x="305005" y="6546120"/>
                  <a:pt x="300490" y="6544074"/>
                  <a:pt x="296903" y="6539983"/>
                </a:cubicBezTo>
                <a:cubicBezTo>
                  <a:pt x="293316" y="6535892"/>
                  <a:pt x="291522" y="6529735"/>
                  <a:pt x="291522" y="6521512"/>
                </a:cubicBezTo>
                <a:cubicBezTo>
                  <a:pt x="291522" y="6513289"/>
                  <a:pt x="293316" y="6507143"/>
                  <a:pt x="296903" y="6503071"/>
                </a:cubicBezTo>
                <a:cubicBezTo>
                  <a:pt x="300490" y="6499000"/>
                  <a:pt x="305005" y="6496965"/>
                  <a:pt x="310446" y="6496965"/>
                </a:cubicBezTo>
                <a:close/>
                <a:moveTo>
                  <a:pt x="510895" y="6496904"/>
                </a:moveTo>
                <a:cubicBezTo>
                  <a:pt x="516417" y="6496904"/>
                  <a:pt x="520911" y="6499000"/>
                  <a:pt x="524378" y="6503192"/>
                </a:cubicBezTo>
                <a:cubicBezTo>
                  <a:pt x="526635" y="6505893"/>
                  <a:pt x="528005" y="6509944"/>
                  <a:pt x="528489" y="6515345"/>
                </a:cubicBezTo>
                <a:lnTo>
                  <a:pt x="492635" y="6515345"/>
                </a:lnTo>
                <a:cubicBezTo>
                  <a:pt x="492998" y="6509742"/>
                  <a:pt x="494882" y="6505268"/>
                  <a:pt x="498288" y="6501923"/>
                </a:cubicBezTo>
                <a:cubicBezTo>
                  <a:pt x="501694" y="6498577"/>
                  <a:pt x="505896" y="6496904"/>
                  <a:pt x="510895" y="6496904"/>
                </a:cubicBezTo>
                <a:close/>
                <a:moveTo>
                  <a:pt x="378572" y="6496481"/>
                </a:moveTo>
                <a:cubicBezTo>
                  <a:pt x="383248" y="6496481"/>
                  <a:pt x="387269" y="6498517"/>
                  <a:pt x="390635" y="6502588"/>
                </a:cubicBezTo>
                <a:cubicBezTo>
                  <a:pt x="394000" y="6506659"/>
                  <a:pt x="395683" y="6512786"/>
                  <a:pt x="395683" y="6520968"/>
                </a:cubicBezTo>
                <a:cubicBezTo>
                  <a:pt x="395683" y="6529554"/>
                  <a:pt x="393960" y="6535892"/>
                  <a:pt x="390514" y="6539983"/>
                </a:cubicBezTo>
                <a:cubicBezTo>
                  <a:pt x="387067" y="6544074"/>
                  <a:pt x="382926" y="6546120"/>
                  <a:pt x="378089" y="6546120"/>
                </a:cubicBezTo>
                <a:cubicBezTo>
                  <a:pt x="373332" y="6546120"/>
                  <a:pt x="369282" y="6544145"/>
                  <a:pt x="365936" y="6540195"/>
                </a:cubicBezTo>
                <a:cubicBezTo>
                  <a:pt x="362591" y="6536245"/>
                  <a:pt x="360918" y="6530138"/>
                  <a:pt x="360918" y="6521875"/>
                </a:cubicBezTo>
                <a:cubicBezTo>
                  <a:pt x="360918" y="6513612"/>
                  <a:pt x="362701" y="6507314"/>
                  <a:pt x="366269" y="6502981"/>
                </a:cubicBezTo>
                <a:cubicBezTo>
                  <a:pt x="369836" y="6498648"/>
                  <a:pt x="373937" y="6496481"/>
                  <a:pt x="378572" y="6496481"/>
                </a:cubicBezTo>
                <a:close/>
                <a:moveTo>
                  <a:pt x="455898" y="6489407"/>
                </a:moveTo>
                <a:lnTo>
                  <a:pt x="455898" y="6553617"/>
                </a:lnTo>
                <a:lnTo>
                  <a:pt x="466781" y="6553617"/>
                </a:lnTo>
                <a:lnTo>
                  <a:pt x="466781" y="6489407"/>
                </a:lnTo>
                <a:close/>
                <a:moveTo>
                  <a:pt x="679442" y="6487956"/>
                </a:moveTo>
                <a:cubicBezTo>
                  <a:pt x="676903" y="6487956"/>
                  <a:pt x="674575" y="6488682"/>
                  <a:pt x="672459" y="6490133"/>
                </a:cubicBezTo>
                <a:cubicBezTo>
                  <a:pt x="670343" y="6491584"/>
                  <a:pt x="668035" y="6494587"/>
                  <a:pt x="665536" y="6499142"/>
                </a:cubicBezTo>
                <a:lnTo>
                  <a:pt x="665536" y="6489407"/>
                </a:lnTo>
                <a:lnTo>
                  <a:pt x="655742" y="6489407"/>
                </a:lnTo>
                <a:lnTo>
                  <a:pt x="655742" y="6553617"/>
                </a:lnTo>
                <a:lnTo>
                  <a:pt x="666625" y="6553617"/>
                </a:lnTo>
                <a:lnTo>
                  <a:pt x="666625" y="6520001"/>
                </a:lnTo>
                <a:cubicBezTo>
                  <a:pt x="666625" y="6515406"/>
                  <a:pt x="667229" y="6511173"/>
                  <a:pt x="668438" y="6507304"/>
                </a:cubicBezTo>
                <a:cubicBezTo>
                  <a:pt x="669245" y="6504764"/>
                  <a:pt x="670595" y="6502779"/>
                  <a:pt x="672489" y="6501348"/>
                </a:cubicBezTo>
                <a:cubicBezTo>
                  <a:pt x="674384" y="6499917"/>
                  <a:pt x="676520" y="6499202"/>
                  <a:pt x="678898" y="6499202"/>
                </a:cubicBezTo>
                <a:cubicBezTo>
                  <a:pt x="681559" y="6499202"/>
                  <a:pt x="684219" y="6499988"/>
                  <a:pt x="686879" y="6501560"/>
                </a:cubicBezTo>
                <a:lnTo>
                  <a:pt x="689611" y="6494201"/>
                </a:lnTo>
                <a:lnTo>
                  <a:pt x="712161" y="6553738"/>
                </a:lnTo>
                <a:cubicBezTo>
                  <a:pt x="711718" y="6554907"/>
                  <a:pt x="711396" y="6555794"/>
                  <a:pt x="711194" y="6556398"/>
                </a:cubicBezTo>
                <a:cubicBezTo>
                  <a:pt x="709662" y="6560711"/>
                  <a:pt x="708554" y="6563412"/>
                  <a:pt x="707869" y="6564500"/>
                </a:cubicBezTo>
                <a:cubicBezTo>
                  <a:pt x="706942" y="6565951"/>
                  <a:pt x="705752" y="6567080"/>
                  <a:pt x="704301" y="6567886"/>
                </a:cubicBezTo>
                <a:cubicBezTo>
                  <a:pt x="702850" y="6568692"/>
                  <a:pt x="700916" y="6569095"/>
                  <a:pt x="698497" y="6569095"/>
                </a:cubicBezTo>
                <a:cubicBezTo>
                  <a:pt x="696724" y="6569095"/>
                  <a:pt x="694648" y="6568773"/>
                  <a:pt x="692270" y="6568128"/>
                </a:cubicBezTo>
                <a:lnTo>
                  <a:pt x="693479" y="6578346"/>
                </a:lnTo>
                <a:cubicBezTo>
                  <a:pt x="696058" y="6579233"/>
                  <a:pt x="698396" y="6579676"/>
                  <a:pt x="700492" y="6579676"/>
                </a:cubicBezTo>
                <a:cubicBezTo>
                  <a:pt x="703959" y="6579676"/>
                  <a:pt x="706942" y="6578840"/>
                  <a:pt x="709441" y="6577167"/>
                </a:cubicBezTo>
                <a:cubicBezTo>
                  <a:pt x="711940" y="6575494"/>
                  <a:pt x="714157" y="6572864"/>
                  <a:pt x="716091" y="6569277"/>
                </a:cubicBezTo>
                <a:cubicBezTo>
                  <a:pt x="717542" y="6566616"/>
                  <a:pt x="719578" y="6561759"/>
                  <a:pt x="722198" y="6554706"/>
                </a:cubicBezTo>
                <a:lnTo>
                  <a:pt x="746624" y="6489407"/>
                </a:lnTo>
                <a:lnTo>
                  <a:pt x="735741" y="6489407"/>
                </a:lnTo>
                <a:lnTo>
                  <a:pt x="722017" y="6526833"/>
                </a:lnTo>
                <a:cubicBezTo>
                  <a:pt x="720283" y="6531589"/>
                  <a:pt x="718792" y="6536466"/>
                  <a:pt x="717542" y="6541464"/>
                </a:cubicBezTo>
                <a:cubicBezTo>
                  <a:pt x="716172" y="6536265"/>
                  <a:pt x="714620" y="6531307"/>
                  <a:pt x="712887" y="6526591"/>
                </a:cubicBezTo>
                <a:lnTo>
                  <a:pt x="699525" y="6489407"/>
                </a:lnTo>
                <a:lnTo>
                  <a:pt x="687795" y="6489407"/>
                </a:lnTo>
                <a:lnTo>
                  <a:pt x="688297" y="6490732"/>
                </a:lnTo>
                <a:close/>
                <a:moveTo>
                  <a:pt x="616335" y="6487956"/>
                </a:moveTo>
                <a:cubicBezTo>
                  <a:pt x="610812" y="6487956"/>
                  <a:pt x="605955" y="6488712"/>
                  <a:pt x="601763" y="6490223"/>
                </a:cubicBezTo>
                <a:cubicBezTo>
                  <a:pt x="597571" y="6491735"/>
                  <a:pt x="594367" y="6493891"/>
                  <a:pt x="592150" y="6496693"/>
                </a:cubicBezTo>
                <a:cubicBezTo>
                  <a:pt x="589933" y="6499494"/>
                  <a:pt x="588341" y="6503172"/>
                  <a:pt x="587374" y="6507727"/>
                </a:cubicBezTo>
                <a:lnTo>
                  <a:pt x="598015" y="6509178"/>
                </a:lnTo>
                <a:cubicBezTo>
                  <a:pt x="599184" y="6504623"/>
                  <a:pt x="600988" y="6501449"/>
                  <a:pt x="603426" y="6499655"/>
                </a:cubicBezTo>
                <a:cubicBezTo>
                  <a:pt x="605865" y="6497862"/>
                  <a:pt x="609644" y="6496965"/>
                  <a:pt x="614763" y="6496965"/>
                </a:cubicBezTo>
                <a:cubicBezTo>
                  <a:pt x="620244" y="6496965"/>
                  <a:pt x="624376" y="6498194"/>
                  <a:pt x="627157" y="6500653"/>
                </a:cubicBezTo>
                <a:cubicBezTo>
                  <a:pt x="629213" y="6502467"/>
                  <a:pt x="630241" y="6505591"/>
                  <a:pt x="630241" y="6510025"/>
                </a:cubicBezTo>
                <a:cubicBezTo>
                  <a:pt x="630241" y="6510428"/>
                  <a:pt x="630221" y="6511375"/>
                  <a:pt x="630180" y="6512866"/>
                </a:cubicBezTo>
                <a:cubicBezTo>
                  <a:pt x="626029" y="6514317"/>
                  <a:pt x="619559" y="6515567"/>
                  <a:pt x="610772" y="6516615"/>
                </a:cubicBezTo>
                <a:cubicBezTo>
                  <a:pt x="606459" y="6517139"/>
                  <a:pt x="603235" y="6517683"/>
                  <a:pt x="601098" y="6518247"/>
                </a:cubicBezTo>
                <a:cubicBezTo>
                  <a:pt x="598196" y="6519053"/>
                  <a:pt x="595586" y="6520243"/>
                  <a:pt x="593269" y="6521815"/>
                </a:cubicBezTo>
                <a:cubicBezTo>
                  <a:pt x="590951" y="6523387"/>
                  <a:pt x="589077" y="6525472"/>
                  <a:pt x="587646" y="6528072"/>
                </a:cubicBezTo>
                <a:cubicBezTo>
                  <a:pt x="586215" y="6530672"/>
                  <a:pt x="585499" y="6533544"/>
                  <a:pt x="585499" y="6536688"/>
                </a:cubicBezTo>
                <a:cubicBezTo>
                  <a:pt x="585499" y="6542049"/>
                  <a:pt x="587394" y="6546453"/>
                  <a:pt x="591183" y="6549899"/>
                </a:cubicBezTo>
                <a:cubicBezTo>
                  <a:pt x="594972" y="6553345"/>
                  <a:pt x="600393" y="6555068"/>
                  <a:pt x="607447" y="6555068"/>
                </a:cubicBezTo>
                <a:cubicBezTo>
                  <a:pt x="611719" y="6555068"/>
                  <a:pt x="615720" y="6554363"/>
                  <a:pt x="619448" y="6552952"/>
                </a:cubicBezTo>
                <a:cubicBezTo>
                  <a:pt x="623177" y="6551541"/>
                  <a:pt x="627056" y="6549123"/>
                  <a:pt x="631087" y="6545697"/>
                </a:cubicBezTo>
                <a:cubicBezTo>
                  <a:pt x="631410" y="6548720"/>
                  <a:pt x="632135" y="6551360"/>
                  <a:pt x="633264" y="6553617"/>
                </a:cubicBezTo>
                <a:lnTo>
                  <a:pt x="644631" y="6553617"/>
                </a:lnTo>
                <a:cubicBezTo>
                  <a:pt x="643260" y="6551158"/>
                  <a:pt x="642343" y="6548589"/>
                  <a:pt x="641880" y="6545908"/>
                </a:cubicBezTo>
                <a:cubicBezTo>
                  <a:pt x="641416" y="6543228"/>
                  <a:pt x="641184" y="6536829"/>
                  <a:pt x="641184" y="6526712"/>
                </a:cubicBezTo>
                <a:lnTo>
                  <a:pt x="641184" y="6512201"/>
                </a:lnTo>
                <a:cubicBezTo>
                  <a:pt x="641184" y="6507364"/>
                  <a:pt x="641003" y="6504019"/>
                  <a:pt x="640640" y="6502165"/>
                </a:cubicBezTo>
                <a:cubicBezTo>
                  <a:pt x="639995" y="6499182"/>
                  <a:pt x="638867" y="6496713"/>
                  <a:pt x="637254" y="6494758"/>
                </a:cubicBezTo>
                <a:cubicBezTo>
                  <a:pt x="635642" y="6492803"/>
                  <a:pt x="633123" y="6491181"/>
                  <a:pt x="629697" y="6489891"/>
                </a:cubicBezTo>
                <a:cubicBezTo>
                  <a:pt x="626270" y="6488601"/>
                  <a:pt x="621816" y="6487956"/>
                  <a:pt x="616335" y="6487956"/>
                </a:cubicBezTo>
                <a:close/>
                <a:moveTo>
                  <a:pt x="510774" y="6487956"/>
                </a:moveTo>
                <a:cubicBezTo>
                  <a:pt x="501906" y="6487956"/>
                  <a:pt x="494691" y="6490939"/>
                  <a:pt x="489129" y="6496904"/>
                </a:cubicBezTo>
                <a:cubicBezTo>
                  <a:pt x="483566" y="6502870"/>
                  <a:pt x="480785" y="6511254"/>
                  <a:pt x="480785" y="6522056"/>
                </a:cubicBezTo>
                <a:cubicBezTo>
                  <a:pt x="480785" y="6532496"/>
                  <a:pt x="483536" y="6540608"/>
                  <a:pt x="489038" y="6546392"/>
                </a:cubicBezTo>
                <a:cubicBezTo>
                  <a:pt x="494540" y="6552176"/>
                  <a:pt x="501987" y="6555068"/>
                  <a:pt x="511378" y="6555068"/>
                </a:cubicBezTo>
                <a:cubicBezTo>
                  <a:pt x="518835" y="6555068"/>
                  <a:pt x="524962" y="6553254"/>
                  <a:pt x="529759" y="6549627"/>
                </a:cubicBezTo>
                <a:cubicBezTo>
                  <a:pt x="534555" y="6545999"/>
                  <a:pt x="537840" y="6540900"/>
                  <a:pt x="539614" y="6534330"/>
                </a:cubicBezTo>
                <a:lnTo>
                  <a:pt x="528368" y="6532939"/>
                </a:lnTo>
                <a:cubicBezTo>
                  <a:pt x="526715" y="6537535"/>
                  <a:pt x="524478" y="6540880"/>
                  <a:pt x="521657" y="6542976"/>
                </a:cubicBezTo>
                <a:cubicBezTo>
                  <a:pt x="518835" y="6545072"/>
                  <a:pt x="515429" y="6546120"/>
                  <a:pt x="511439" y="6546120"/>
                </a:cubicBezTo>
                <a:cubicBezTo>
                  <a:pt x="506078" y="6546120"/>
                  <a:pt x="501604" y="6544246"/>
                  <a:pt x="498016" y="6540497"/>
                </a:cubicBezTo>
                <a:cubicBezTo>
                  <a:pt x="494429" y="6536749"/>
                  <a:pt x="492434" y="6531347"/>
                  <a:pt x="492031" y="6524293"/>
                </a:cubicBezTo>
                <a:lnTo>
                  <a:pt x="539916" y="6524293"/>
                </a:lnTo>
                <a:cubicBezTo>
                  <a:pt x="539956" y="6523004"/>
                  <a:pt x="539977" y="6522036"/>
                  <a:pt x="539977" y="6521391"/>
                </a:cubicBezTo>
                <a:cubicBezTo>
                  <a:pt x="539977" y="6510790"/>
                  <a:pt x="537256" y="6502568"/>
                  <a:pt x="531814" y="6496723"/>
                </a:cubicBezTo>
                <a:cubicBezTo>
                  <a:pt x="526373" y="6490878"/>
                  <a:pt x="519359" y="6487956"/>
                  <a:pt x="510774" y="6487956"/>
                </a:cubicBezTo>
                <a:close/>
                <a:moveTo>
                  <a:pt x="441317" y="6487956"/>
                </a:moveTo>
                <a:cubicBezTo>
                  <a:pt x="438778" y="6487956"/>
                  <a:pt x="436450" y="6488682"/>
                  <a:pt x="434334" y="6490133"/>
                </a:cubicBezTo>
                <a:cubicBezTo>
                  <a:pt x="432218" y="6491584"/>
                  <a:pt x="429910" y="6494587"/>
                  <a:pt x="427411" y="6499142"/>
                </a:cubicBezTo>
                <a:lnTo>
                  <a:pt x="427411" y="6489407"/>
                </a:lnTo>
                <a:lnTo>
                  <a:pt x="417617" y="6489407"/>
                </a:lnTo>
                <a:lnTo>
                  <a:pt x="417617" y="6553617"/>
                </a:lnTo>
                <a:lnTo>
                  <a:pt x="428500" y="6553617"/>
                </a:lnTo>
                <a:lnTo>
                  <a:pt x="428500" y="6520001"/>
                </a:lnTo>
                <a:cubicBezTo>
                  <a:pt x="428500" y="6515406"/>
                  <a:pt x="429104" y="6511173"/>
                  <a:pt x="430314" y="6507304"/>
                </a:cubicBezTo>
                <a:cubicBezTo>
                  <a:pt x="431120" y="6504764"/>
                  <a:pt x="432470" y="6502779"/>
                  <a:pt x="434364" y="6501348"/>
                </a:cubicBezTo>
                <a:cubicBezTo>
                  <a:pt x="436259" y="6499917"/>
                  <a:pt x="438395" y="6499202"/>
                  <a:pt x="440773" y="6499202"/>
                </a:cubicBezTo>
                <a:cubicBezTo>
                  <a:pt x="443434" y="6499202"/>
                  <a:pt x="446094" y="6499988"/>
                  <a:pt x="448754" y="6501560"/>
                </a:cubicBezTo>
                <a:lnTo>
                  <a:pt x="452503" y="6491463"/>
                </a:lnTo>
                <a:cubicBezTo>
                  <a:pt x="448714" y="6489125"/>
                  <a:pt x="444985" y="6487956"/>
                  <a:pt x="441317" y="6487956"/>
                </a:cubicBezTo>
                <a:close/>
                <a:moveTo>
                  <a:pt x="379600" y="6487956"/>
                </a:moveTo>
                <a:cubicBezTo>
                  <a:pt x="375408" y="6487956"/>
                  <a:pt x="371841" y="6488772"/>
                  <a:pt x="368899" y="6490405"/>
                </a:cubicBezTo>
                <a:cubicBezTo>
                  <a:pt x="365956" y="6492037"/>
                  <a:pt x="363316" y="6494486"/>
                  <a:pt x="360978" y="6497751"/>
                </a:cubicBezTo>
                <a:lnTo>
                  <a:pt x="360978" y="6489407"/>
                </a:lnTo>
                <a:lnTo>
                  <a:pt x="351063" y="6489407"/>
                </a:lnTo>
                <a:lnTo>
                  <a:pt x="351063" y="6578225"/>
                </a:lnTo>
                <a:lnTo>
                  <a:pt x="361946" y="6578225"/>
                </a:lnTo>
                <a:lnTo>
                  <a:pt x="361946" y="6546966"/>
                </a:lnTo>
                <a:cubicBezTo>
                  <a:pt x="363800" y="6549304"/>
                  <a:pt x="366168" y="6551239"/>
                  <a:pt x="369050" y="6552771"/>
                </a:cubicBezTo>
                <a:cubicBezTo>
                  <a:pt x="371932" y="6554302"/>
                  <a:pt x="375187" y="6555068"/>
                  <a:pt x="378814" y="6555068"/>
                </a:cubicBezTo>
                <a:cubicBezTo>
                  <a:pt x="383772" y="6555068"/>
                  <a:pt x="388498" y="6553668"/>
                  <a:pt x="392993" y="6550866"/>
                </a:cubicBezTo>
                <a:cubicBezTo>
                  <a:pt x="397487" y="6548065"/>
                  <a:pt x="400913" y="6544034"/>
                  <a:pt x="403271" y="6538774"/>
                </a:cubicBezTo>
                <a:cubicBezTo>
                  <a:pt x="405629" y="6533514"/>
                  <a:pt x="406808" y="6527599"/>
                  <a:pt x="406808" y="6521029"/>
                </a:cubicBezTo>
                <a:cubicBezTo>
                  <a:pt x="406808" y="6514902"/>
                  <a:pt x="405740" y="6509269"/>
                  <a:pt x="403604" y="6504130"/>
                </a:cubicBezTo>
                <a:cubicBezTo>
                  <a:pt x="401467" y="6498990"/>
                  <a:pt x="398303" y="6495010"/>
                  <a:pt x="394111" y="6492188"/>
                </a:cubicBezTo>
                <a:cubicBezTo>
                  <a:pt x="389919" y="6489367"/>
                  <a:pt x="385082" y="6487956"/>
                  <a:pt x="379600" y="6487956"/>
                </a:cubicBezTo>
                <a:close/>
                <a:moveTo>
                  <a:pt x="310446" y="6487956"/>
                </a:moveTo>
                <a:cubicBezTo>
                  <a:pt x="302506" y="6487956"/>
                  <a:pt x="295774" y="6490334"/>
                  <a:pt x="290252" y="6495091"/>
                </a:cubicBezTo>
                <a:cubicBezTo>
                  <a:pt x="283642" y="6500814"/>
                  <a:pt x="280337" y="6509621"/>
                  <a:pt x="280337" y="6521512"/>
                </a:cubicBezTo>
                <a:cubicBezTo>
                  <a:pt x="280337" y="6532355"/>
                  <a:pt x="283108" y="6540658"/>
                  <a:pt x="288650" y="6546422"/>
                </a:cubicBezTo>
                <a:cubicBezTo>
                  <a:pt x="294192" y="6552186"/>
                  <a:pt x="301458" y="6555068"/>
                  <a:pt x="310446" y="6555068"/>
                </a:cubicBezTo>
                <a:cubicBezTo>
                  <a:pt x="316049" y="6555068"/>
                  <a:pt x="321219" y="6553758"/>
                  <a:pt x="325955" y="6551138"/>
                </a:cubicBezTo>
                <a:cubicBezTo>
                  <a:pt x="330691" y="6548518"/>
                  <a:pt x="334298" y="6544840"/>
                  <a:pt x="336777" y="6540104"/>
                </a:cubicBezTo>
                <a:cubicBezTo>
                  <a:pt x="339256" y="6535368"/>
                  <a:pt x="340496" y="6528868"/>
                  <a:pt x="340496" y="6520605"/>
                </a:cubicBezTo>
                <a:cubicBezTo>
                  <a:pt x="340496" y="6510407"/>
                  <a:pt x="337694" y="6502417"/>
                  <a:pt x="332092" y="6496632"/>
                </a:cubicBezTo>
                <a:cubicBezTo>
                  <a:pt x="326489" y="6490848"/>
                  <a:pt x="319274" y="6487956"/>
                  <a:pt x="310446" y="6487956"/>
                </a:cubicBezTo>
                <a:close/>
                <a:moveTo>
                  <a:pt x="269867" y="6487956"/>
                </a:moveTo>
                <a:cubicBezTo>
                  <a:pt x="267328" y="6487956"/>
                  <a:pt x="265000" y="6488682"/>
                  <a:pt x="262884" y="6490133"/>
                </a:cubicBezTo>
                <a:cubicBezTo>
                  <a:pt x="260768" y="6491584"/>
                  <a:pt x="258460" y="6494587"/>
                  <a:pt x="255961" y="6499142"/>
                </a:cubicBezTo>
                <a:lnTo>
                  <a:pt x="255961" y="6489407"/>
                </a:lnTo>
                <a:lnTo>
                  <a:pt x="246167" y="6489407"/>
                </a:lnTo>
                <a:lnTo>
                  <a:pt x="246167" y="6553617"/>
                </a:lnTo>
                <a:lnTo>
                  <a:pt x="257050" y="6553617"/>
                </a:lnTo>
                <a:lnTo>
                  <a:pt x="257050" y="6520001"/>
                </a:lnTo>
                <a:cubicBezTo>
                  <a:pt x="257050" y="6515406"/>
                  <a:pt x="257654" y="6511173"/>
                  <a:pt x="258864" y="6507304"/>
                </a:cubicBezTo>
                <a:cubicBezTo>
                  <a:pt x="259670" y="6504764"/>
                  <a:pt x="261020" y="6502779"/>
                  <a:pt x="262914" y="6501348"/>
                </a:cubicBezTo>
                <a:cubicBezTo>
                  <a:pt x="264809" y="6499917"/>
                  <a:pt x="266945" y="6499202"/>
                  <a:pt x="269323" y="6499202"/>
                </a:cubicBezTo>
                <a:cubicBezTo>
                  <a:pt x="271984" y="6499202"/>
                  <a:pt x="274644" y="6499988"/>
                  <a:pt x="277304" y="6501560"/>
                </a:cubicBezTo>
                <a:lnTo>
                  <a:pt x="281053" y="6491463"/>
                </a:lnTo>
                <a:cubicBezTo>
                  <a:pt x="277264" y="6489125"/>
                  <a:pt x="273535" y="6487956"/>
                  <a:pt x="269867" y="6487956"/>
                </a:cubicBezTo>
                <a:close/>
                <a:moveTo>
                  <a:pt x="173683" y="6475441"/>
                </a:moveTo>
                <a:lnTo>
                  <a:pt x="196356" y="6475441"/>
                </a:lnTo>
                <a:cubicBezTo>
                  <a:pt x="201676" y="6475441"/>
                  <a:pt x="205324" y="6475703"/>
                  <a:pt x="207299" y="6476227"/>
                </a:cubicBezTo>
                <a:cubicBezTo>
                  <a:pt x="210363" y="6477073"/>
                  <a:pt x="212831" y="6478816"/>
                  <a:pt x="214706" y="6481457"/>
                </a:cubicBezTo>
                <a:cubicBezTo>
                  <a:pt x="216580" y="6484097"/>
                  <a:pt x="217517" y="6487271"/>
                  <a:pt x="217517" y="6490979"/>
                </a:cubicBezTo>
                <a:cubicBezTo>
                  <a:pt x="217517" y="6496098"/>
                  <a:pt x="215925" y="6500069"/>
                  <a:pt x="212741" y="6502890"/>
                </a:cubicBezTo>
                <a:cubicBezTo>
                  <a:pt x="209556" y="6505712"/>
                  <a:pt x="204175" y="6507122"/>
                  <a:pt x="196598" y="6507122"/>
                </a:cubicBezTo>
                <a:lnTo>
                  <a:pt x="173683" y="6507122"/>
                </a:lnTo>
                <a:close/>
                <a:moveTo>
                  <a:pt x="76009" y="6472418"/>
                </a:moveTo>
                <a:cubicBezTo>
                  <a:pt x="78872" y="6472418"/>
                  <a:pt x="81260" y="6473375"/>
                  <a:pt x="83174" y="6475289"/>
                </a:cubicBezTo>
                <a:cubicBezTo>
                  <a:pt x="85089" y="6477204"/>
                  <a:pt x="86046" y="6479673"/>
                  <a:pt x="86046" y="6482696"/>
                </a:cubicBezTo>
                <a:cubicBezTo>
                  <a:pt x="86046" y="6485235"/>
                  <a:pt x="85351" y="6487553"/>
                  <a:pt x="83960" y="6489649"/>
                </a:cubicBezTo>
                <a:cubicBezTo>
                  <a:pt x="82570" y="6491745"/>
                  <a:pt x="79516" y="6494184"/>
                  <a:pt x="74800" y="6496965"/>
                </a:cubicBezTo>
                <a:lnTo>
                  <a:pt x="69964" y="6491342"/>
                </a:lnTo>
                <a:cubicBezTo>
                  <a:pt x="68553" y="6489649"/>
                  <a:pt x="67494" y="6488047"/>
                  <a:pt x="66789" y="6486535"/>
                </a:cubicBezTo>
                <a:cubicBezTo>
                  <a:pt x="66084" y="6485024"/>
                  <a:pt x="65731" y="6483583"/>
                  <a:pt x="65731" y="6482212"/>
                </a:cubicBezTo>
                <a:cubicBezTo>
                  <a:pt x="65731" y="6479471"/>
                  <a:pt x="66708" y="6477154"/>
                  <a:pt x="68663" y="6475259"/>
                </a:cubicBezTo>
                <a:cubicBezTo>
                  <a:pt x="70619" y="6473365"/>
                  <a:pt x="73067" y="6472418"/>
                  <a:pt x="76009" y="6472418"/>
                </a:cubicBezTo>
                <a:close/>
                <a:moveTo>
                  <a:pt x="563905" y="6466976"/>
                </a:moveTo>
                <a:lnTo>
                  <a:pt x="553083" y="6473506"/>
                </a:lnTo>
                <a:lnTo>
                  <a:pt x="553083" y="6489407"/>
                </a:lnTo>
                <a:lnTo>
                  <a:pt x="545102" y="6489407"/>
                </a:lnTo>
                <a:lnTo>
                  <a:pt x="545102" y="6497872"/>
                </a:lnTo>
                <a:lnTo>
                  <a:pt x="553083" y="6497872"/>
                </a:lnTo>
                <a:lnTo>
                  <a:pt x="553083" y="6534814"/>
                </a:lnTo>
                <a:cubicBezTo>
                  <a:pt x="553083" y="6541344"/>
                  <a:pt x="553526" y="6545626"/>
                  <a:pt x="554413" y="6547662"/>
                </a:cubicBezTo>
                <a:cubicBezTo>
                  <a:pt x="555300" y="6549697"/>
                  <a:pt x="556831" y="6551340"/>
                  <a:pt x="559008" y="6552589"/>
                </a:cubicBezTo>
                <a:cubicBezTo>
                  <a:pt x="561185" y="6553839"/>
                  <a:pt x="564248" y="6554464"/>
                  <a:pt x="568198" y="6554464"/>
                </a:cubicBezTo>
                <a:cubicBezTo>
                  <a:pt x="570617" y="6554464"/>
                  <a:pt x="573357" y="6554141"/>
                  <a:pt x="576421" y="6553496"/>
                </a:cubicBezTo>
                <a:lnTo>
                  <a:pt x="574849" y="6543883"/>
                </a:lnTo>
                <a:cubicBezTo>
                  <a:pt x="572874" y="6544165"/>
                  <a:pt x="571282" y="6544306"/>
                  <a:pt x="570072" y="6544306"/>
                </a:cubicBezTo>
                <a:cubicBezTo>
                  <a:pt x="568460" y="6544306"/>
                  <a:pt x="567221" y="6544044"/>
                  <a:pt x="566354" y="6543520"/>
                </a:cubicBezTo>
                <a:cubicBezTo>
                  <a:pt x="565487" y="6542996"/>
                  <a:pt x="564863" y="6542291"/>
                  <a:pt x="564480" y="6541404"/>
                </a:cubicBezTo>
                <a:cubicBezTo>
                  <a:pt x="564097" y="6540517"/>
                  <a:pt x="563905" y="6538522"/>
                  <a:pt x="563905" y="6535418"/>
                </a:cubicBezTo>
                <a:lnTo>
                  <a:pt x="563905" y="6497872"/>
                </a:lnTo>
                <a:lnTo>
                  <a:pt x="574849" y="6497872"/>
                </a:lnTo>
                <a:lnTo>
                  <a:pt x="574849" y="6489407"/>
                </a:lnTo>
                <a:lnTo>
                  <a:pt x="563905" y="6489407"/>
                </a:lnTo>
                <a:close/>
                <a:moveTo>
                  <a:pt x="455898" y="6464981"/>
                </a:moveTo>
                <a:lnTo>
                  <a:pt x="455898" y="6477496"/>
                </a:lnTo>
                <a:lnTo>
                  <a:pt x="466781" y="6477496"/>
                </a:lnTo>
                <a:lnTo>
                  <a:pt x="466781" y="6464981"/>
                </a:lnTo>
                <a:close/>
                <a:moveTo>
                  <a:pt x="161953" y="6464981"/>
                </a:moveTo>
                <a:lnTo>
                  <a:pt x="161953" y="6553617"/>
                </a:lnTo>
                <a:lnTo>
                  <a:pt x="173683" y="6553617"/>
                </a:lnTo>
                <a:lnTo>
                  <a:pt x="173683" y="6517582"/>
                </a:lnTo>
                <a:lnTo>
                  <a:pt x="196416" y="6517582"/>
                </a:lnTo>
                <a:cubicBezTo>
                  <a:pt x="208952" y="6517582"/>
                  <a:pt x="217618" y="6514972"/>
                  <a:pt x="222415" y="6509752"/>
                </a:cubicBezTo>
                <a:cubicBezTo>
                  <a:pt x="227211" y="6504533"/>
                  <a:pt x="229609" y="6498154"/>
                  <a:pt x="229609" y="6490616"/>
                </a:cubicBezTo>
                <a:cubicBezTo>
                  <a:pt x="229609" y="6486223"/>
                  <a:pt x="228713" y="6482192"/>
                  <a:pt x="226919" y="6478524"/>
                </a:cubicBezTo>
                <a:cubicBezTo>
                  <a:pt x="225125" y="6474856"/>
                  <a:pt x="222757" y="6472004"/>
                  <a:pt x="219815" y="6469969"/>
                </a:cubicBezTo>
                <a:cubicBezTo>
                  <a:pt x="216872" y="6467933"/>
                  <a:pt x="213224" y="6466553"/>
                  <a:pt x="208871" y="6465827"/>
                </a:cubicBezTo>
                <a:cubicBezTo>
                  <a:pt x="205768" y="6465263"/>
                  <a:pt x="201273" y="6464981"/>
                  <a:pt x="195388" y="6464981"/>
                </a:cubicBezTo>
                <a:close/>
                <a:moveTo>
                  <a:pt x="76554" y="6463469"/>
                </a:moveTo>
                <a:cubicBezTo>
                  <a:pt x="70226" y="6463469"/>
                  <a:pt x="64975" y="6465434"/>
                  <a:pt x="60803" y="6469364"/>
                </a:cubicBezTo>
                <a:cubicBezTo>
                  <a:pt x="56632" y="6473294"/>
                  <a:pt x="54546" y="6477920"/>
                  <a:pt x="54546" y="6483240"/>
                </a:cubicBezTo>
                <a:cubicBezTo>
                  <a:pt x="54546" y="6485900"/>
                  <a:pt x="55211" y="6488662"/>
                  <a:pt x="56541" y="6491523"/>
                </a:cubicBezTo>
                <a:cubicBezTo>
                  <a:pt x="57871" y="6494385"/>
                  <a:pt x="60531" y="6498114"/>
                  <a:pt x="64522" y="6502709"/>
                </a:cubicBezTo>
                <a:cubicBezTo>
                  <a:pt x="57508" y="6506054"/>
                  <a:pt x="52238" y="6509934"/>
                  <a:pt x="48711" y="6514348"/>
                </a:cubicBezTo>
                <a:cubicBezTo>
                  <a:pt x="45184" y="6518761"/>
                  <a:pt x="43421" y="6523709"/>
                  <a:pt x="43421" y="6529191"/>
                </a:cubicBezTo>
                <a:cubicBezTo>
                  <a:pt x="43421" y="6535358"/>
                  <a:pt x="45577" y="6540941"/>
                  <a:pt x="49890" y="6545939"/>
                </a:cubicBezTo>
                <a:cubicBezTo>
                  <a:pt x="55211" y="6552065"/>
                  <a:pt x="62406" y="6555129"/>
                  <a:pt x="71475" y="6555129"/>
                </a:cubicBezTo>
                <a:cubicBezTo>
                  <a:pt x="76392" y="6555129"/>
                  <a:pt x="80967" y="6554131"/>
                  <a:pt x="85200" y="6552136"/>
                </a:cubicBezTo>
                <a:cubicBezTo>
                  <a:pt x="89432" y="6550141"/>
                  <a:pt x="93342" y="6547148"/>
                  <a:pt x="96929" y="6543157"/>
                </a:cubicBezTo>
                <a:cubicBezTo>
                  <a:pt x="101605" y="6548680"/>
                  <a:pt x="106140" y="6552851"/>
                  <a:pt x="110533" y="6555673"/>
                </a:cubicBezTo>
                <a:lnTo>
                  <a:pt x="117849" y="6547027"/>
                </a:lnTo>
                <a:cubicBezTo>
                  <a:pt x="112689" y="6543359"/>
                  <a:pt x="108074" y="6538824"/>
                  <a:pt x="104003" y="6533423"/>
                </a:cubicBezTo>
                <a:cubicBezTo>
                  <a:pt x="107308" y="6528425"/>
                  <a:pt x="109928" y="6522056"/>
                  <a:pt x="111863" y="6514317"/>
                </a:cubicBezTo>
                <a:lnTo>
                  <a:pt x="100557" y="6511899"/>
                </a:lnTo>
                <a:cubicBezTo>
                  <a:pt x="99549" y="6516575"/>
                  <a:pt x="98138" y="6520686"/>
                  <a:pt x="96325" y="6524233"/>
                </a:cubicBezTo>
                <a:lnTo>
                  <a:pt x="80423" y="6503978"/>
                </a:lnTo>
                <a:cubicBezTo>
                  <a:pt x="91588" y="6498013"/>
                  <a:pt x="97171" y="6490818"/>
                  <a:pt x="97171" y="6482394"/>
                </a:cubicBezTo>
                <a:cubicBezTo>
                  <a:pt x="97171" y="6477194"/>
                  <a:pt x="95246" y="6472740"/>
                  <a:pt x="91397" y="6469032"/>
                </a:cubicBezTo>
                <a:cubicBezTo>
                  <a:pt x="87548" y="6465323"/>
                  <a:pt x="82600" y="6463469"/>
                  <a:pt x="76554" y="6463469"/>
                </a:cubicBezTo>
                <a:close/>
                <a:moveTo>
                  <a:pt x="0" y="0"/>
                </a:moveTo>
                <a:lnTo>
                  <a:pt x="8077583" y="0"/>
                </a:lnTo>
                <a:lnTo>
                  <a:pt x="80775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Ins="274320">
            <a:noAutofit/>
          </a:bodyPr>
          <a:lstStyle>
            <a:lvl1pPr algn="r">
              <a:defRPr sz="1800">
                <a:latin typeface="+mn-lt"/>
              </a:defRPr>
            </a:lvl1pPr>
          </a:lstStyle>
          <a:p>
            <a:r>
              <a:rPr lang="en-US" dirty="0"/>
              <a:t>&lt; Click icon to 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59381B-2BA1-4B22-8629-83D00E4C0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1185650"/>
            <a:ext cx="4114800" cy="5115347"/>
          </a:xfrm>
        </p:spPr>
        <p:txBody>
          <a:bodyPr lIns="274320" rIns="182880">
            <a:noAutofit/>
          </a:bodyPr>
          <a:lstStyle>
            <a:lvl1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05840" indent="-2743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61BD6-9E26-4380-9129-570886BC81E8}"/>
              </a:ext>
            </a:extLst>
          </p:cNvPr>
          <p:cNvSpPr txBox="1"/>
          <p:nvPr/>
        </p:nvSpPr>
        <p:spPr>
          <a:xfrm>
            <a:off x="275844" y="6429792"/>
            <a:ext cx="50886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4EF8AC-9E7F-42B0-B012-EDB545EF88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72785"/>
            <a:ext cx="4114417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05A585-2036-436E-AB6A-05CC8E0B6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0B10EE1-E865-4CF7-9C31-1DBE71EE9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45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/60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1BCCB0-756F-499B-BC3F-C0CEB4D05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29200" y="0"/>
            <a:ext cx="7162800" cy="6858000"/>
          </a:xfrm>
        </p:spPr>
        <p:txBody>
          <a:bodyPr rIns="274320">
            <a:normAutofit/>
          </a:bodyPr>
          <a:lstStyle>
            <a:lvl1pPr algn="r">
              <a:defRPr sz="1800">
                <a:latin typeface="+mn-lt"/>
              </a:defRPr>
            </a:lvl1pPr>
          </a:lstStyle>
          <a:p>
            <a:r>
              <a:rPr lang="en-US" dirty="0"/>
              <a:t>&lt; Click icon to 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59381B-2BA1-4B22-8629-83D00E4C0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185650"/>
            <a:ext cx="5031105" cy="5115347"/>
          </a:xfrm>
        </p:spPr>
        <p:txBody>
          <a:bodyPr lIns="274320" rIns="182880">
            <a:noAutofit/>
          </a:bodyPr>
          <a:lstStyle>
            <a:lvl1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05840" indent="-2743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A17D7-7334-4371-87BD-E91B5DBA9DE3}"/>
              </a:ext>
            </a:extLst>
          </p:cNvPr>
          <p:cNvSpPr txBox="1"/>
          <p:nvPr/>
        </p:nvSpPr>
        <p:spPr>
          <a:xfrm>
            <a:off x="275844" y="6429792"/>
            <a:ext cx="50886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FA6107-96A6-441C-AEED-F3056D4FF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72785"/>
            <a:ext cx="5027295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8ABD75-219A-4C0D-B0BF-547333942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79FAA-0174-46C0-840C-5177546F5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46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1BCCB0-756F-499B-BC3F-C0CEB4D05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rIns="274320">
            <a:normAutofit/>
          </a:bodyPr>
          <a:lstStyle>
            <a:lvl1pPr algn="r">
              <a:defRPr sz="1800">
                <a:latin typeface="+mn-lt"/>
              </a:defRPr>
            </a:lvl1pPr>
          </a:lstStyle>
          <a:p>
            <a:r>
              <a:rPr lang="en-US" dirty="0"/>
              <a:t>&lt; Click icon to 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59381B-2BA1-4B22-8629-83D00E4C0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1185650"/>
            <a:ext cx="6096000" cy="5115347"/>
          </a:xfrm>
        </p:spPr>
        <p:txBody>
          <a:bodyPr lIns="274320" rIns="182880">
            <a:noAutofit/>
          </a:bodyPr>
          <a:lstStyle>
            <a:lvl1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05840" indent="-2743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A17D7-7334-4371-87BD-E91B5DBA9DE3}"/>
              </a:ext>
            </a:extLst>
          </p:cNvPr>
          <p:cNvSpPr txBox="1"/>
          <p:nvPr/>
        </p:nvSpPr>
        <p:spPr>
          <a:xfrm>
            <a:off x="275844" y="6429792"/>
            <a:ext cx="50886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C59B79-0C57-4298-86E9-B9B826DFBB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72785"/>
            <a:ext cx="6095617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AE9355-407D-4BCB-9D19-06B18394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585007-85B9-4A98-9246-EC868997F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4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/60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1BCCB0-756F-499B-BC3F-C0CEB4D05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29200" y="0"/>
            <a:ext cx="7162800" cy="6858000"/>
          </a:xfrm>
        </p:spPr>
        <p:txBody>
          <a:bodyPr rIns="274320">
            <a:normAutofit/>
          </a:bodyPr>
          <a:lstStyle>
            <a:lvl1pPr algn="r">
              <a:defRPr sz="1800">
                <a:latin typeface="+mn-lt"/>
              </a:defRPr>
            </a:lvl1pPr>
          </a:lstStyle>
          <a:p>
            <a:r>
              <a:rPr lang="en-US" dirty="0"/>
              <a:t>&lt; Click icon to add image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BFA69F-7236-43C7-A54E-34EF86377684}"/>
              </a:ext>
            </a:extLst>
          </p:cNvPr>
          <p:cNvSpPr/>
          <p:nvPr/>
        </p:nvSpPr>
        <p:spPr>
          <a:xfrm>
            <a:off x="0" y="0"/>
            <a:ext cx="50292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59381B-2BA1-4B22-8629-83D00E4C0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185650"/>
            <a:ext cx="5031105" cy="5115347"/>
          </a:xfrm>
        </p:spPr>
        <p:txBody>
          <a:bodyPr lIns="274320" rIns="182880">
            <a:noAutofit/>
          </a:bodyPr>
          <a:lstStyle>
            <a:lvl1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 marL="1005840" indent="-2743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A17D7-7334-4371-87BD-E91B5DBA9DE3}"/>
              </a:ext>
            </a:extLst>
          </p:cNvPr>
          <p:cNvSpPr txBox="1"/>
          <p:nvPr/>
        </p:nvSpPr>
        <p:spPr>
          <a:xfrm>
            <a:off x="275844" y="6429792"/>
            <a:ext cx="50886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Inc. | All Rights Reserved | Confidential &amp; Proprietary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FA6107-96A6-441C-AEED-F3056D4FF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72785"/>
            <a:ext cx="5027295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FAC239-4778-49B0-81BD-81CA60FBF3CE}"/>
              </a:ext>
            </a:extLst>
          </p:cNvPr>
          <p:cNvSpPr/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AE4EE-3F95-4DD4-A24E-3EFFD2A30290}"/>
              </a:ext>
            </a:extLst>
          </p:cNvPr>
          <p:cNvSpPr txBox="1"/>
          <p:nvPr userDrawn="1"/>
        </p:nvSpPr>
        <p:spPr>
          <a:xfrm>
            <a:off x="275844" y="6429792"/>
            <a:ext cx="50886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DB36796-0CA6-492F-9E78-F3739B014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9779713-12E6-4CC5-94FC-E7DA815EA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46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59381B-2BA1-4B22-8629-83D00E4C0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381" y="1185651"/>
            <a:ext cx="6095619" cy="5106982"/>
          </a:xfrm>
        </p:spPr>
        <p:txBody>
          <a:bodyPr lIns="274320" rIns="274320">
            <a:noAutofit/>
          </a:bodyPr>
          <a:lstStyle>
            <a:lvl1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05840" indent="-2743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479B475-2C3A-4018-A4B1-B94F8235EA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72785"/>
            <a:ext cx="6095619" cy="640080"/>
          </a:xfrm>
        </p:spPr>
        <p:txBody>
          <a:bodyPr rIns="274320">
            <a:normAutofit/>
          </a:bodyPr>
          <a:lstStyle>
            <a:lvl1pPr algn="r"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02698-FB4B-4B50-9EB6-115E369BF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DFC0ED-7851-4105-979D-12DD167FE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E642905-337B-4A62-AC84-67A32D126D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1829898" y="6541223"/>
                </a:moveTo>
                <a:lnTo>
                  <a:pt x="1829898" y="6553617"/>
                </a:lnTo>
                <a:lnTo>
                  <a:pt x="1836065" y="6553617"/>
                </a:lnTo>
                <a:cubicBezTo>
                  <a:pt x="1835944" y="6557285"/>
                  <a:pt x="1835340" y="6560097"/>
                  <a:pt x="1834252" y="6562052"/>
                </a:cubicBezTo>
                <a:cubicBezTo>
                  <a:pt x="1833163" y="6564007"/>
                  <a:pt x="1831470" y="6565488"/>
                  <a:pt x="1829173" y="6566496"/>
                </a:cubicBezTo>
                <a:lnTo>
                  <a:pt x="1832196" y="6571151"/>
                </a:lnTo>
                <a:cubicBezTo>
                  <a:pt x="1835703" y="6569619"/>
                  <a:pt x="1838262" y="6567453"/>
                  <a:pt x="1839874" y="6564651"/>
                </a:cubicBezTo>
                <a:cubicBezTo>
                  <a:pt x="1841487" y="6561850"/>
                  <a:pt x="1842293" y="6558172"/>
                  <a:pt x="1842293" y="6553617"/>
                </a:cubicBezTo>
                <a:lnTo>
                  <a:pt x="1842293" y="6541223"/>
                </a:lnTo>
                <a:close/>
                <a:moveTo>
                  <a:pt x="4763649" y="6521391"/>
                </a:moveTo>
                <a:lnTo>
                  <a:pt x="4763649" y="6525382"/>
                </a:lnTo>
                <a:cubicBezTo>
                  <a:pt x="4763649" y="6530178"/>
                  <a:pt x="4763065" y="6533806"/>
                  <a:pt x="4761896" y="6536265"/>
                </a:cubicBezTo>
                <a:cubicBezTo>
                  <a:pt x="4760364" y="6539449"/>
                  <a:pt x="4757966" y="6541958"/>
                  <a:pt x="4754701" y="6543792"/>
                </a:cubicBezTo>
                <a:cubicBezTo>
                  <a:pt x="4751436" y="6545626"/>
                  <a:pt x="4747708" y="6546543"/>
                  <a:pt x="4743516" y="6546543"/>
                </a:cubicBezTo>
                <a:cubicBezTo>
                  <a:pt x="4739283" y="6546543"/>
                  <a:pt x="4736069" y="6545576"/>
                  <a:pt x="4733872" y="6543641"/>
                </a:cubicBezTo>
                <a:cubicBezTo>
                  <a:pt x="4731675" y="6541706"/>
                  <a:pt x="4730577" y="6539288"/>
                  <a:pt x="4730577" y="6536386"/>
                </a:cubicBezTo>
                <a:cubicBezTo>
                  <a:pt x="4730577" y="6534491"/>
                  <a:pt x="4731081" y="6532768"/>
                  <a:pt x="4732089" y="6531216"/>
                </a:cubicBezTo>
                <a:cubicBezTo>
                  <a:pt x="4733096" y="6529664"/>
                  <a:pt x="4734527" y="6528485"/>
                  <a:pt x="4736381" y="6527679"/>
                </a:cubicBezTo>
                <a:cubicBezTo>
                  <a:pt x="4738236" y="6526873"/>
                  <a:pt x="4741400" y="6526148"/>
                  <a:pt x="4745874" y="6525503"/>
                </a:cubicBezTo>
                <a:cubicBezTo>
                  <a:pt x="4753774" y="6524374"/>
                  <a:pt x="4759699" y="6523004"/>
                  <a:pt x="4763649" y="6521391"/>
                </a:cubicBezTo>
                <a:close/>
                <a:moveTo>
                  <a:pt x="4058799" y="6521391"/>
                </a:moveTo>
                <a:lnTo>
                  <a:pt x="4058799" y="6525382"/>
                </a:lnTo>
                <a:cubicBezTo>
                  <a:pt x="4058799" y="6530178"/>
                  <a:pt x="4058215" y="6533806"/>
                  <a:pt x="4057046" y="6536265"/>
                </a:cubicBezTo>
                <a:cubicBezTo>
                  <a:pt x="4055514" y="6539449"/>
                  <a:pt x="4053116" y="6541958"/>
                  <a:pt x="4049851" y="6543792"/>
                </a:cubicBezTo>
                <a:cubicBezTo>
                  <a:pt x="4046586" y="6545626"/>
                  <a:pt x="4042858" y="6546543"/>
                  <a:pt x="4038666" y="6546543"/>
                </a:cubicBezTo>
                <a:cubicBezTo>
                  <a:pt x="4034433" y="6546543"/>
                  <a:pt x="4031219" y="6545576"/>
                  <a:pt x="4029022" y="6543641"/>
                </a:cubicBezTo>
                <a:cubicBezTo>
                  <a:pt x="4026825" y="6541706"/>
                  <a:pt x="4025727" y="6539288"/>
                  <a:pt x="4025727" y="6536386"/>
                </a:cubicBezTo>
                <a:cubicBezTo>
                  <a:pt x="4025727" y="6534491"/>
                  <a:pt x="4026231" y="6532768"/>
                  <a:pt x="4027238" y="6531216"/>
                </a:cubicBezTo>
                <a:cubicBezTo>
                  <a:pt x="4028246" y="6529664"/>
                  <a:pt x="4029677" y="6528485"/>
                  <a:pt x="4031531" y="6527679"/>
                </a:cubicBezTo>
                <a:cubicBezTo>
                  <a:pt x="4033385" y="6526873"/>
                  <a:pt x="4036549" y="6526148"/>
                  <a:pt x="4041024" y="6525503"/>
                </a:cubicBezTo>
                <a:cubicBezTo>
                  <a:pt x="4048924" y="6524374"/>
                  <a:pt x="4054849" y="6523004"/>
                  <a:pt x="4058799" y="6521391"/>
                </a:cubicBezTo>
                <a:close/>
                <a:moveTo>
                  <a:pt x="1772799" y="6521391"/>
                </a:moveTo>
                <a:lnTo>
                  <a:pt x="1772799" y="6525382"/>
                </a:lnTo>
                <a:cubicBezTo>
                  <a:pt x="1772799" y="6530178"/>
                  <a:pt x="1772215" y="6533806"/>
                  <a:pt x="1771046" y="6536265"/>
                </a:cubicBezTo>
                <a:cubicBezTo>
                  <a:pt x="1769514" y="6539449"/>
                  <a:pt x="1767116" y="6541958"/>
                  <a:pt x="1763851" y="6543792"/>
                </a:cubicBezTo>
                <a:cubicBezTo>
                  <a:pt x="1760586" y="6545626"/>
                  <a:pt x="1756858" y="6546543"/>
                  <a:pt x="1752666" y="6546543"/>
                </a:cubicBezTo>
                <a:cubicBezTo>
                  <a:pt x="1748433" y="6546543"/>
                  <a:pt x="1745219" y="6545576"/>
                  <a:pt x="1743022" y="6543641"/>
                </a:cubicBezTo>
                <a:cubicBezTo>
                  <a:pt x="1740825" y="6541706"/>
                  <a:pt x="1739727" y="6539288"/>
                  <a:pt x="1739727" y="6536386"/>
                </a:cubicBezTo>
                <a:cubicBezTo>
                  <a:pt x="1739727" y="6534491"/>
                  <a:pt x="1740231" y="6532768"/>
                  <a:pt x="1741239" y="6531216"/>
                </a:cubicBezTo>
                <a:cubicBezTo>
                  <a:pt x="1742246" y="6529664"/>
                  <a:pt x="1743677" y="6528485"/>
                  <a:pt x="1745531" y="6527679"/>
                </a:cubicBezTo>
                <a:cubicBezTo>
                  <a:pt x="1747386" y="6526873"/>
                  <a:pt x="1750550" y="6526148"/>
                  <a:pt x="1755024" y="6525503"/>
                </a:cubicBezTo>
                <a:cubicBezTo>
                  <a:pt x="1762924" y="6524374"/>
                  <a:pt x="1768849" y="6523004"/>
                  <a:pt x="1772799" y="6521391"/>
                </a:cubicBezTo>
                <a:close/>
                <a:moveTo>
                  <a:pt x="1506099" y="6521391"/>
                </a:moveTo>
                <a:lnTo>
                  <a:pt x="1506099" y="6525382"/>
                </a:lnTo>
                <a:cubicBezTo>
                  <a:pt x="1506099" y="6530178"/>
                  <a:pt x="1505515" y="6533806"/>
                  <a:pt x="1504346" y="6536265"/>
                </a:cubicBezTo>
                <a:cubicBezTo>
                  <a:pt x="1502814" y="6539449"/>
                  <a:pt x="1500416" y="6541958"/>
                  <a:pt x="1497151" y="6543792"/>
                </a:cubicBezTo>
                <a:cubicBezTo>
                  <a:pt x="1493886" y="6545626"/>
                  <a:pt x="1490158" y="6546543"/>
                  <a:pt x="1485966" y="6546543"/>
                </a:cubicBezTo>
                <a:cubicBezTo>
                  <a:pt x="1481733" y="6546543"/>
                  <a:pt x="1478519" y="6545576"/>
                  <a:pt x="1476322" y="6543641"/>
                </a:cubicBezTo>
                <a:cubicBezTo>
                  <a:pt x="1474125" y="6541706"/>
                  <a:pt x="1473027" y="6539288"/>
                  <a:pt x="1473027" y="6536386"/>
                </a:cubicBezTo>
                <a:cubicBezTo>
                  <a:pt x="1473027" y="6534491"/>
                  <a:pt x="1473531" y="6532768"/>
                  <a:pt x="1474539" y="6531216"/>
                </a:cubicBezTo>
                <a:cubicBezTo>
                  <a:pt x="1475546" y="6529664"/>
                  <a:pt x="1476977" y="6528485"/>
                  <a:pt x="1478831" y="6527679"/>
                </a:cubicBezTo>
                <a:cubicBezTo>
                  <a:pt x="1480686" y="6526873"/>
                  <a:pt x="1483850" y="6526148"/>
                  <a:pt x="1488324" y="6525503"/>
                </a:cubicBezTo>
                <a:cubicBezTo>
                  <a:pt x="1496224" y="6524374"/>
                  <a:pt x="1502149" y="6523004"/>
                  <a:pt x="1506099" y="6521391"/>
                </a:cubicBezTo>
                <a:close/>
                <a:moveTo>
                  <a:pt x="4194089" y="6509843"/>
                </a:moveTo>
                <a:lnTo>
                  <a:pt x="4214041" y="6534572"/>
                </a:lnTo>
                <a:cubicBezTo>
                  <a:pt x="4211945" y="6537797"/>
                  <a:pt x="4209154" y="6540427"/>
                  <a:pt x="4205667" y="6542462"/>
                </a:cubicBezTo>
                <a:cubicBezTo>
                  <a:pt x="4202181" y="6544498"/>
                  <a:pt x="4198805" y="6545515"/>
                  <a:pt x="4195540" y="6545515"/>
                </a:cubicBezTo>
                <a:cubicBezTo>
                  <a:pt x="4190300" y="6545515"/>
                  <a:pt x="4186249" y="6543581"/>
                  <a:pt x="4183387" y="6539711"/>
                </a:cubicBezTo>
                <a:cubicBezTo>
                  <a:pt x="4180525" y="6535842"/>
                  <a:pt x="4179094" y="6532113"/>
                  <a:pt x="4179094" y="6528526"/>
                </a:cubicBezTo>
                <a:cubicBezTo>
                  <a:pt x="4179094" y="6525583"/>
                  <a:pt x="4180122" y="6522611"/>
                  <a:pt x="4182178" y="6519608"/>
                </a:cubicBezTo>
                <a:cubicBezTo>
                  <a:pt x="4184233" y="6516605"/>
                  <a:pt x="4188204" y="6513350"/>
                  <a:pt x="4194089" y="6509843"/>
                </a:cubicBezTo>
                <a:close/>
                <a:moveTo>
                  <a:pt x="4443915" y="6496965"/>
                </a:moveTo>
                <a:cubicBezTo>
                  <a:pt x="4449276" y="6496965"/>
                  <a:pt x="4453761" y="6499011"/>
                  <a:pt x="4457368" y="6503102"/>
                </a:cubicBezTo>
                <a:cubicBezTo>
                  <a:pt x="4460976" y="6507193"/>
                  <a:pt x="4462779" y="6513209"/>
                  <a:pt x="4462779" y="6521149"/>
                </a:cubicBezTo>
                <a:cubicBezTo>
                  <a:pt x="4462779" y="6529574"/>
                  <a:pt x="4460986" y="6535842"/>
                  <a:pt x="4457398" y="6539953"/>
                </a:cubicBezTo>
                <a:cubicBezTo>
                  <a:pt x="4453811" y="6544064"/>
                  <a:pt x="4449317" y="6546120"/>
                  <a:pt x="4443915" y="6546120"/>
                </a:cubicBezTo>
                <a:cubicBezTo>
                  <a:pt x="4438474" y="6546120"/>
                  <a:pt x="4433960" y="6544074"/>
                  <a:pt x="4430372" y="6539983"/>
                </a:cubicBezTo>
                <a:cubicBezTo>
                  <a:pt x="4426785" y="6535892"/>
                  <a:pt x="4424991" y="6529735"/>
                  <a:pt x="4424991" y="6521512"/>
                </a:cubicBezTo>
                <a:cubicBezTo>
                  <a:pt x="4424991" y="6513289"/>
                  <a:pt x="4426785" y="6507143"/>
                  <a:pt x="4430372" y="6503071"/>
                </a:cubicBezTo>
                <a:cubicBezTo>
                  <a:pt x="4433960" y="6499000"/>
                  <a:pt x="4438474" y="6496965"/>
                  <a:pt x="4443915" y="6496965"/>
                </a:cubicBezTo>
                <a:close/>
                <a:moveTo>
                  <a:pt x="3775351" y="6496965"/>
                </a:moveTo>
                <a:cubicBezTo>
                  <a:pt x="3780309" y="6496965"/>
                  <a:pt x="3784481" y="6499021"/>
                  <a:pt x="3787867" y="6503132"/>
                </a:cubicBezTo>
                <a:cubicBezTo>
                  <a:pt x="3791253" y="6507243"/>
                  <a:pt x="3792946" y="6513693"/>
                  <a:pt x="3792946" y="6522480"/>
                </a:cubicBezTo>
                <a:cubicBezTo>
                  <a:pt x="3792946" y="6530461"/>
                  <a:pt x="3791283" y="6536396"/>
                  <a:pt x="3787958" y="6540286"/>
                </a:cubicBezTo>
                <a:cubicBezTo>
                  <a:pt x="3784632" y="6544175"/>
                  <a:pt x="3780592" y="6546120"/>
                  <a:pt x="3775835" y="6546120"/>
                </a:cubicBezTo>
                <a:cubicBezTo>
                  <a:pt x="3771119" y="6546120"/>
                  <a:pt x="3767028" y="6544084"/>
                  <a:pt x="3763561" y="6540013"/>
                </a:cubicBezTo>
                <a:cubicBezTo>
                  <a:pt x="3760095" y="6535942"/>
                  <a:pt x="3758362" y="6529795"/>
                  <a:pt x="3758362" y="6521573"/>
                </a:cubicBezTo>
                <a:cubicBezTo>
                  <a:pt x="3758362" y="6513068"/>
                  <a:pt x="3759984" y="6506840"/>
                  <a:pt x="3763229" y="6502890"/>
                </a:cubicBezTo>
                <a:cubicBezTo>
                  <a:pt x="3766474" y="6498940"/>
                  <a:pt x="3770515" y="6496965"/>
                  <a:pt x="3775351" y="6496965"/>
                </a:cubicBezTo>
                <a:close/>
                <a:moveTo>
                  <a:pt x="3586665" y="6496965"/>
                </a:moveTo>
                <a:cubicBezTo>
                  <a:pt x="3592026" y="6496965"/>
                  <a:pt x="3596510" y="6499011"/>
                  <a:pt x="3600118" y="6503102"/>
                </a:cubicBezTo>
                <a:cubicBezTo>
                  <a:pt x="3603726" y="6507193"/>
                  <a:pt x="3605529" y="6513209"/>
                  <a:pt x="3605529" y="6521149"/>
                </a:cubicBezTo>
                <a:cubicBezTo>
                  <a:pt x="3605529" y="6529574"/>
                  <a:pt x="3603735" y="6535842"/>
                  <a:pt x="3600148" y="6539953"/>
                </a:cubicBezTo>
                <a:cubicBezTo>
                  <a:pt x="3596561" y="6544064"/>
                  <a:pt x="3592066" y="6546120"/>
                  <a:pt x="3586665" y="6546120"/>
                </a:cubicBezTo>
                <a:cubicBezTo>
                  <a:pt x="3581224" y="6546120"/>
                  <a:pt x="3576709" y="6544074"/>
                  <a:pt x="3573122" y="6539983"/>
                </a:cubicBezTo>
                <a:cubicBezTo>
                  <a:pt x="3569535" y="6535892"/>
                  <a:pt x="3567741" y="6529735"/>
                  <a:pt x="3567741" y="6521512"/>
                </a:cubicBezTo>
                <a:cubicBezTo>
                  <a:pt x="3567741" y="6513289"/>
                  <a:pt x="3569535" y="6507143"/>
                  <a:pt x="3573122" y="6503071"/>
                </a:cubicBezTo>
                <a:cubicBezTo>
                  <a:pt x="3576709" y="6499000"/>
                  <a:pt x="3581224" y="6496965"/>
                  <a:pt x="3586665" y="6496965"/>
                </a:cubicBezTo>
                <a:close/>
                <a:moveTo>
                  <a:pt x="3289576" y="6496965"/>
                </a:moveTo>
                <a:cubicBezTo>
                  <a:pt x="3294534" y="6496965"/>
                  <a:pt x="3298706" y="6499021"/>
                  <a:pt x="3302092" y="6503132"/>
                </a:cubicBezTo>
                <a:cubicBezTo>
                  <a:pt x="3305478" y="6507243"/>
                  <a:pt x="3307171" y="6513693"/>
                  <a:pt x="3307171" y="6522480"/>
                </a:cubicBezTo>
                <a:cubicBezTo>
                  <a:pt x="3307171" y="6530461"/>
                  <a:pt x="3305508" y="6536396"/>
                  <a:pt x="3302183" y="6540286"/>
                </a:cubicBezTo>
                <a:cubicBezTo>
                  <a:pt x="3298857" y="6544175"/>
                  <a:pt x="3294817" y="6546120"/>
                  <a:pt x="3290060" y="6546120"/>
                </a:cubicBezTo>
                <a:cubicBezTo>
                  <a:pt x="3285344" y="6546120"/>
                  <a:pt x="3281253" y="6544084"/>
                  <a:pt x="3277786" y="6540013"/>
                </a:cubicBezTo>
                <a:cubicBezTo>
                  <a:pt x="3274320" y="6535942"/>
                  <a:pt x="3272587" y="6529795"/>
                  <a:pt x="3272587" y="6521573"/>
                </a:cubicBezTo>
                <a:cubicBezTo>
                  <a:pt x="3272587" y="6513068"/>
                  <a:pt x="3274209" y="6506840"/>
                  <a:pt x="3277454" y="6502890"/>
                </a:cubicBezTo>
                <a:cubicBezTo>
                  <a:pt x="3280699" y="6498940"/>
                  <a:pt x="3284740" y="6496965"/>
                  <a:pt x="3289576" y="6496965"/>
                </a:cubicBezTo>
                <a:close/>
                <a:moveTo>
                  <a:pt x="2575383" y="6496965"/>
                </a:moveTo>
                <a:cubicBezTo>
                  <a:pt x="2580301" y="6496965"/>
                  <a:pt x="2584502" y="6498960"/>
                  <a:pt x="2587989" y="6502951"/>
                </a:cubicBezTo>
                <a:cubicBezTo>
                  <a:pt x="2591476" y="6506941"/>
                  <a:pt x="2593219" y="6512866"/>
                  <a:pt x="2593219" y="6520726"/>
                </a:cubicBezTo>
                <a:cubicBezTo>
                  <a:pt x="2593219" y="6528949"/>
                  <a:pt x="2591526" y="6534985"/>
                  <a:pt x="2588140" y="6538834"/>
                </a:cubicBezTo>
                <a:cubicBezTo>
                  <a:pt x="2584755" y="6542684"/>
                  <a:pt x="2580562" y="6544608"/>
                  <a:pt x="2575564" y="6544608"/>
                </a:cubicBezTo>
                <a:cubicBezTo>
                  <a:pt x="2570526" y="6544608"/>
                  <a:pt x="2566334" y="6542674"/>
                  <a:pt x="2562988" y="6538804"/>
                </a:cubicBezTo>
                <a:cubicBezTo>
                  <a:pt x="2559643" y="6534935"/>
                  <a:pt x="2557970" y="6528788"/>
                  <a:pt x="2557970" y="6520363"/>
                </a:cubicBezTo>
                <a:cubicBezTo>
                  <a:pt x="2557970" y="6512624"/>
                  <a:pt x="2559663" y="6506790"/>
                  <a:pt x="2563049" y="6502860"/>
                </a:cubicBezTo>
                <a:cubicBezTo>
                  <a:pt x="2566435" y="6498930"/>
                  <a:pt x="2570546" y="6496965"/>
                  <a:pt x="2575383" y="6496965"/>
                </a:cubicBezTo>
                <a:close/>
                <a:moveTo>
                  <a:pt x="1624515" y="6496965"/>
                </a:moveTo>
                <a:cubicBezTo>
                  <a:pt x="1629876" y="6496965"/>
                  <a:pt x="1634361" y="6499011"/>
                  <a:pt x="1637968" y="6503102"/>
                </a:cubicBezTo>
                <a:cubicBezTo>
                  <a:pt x="1641576" y="6507193"/>
                  <a:pt x="1643379" y="6513209"/>
                  <a:pt x="1643379" y="6521149"/>
                </a:cubicBezTo>
                <a:cubicBezTo>
                  <a:pt x="1643379" y="6529574"/>
                  <a:pt x="1641586" y="6535842"/>
                  <a:pt x="1637998" y="6539953"/>
                </a:cubicBezTo>
                <a:cubicBezTo>
                  <a:pt x="1634411" y="6544064"/>
                  <a:pt x="1629917" y="6546120"/>
                  <a:pt x="1624515" y="6546120"/>
                </a:cubicBezTo>
                <a:cubicBezTo>
                  <a:pt x="1619074" y="6546120"/>
                  <a:pt x="1614559" y="6544074"/>
                  <a:pt x="1610972" y="6539983"/>
                </a:cubicBezTo>
                <a:cubicBezTo>
                  <a:pt x="1607385" y="6535892"/>
                  <a:pt x="1605591" y="6529735"/>
                  <a:pt x="1605591" y="6521512"/>
                </a:cubicBezTo>
                <a:cubicBezTo>
                  <a:pt x="1605591" y="6513289"/>
                  <a:pt x="1607385" y="6507143"/>
                  <a:pt x="1610972" y="6503071"/>
                </a:cubicBezTo>
                <a:cubicBezTo>
                  <a:pt x="1614559" y="6499000"/>
                  <a:pt x="1619074" y="6496965"/>
                  <a:pt x="1624515" y="6496965"/>
                </a:cubicBezTo>
                <a:close/>
                <a:moveTo>
                  <a:pt x="803733" y="6496965"/>
                </a:moveTo>
                <a:cubicBezTo>
                  <a:pt x="808651" y="6496965"/>
                  <a:pt x="812853" y="6498960"/>
                  <a:pt x="816339" y="6502951"/>
                </a:cubicBezTo>
                <a:cubicBezTo>
                  <a:pt x="819826" y="6506941"/>
                  <a:pt x="821569" y="6512866"/>
                  <a:pt x="821569" y="6520726"/>
                </a:cubicBezTo>
                <a:cubicBezTo>
                  <a:pt x="821569" y="6528949"/>
                  <a:pt x="819876" y="6534985"/>
                  <a:pt x="816490" y="6538834"/>
                </a:cubicBezTo>
                <a:cubicBezTo>
                  <a:pt x="813104" y="6542684"/>
                  <a:pt x="808912" y="6544608"/>
                  <a:pt x="803914" y="6544608"/>
                </a:cubicBezTo>
                <a:cubicBezTo>
                  <a:pt x="798876" y="6544608"/>
                  <a:pt x="794684" y="6542674"/>
                  <a:pt x="791338" y="6538804"/>
                </a:cubicBezTo>
                <a:cubicBezTo>
                  <a:pt x="787993" y="6534935"/>
                  <a:pt x="786320" y="6528788"/>
                  <a:pt x="786320" y="6520363"/>
                </a:cubicBezTo>
                <a:cubicBezTo>
                  <a:pt x="786320" y="6512624"/>
                  <a:pt x="788013" y="6506790"/>
                  <a:pt x="791399" y="6502860"/>
                </a:cubicBezTo>
                <a:cubicBezTo>
                  <a:pt x="794785" y="6498930"/>
                  <a:pt x="798896" y="6496965"/>
                  <a:pt x="803733" y="6496965"/>
                </a:cubicBezTo>
                <a:close/>
                <a:moveTo>
                  <a:pt x="736877" y="6496965"/>
                </a:moveTo>
                <a:cubicBezTo>
                  <a:pt x="741834" y="6496965"/>
                  <a:pt x="746006" y="6499021"/>
                  <a:pt x="749392" y="6503132"/>
                </a:cubicBezTo>
                <a:cubicBezTo>
                  <a:pt x="752778" y="6507243"/>
                  <a:pt x="754471" y="6513693"/>
                  <a:pt x="754471" y="6522480"/>
                </a:cubicBezTo>
                <a:cubicBezTo>
                  <a:pt x="754471" y="6530461"/>
                  <a:pt x="752808" y="6536396"/>
                  <a:pt x="749483" y="6540286"/>
                </a:cubicBezTo>
                <a:cubicBezTo>
                  <a:pt x="746157" y="6544175"/>
                  <a:pt x="742117" y="6546120"/>
                  <a:pt x="737360" y="6546120"/>
                </a:cubicBezTo>
                <a:cubicBezTo>
                  <a:pt x="732644" y="6546120"/>
                  <a:pt x="728553" y="6544084"/>
                  <a:pt x="725087" y="6540013"/>
                </a:cubicBezTo>
                <a:cubicBezTo>
                  <a:pt x="721620" y="6535942"/>
                  <a:pt x="719887" y="6529795"/>
                  <a:pt x="719887" y="6521573"/>
                </a:cubicBezTo>
                <a:cubicBezTo>
                  <a:pt x="719887" y="6513068"/>
                  <a:pt x="721509" y="6506840"/>
                  <a:pt x="724754" y="6502890"/>
                </a:cubicBezTo>
                <a:cubicBezTo>
                  <a:pt x="727999" y="6498940"/>
                  <a:pt x="732040" y="6496965"/>
                  <a:pt x="736877" y="6496965"/>
                </a:cubicBezTo>
                <a:close/>
                <a:moveTo>
                  <a:pt x="4644364" y="6496904"/>
                </a:moveTo>
                <a:cubicBezTo>
                  <a:pt x="4649886" y="6496904"/>
                  <a:pt x="4654380" y="6499000"/>
                  <a:pt x="4657847" y="6503192"/>
                </a:cubicBezTo>
                <a:cubicBezTo>
                  <a:pt x="4660104" y="6505893"/>
                  <a:pt x="4661475" y="6509944"/>
                  <a:pt x="4661958" y="6515345"/>
                </a:cubicBezTo>
                <a:lnTo>
                  <a:pt x="4626105" y="6515345"/>
                </a:lnTo>
                <a:cubicBezTo>
                  <a:pt x="4626467" y="6509742"/>
                  <a:pt x="4628352" y="6505268"/>
                  <a:pt x="4631758" y="6501923"/>
                </a:cubicBezTo>
                <a:cubicBezTo>
                  <a:pt x="4635163" y="6498577"/>
                  <a:pt x="4639365" y="6496904"/>
                  <a:pt x="4644364" y="6496904"/>
                </a:cubicBezTo>
                <a:close/>
                <a:moveTo>
                  <a:pt x="3844264" y="6496904"/>
                </a:moveTo>
                <a:cubicBezTo>
                  <a:pt x="3849786" y="6496904"/>
                  <a:pt x="3854280" y="6499000"/>
                  <a:pt x="3857746" y="6503192"/>
                </a:cubicBezTo>
                <a:cubicBezTo>
                  <a:pt x="3860004" y="6505893"/>
                  <a:pt x="3861374" y="6509944"/>
                  <a:pt x="3861858" y="6515345"/>
                </a:cubicBezTo>
                <a:lnTo>
                  <a:pt x="3826004" y="6515345"/>
                </a:lnTo>
                <a:cubicBezTo>
                  <a:pt x="3826367" y="6509742"/>
                  <a:pt x="3828251" y="6505268"/>
                  <a:pt x="3831657" y="6501923"/>
                </a:cubicBezTo>
                <a:cubicBezTo>
                  <a:pt x="3835063" y="6498577"/>
                  <a:pt x="3839265" y="6496904"/>
                  <a:pt x="3844264" y="6496904"/>
                </a:cubicBezTo>
                <a:close/>
                <a:moveTo>
                  <a:pt x="3225139" y="6496904"/>
                </a:moveTo>
                <a:cubicBezTo>
                  <a:pt x="3230661" y="6496904"/>
                  <a:pt x="3235155" y="6499000"/>
                  <a:pt x="3238621" y="6503192"/>
                </a:cubicBezTo>
                <a:cubicBezTo>
                  <a:pt x="3240879" y="6505893"/>
                  <a:pt x="3242249" y="6509944"/>
                  <a:pt x="3242733" y="6515345"/>
                </a:cubicBezTo>
                <a:lnTo>
                  <a:pt x="3206879" y="6515345"/>
                </a:lnTo>
                <a:cubicBezTo>
                  <a:pt x="3207242" y="6509742"/>
                  <a:pt x="3209126" y="6505268"/>
                  <a:pt x="3212532" y="6501923"/>
                </a:cubicBezTo>
                <a:cubicBezTo>
                  <a:pt x="3215938" y="6498577"/>
                  <a:pt x="3220140" y="6496904"/>
                  <a:pt x="3225139" y="6496904"/>
                </a:cubicBezTo>
                <a:close/>
                <a:moveTo>
                  <a:pt x="3072739" y="6496904"/>
                </a:moveTo>
                <a:cubicBezTo>
                  <a:pt x="3078261" y="6496904"/>
                  <a:pt x="3082755" y="6499000"/>
                  <a:pt x="3086221" y="6503192"/>
                </a:cubicBezTo>
                <a:cubicBezTo>
                  <a:pt x="3088479" y="6505893"/>
                  <a:pt x="3089849" y="6509944"/>
                  <a:pt x="3090333" y="6515345"/>
                </a:cubicBezTo>
                <a:lnTo>
                  <a:pt x="3054479" y="6515345"/>
                </a:lnTo>
                <a:cubicBezTo>
                  <a:pt x="3054842" y="6509742"/>
                  <a:pt x="3056726" y="6505268"/>
                  <a:pt x="3060132" y="6501923"/>
                </a:cubicBezTo>
                <a:cubicBezTo>
                  <a:pt x="3063539" y="6498577"/>
                  <a:pt x="3067741" y="6496904"/>
                  <a:pt x="3072739" y="6496904"/>
                </a:cubicBezTo>
                <a:close/>
                <a:moveTo>
                  <a:pt x="2939389" y="6496904"/>
                </a:moveTo>
                <a:cubicBezTo>
                  <a:pt x="2944911" y="6496904"/>
                  <a:pt x="2949405" y="6499000"/>
                  <a:pt x="2952871" y="6503192"/>
                </a:cubicBezTo>
                <a:cubicBezTo>
                  <a:pt x="2955129" y="6505893"/>
                  <a:pt x="2956499" y="6509944"/>
                  <a:pt x="2956983" y="6515345"/>
                </a:cubicBezTo>
                <a:lnTo>
                  <a:pt x="2921129" y="6515345"/>
                </a:lnTo>
                <a:cubicBezTo>
                  <a:pt x="2921492" y="6509742"/>
                  <a:pt x="2923376" y="6505268"/>
                  <a:pt x="2926783" y="6501923"/>
                </a:cubicBezTo>
                <a:cubicBezTo>
                  <a:pt x="2930189" y="6498577"/>
                  <a:pt x="2934391" y="6496904"/>
                  <a:pt x="2939389" y="6496904"/>
                </a:cubicBezTo>
                <a:close/>
                <a:moveTo>
                  <a:pt x="1320139" y="6496904"/>
                </a:moveTo>
                <a:cubicBezTo>
                  <a:pt x="1325661" y="6496904"/>
                  <a:pt x="1330155" y="6499000"/>
                  <a:pt x="1333622" y="6503192"/>
                </a:cubicBezTo>
                <a:cubicBezTo>
                  <a:pt x="1335879" y="6505893"/>
                  <a:pt x="1337249" y="6509944"/>
                  <a:pt x="1337733" y="6515345"/>
                </a:cubicBezTo>
                <a:lnTo>
                  <a:pt x="1301879" y="6515345"/>
                </a:lnTo>
                <a:cubicBezTo>
                  <a:pt x="1302242" y="6509742"/>
                  <a:pt x="1304126" y="6505268"/>
                  <a:pt x="1307533" y="6501923"/>
                </a:cubicBezTo>
                <a:cubicBezTo>
                  <a:pt x="1310938" y="6498577"/>
                  <a:pt x="1315141" y="6496904"/>
                  <a:pt x="1320139" y="6496904"/>
                </a:cubicBezTo>
                <a:close/>
                <a:moveTo>
                  <a:pt x="1062964" y="6496904"/>
                </a:moveTo>
                <a:cubicBezTo>
                  <a:pt x="1068486" y="6496904"/>
                  <a:pt x="1072980" y="6499000"/>
                  <a:pt x="1076447" y="6503192"/>
                </a:cubicBezTo>
                <a:cubicBezTo>
                  <a:pt x="1078704" y="6505893"/>
                  <a:pt x="1080074" y="6509944"/>
                  <a:pt x="1080558" y="6515345"/>
                </a:cubicBezTo>
                <a:lnTo>
                  <a:pt x="1044704" y="6515345"/>
                </a:lnTo>
                <a:cubicBezTo>
                  <a:pt x="1045067" y="6509742"/>
                  <a:pt x="1046951" y="6505268"/>
                  <a:pt x="1050358" y="6501923"/>
                </a:cubicBezTo>
                <a:cubicBezTo>
                  <a:pt x="1053764" y="6498577"/>
                  <a:pt x="1057966" y="6496904"/>
                  <a:pt x="1062964" y="6496904"/>
                </a:cubicBezTo>
                <a:close/>
                <a:moveTo>
                  <a:pt x="872464" y="6496904"/>
                </a:moveTo>
                <a:cubicBezTo>
                  <a:pt x="877986" y="6496904"/>
                  <a:pt x="882480" y="6499000"/>
                  <a:pt x="885947" y="6503192"/>
                </a:cubicBezTo>
                <a:cubicBezTo>
                  <a:pt x="888204" y="6505893"/>
                  <a:pt x="889574" y="6509944"/>
                  <a:pt x="890058" y="6515345"/>
                </a:cubicBezTo>
                <a:lnTo>
                  <a:pt x="854204" y="6515345"/>
                </a:lnTo>
                <a:cubicBezTo>
                  <a:pt x="854567" y="6509742"/>
                  <a:pt x="856451" y="6505268"/>
                  <a:pt x="859857" y="6501923"/>
                </a:cubicBezTo>
                <a:cubicBezTo>
                  <a:pt x="863263" y="6498577"/>
                  <a:pt x="867466" y="6496904"/>
                  <a:pt x="872464" y="6496904"/>
                </a:cubicBezTo>
                <a:close/>
                <a:moveTo>
                  <a:pt x="4512041" y="6496481"/>
                </a:moveTo>
                <a:cubicBezTo>
                  <a:pt x="4516717" y="6496481"/>
                  <a:pt x="4520738" y="6498517"/>
                  <a:pt x="4524104" y="6502588"/>
                </a:cubicBezTo>
                <a:cubicBezTo>
                  <a:pt x="4527469" y="6506659"/>
                  <a:pt x="4529152" y="6512786"/>
                  <a:pt x="4529152" y="6520968"/>
                </a:cubicBezTo>
                <a:cubicBezTo>
                  <a:pt x="4529152" y="6529554"/>
                  <a:pt x="4527429" y="6535892"/>
                  <a:pt x="4523983" y="6539983"/>
                </a:cubicBezTo>
                <a:cubicBezTo>
                  <a:pt x="4520536" y="6544074"/>
                  <a:pt x="4516395" y="6546120"/>
                  <a:pt x="4511558" y="6546120"/>
                </a:cubicBezTo>
                <a:cubicBezTo>
                  <a:pt x="4506802" y="6546120"/>
                  <a:pt x="4502751" y="6544145"/>
                  <a:pt x="4499405" y="6540195"/>
                </a:cubicBezTo>
                <a:cubicBezTo>
                  <a:pt x="4496060" y="6536245"/>
                  <a:pt x="4494387" y="6530138"/>
                  <a:pt x="4494387" y="6521875"/>
                </a:cubicBezTo>
                <a:cubicBezTo>
                  <a:pt x="4494387" y="6513612"/>
                  <a:pt x="4496170" y="6507314"/>
                  <a:pt x="4499738" y="6502981"/>
                </a:cubicBezTo>
                <a:cubicBezTo>
                  <a:pt x="4503305" y="6498648"/>
                  <a:pt x="4507406" y="6496481"/>
                  <a:pt x="4512041" y="6496481"/>
                </a:cubicBezTo>
                <a:close/>
                <a:moveTo>
                  <a:pt x="4589367" y="6489407"/>
                </a:moveTo>
                <a:lnTo>
                  <a:pt x="4589367" y="6553617"/>
                </a:lnTo>
                <a:lnTo>
                  <a:pt x="4600250" y="6553617"/>
                </a:lnTo>
                <a:lnTo>
                  <a:pt x="4600250" y="6489407"/>
                </a:lnTo>
                <a:close/>
                <a:moveTo>
                  <a:pt x="3989292" y="6489407"/>
                </a:moveTo>
                <a:lnTo>
                  <a:pt x="3989292" y="6553617"/>
                </a:lnTo>
                <a:lnTo>
                  <a:pt x="4000175" y="6553617"/>
                </a:lnTo>
                <a:lnTo>
                  <a:pt x="4000175" y="6489407"/>
                </a:lnTo>
                <a:close/>
                <a:moveTo>
                  <a:pt x="3722592" y="6489407"/>
                </a:moveTo>
                <a:lnTo>
                  <a:pt x="3722592" y="6553617"/>
                </a:lnTo>
                <a:lnTo>
                  <a:pt x="3733475" y="6553617"/>
                </a:lnTo>
                <a:lnTo>
                  <a:pt x="3733475" y="6489407"/>
                </a:lnTo>
                <a:close/>
                <a:moveTo>
                  <a:pt x="2522442" y="6489407"/>
                </a:moveTo>
                <a:lnTo>
                  <a:pt x="2522442" y="6553617"/>
                </a:lnTo>
                <a:lnTo>
                  <a:pt x="2533325" y="6553617"/>
                </a:lnTo>
                <a:lnTo>
                  <a:pt x="2533325" y="6489407"/>
                </a:lnTo>
                <a:close/>
                <a:moveTo>
                  <a:pt x="1569942" y="6489407"/>
                </a:moveTo>
                <a:lnTo>
                  <a:pt x="1569942" y="6553617"/>
                </a:lnTo>
                <a:lnTo>
                  <a:pt x="1580825" y="6553617"/>
                </a:lnTo>
                <a:lnTo>
                  <a:pt x="1580825" y="6489407"/>
                </a:lnTo>
                <a:close/>
                <a:moveTo>
                  <a:pt x="941292" y="6489407"/>
                </a:moveTo>
                <a:lnTo>
                  <a:pt x="941292" y="6553617"/>
                </a:lnTo>
                <a:lnTo>
                  <a:pt x="952175" y="6553617"/>
                </a:lnTo>
                <a:lnTo>
                  <a:pt x="952175" y="6489407"/>
                </a:lnTo>
                <a:close/>
                <a:moveTo>
                  <a:pt x="684117" y="6489407"/>
                </a:moveTo>
                <a:lnTo>
                  <a:pt x="684117" y="6553617"/>
                </a:lnTo>
                <a:lnTo>
                  <a:pt x="695000" y="6553617"/>
                </a:lnTo>
                <a:lnTo>
                  <a:pt x="695000" y="6489407"/>
                </a:lnTo>
                <a:close/>
                <a:moveTo>
                  <a:pt x="4812911" y="6487956"/>
                </a:moveTo>
                <a:cubicBezTo>
                  <a:pt x="4810372" y="6487956"/>
                  <a:pt x="4808044" y="6488682"/>
                  <a:pt x="4805928" y="6490133"/>
                </a:cubicBezTo>
                <a:cubicBezTo>
                  <a:pt x="4803812" y="6491584"/>
                  <a:pt x="4801505" y="6494587"/>
                  <a:pt x="4799005" y="6499142"/>
                </a:cubicBezTo>
                <a:lnTo>
                  <a:pt x="4799005" y="6489407"/>
                </a:lnTo>
                <a:lnTo>
                  <a:pt x="4789211" y="6489407"/>
                </a:lnTo>
                <a:lnTo>
                  <a:pt x="4789211" y="6553617"/>
                </a:lnTo>
                <a:lnTo>
                  <a:pt x="4800094" y="6553617"/>
                </a:lnTo>
                <a:lnTo>
                  <a:pt x="4800094" y="6520001"/>
                </a:lnTo>
                <a:cubicBezTo>
                  <a:pt x="4800094" y="6515406"/>
                  <a:pt x="4800698" y="6511173"/>
                  <a:pt x="4801908" y="6507304"/>
                </a:cubicBezTo>
                <a:cubicBezTo>
                  <a:pt x="4802714" y="6504764"/>
                  <a:pt x="4804064" y="6502779"/>
                  <a:pt x="4805958" y="6501348"/>
                </a:cubicBezTo>
                <a:cubicBezTo>
                  <a:pt x="4807853" y="6499917"/>
                  <a:pt x="4809989" y="6499202"/>
                  <a:pt x="4812367" y="6499202"/>
                </a:cubicBezTo>
                <a:cubicBezTo>
                  <a:pt x="4815028" y="6499202"/>
                  <a:pt x="4817688" y="6499988"/>
                  <a:pt x="4820348" y="6501560"/>
                </a:cubicBezTo>
                <a:lnTo>
                  <a:pt x="4823080" y="6494201"/>
                </a:lnTo>
                <a:lnTo>
                  <a:pt x="4845630" y="6553738"/>
                </a:lnTo>
                <a:cubicBezTo>
                  <a:pt x="4845187" y="6554907"/>
                  <a:pt x="4844865" y="6555794"/>
                  <a:pt x="4844663" y="6556398"/>
                </a:cubicBezTo>
                <a:cubicBezTo>
                  <a:pt x="4843131" y="6560711"/>
                  <a:pt x="4842023" y="6563412"/>
                  <a:pt x="4841338" y="6564500"/>
                </a:cubicBezTo>
                <a:cubicBezTo>
                  <a:pt x="4840410" y="6565951"/>
                  <a:pt x="4839222" y="6567080"/>
                  <a:pt x="4837770" y="6567886"/>
                </a:cubicBezTo>
                <a:cubicBezTo>
                  <a:pt x="4836319" y="6568692"/>
                  <a:pt x="4834385" y="6569095"/>
                  <a:pt x="4831966" y="6569095"/>
                </a:cubicBezTo>
                <a:cubicBezTo>
                  <a:pt x="4830192" y="6569095"/>
                  <a:pt x="4828117" y="6568773"/>
                  <a:pt x="4825739" y="6568128"/>
                </a:cubicBezTo>
                <a:lnTo>
                  <a:pt x="4826948" y="6578346"/>
                </a:lnTo>
                <a:cubicBezTo>
                  <a:pt x="4829527" y="6579233"/>
                  <a:pt x="4831866" y="6579676"/>
                  <a:pt x="4833961" y="6579676"/>
                </a:cubicBezTo>
                <a:cubicBezTo>
                  <a:pt x="4837428" y="6579676"/>
                  <a:pt x="4840410" y="6578840"/>
                  <a:pt x="4842910" y="6577167"/>
                </a:cubicBezTo>
                <a:cubicBezTo>
                  <a:pt x="4845409" y="6575494"/>
                  <a:pt x="4847626" y="6572864"/>
                  <a:pt x="4849560" y="6569277"/>
                </a:cubicBezTo>
                <a:cubicBezTo>
                  <a:pt x="4851011" y="6566616"/>
                  <a:pt x="4853047" y="6561759"/>
                  <a:pt x="4855667" y="6554706"/>
                </a:cubicBezTo>
                <a:lnTo>
                  <a:pt x="4880093" y="6489407"/>
                </a:lnTo>
                <a:lnTo>
                  <a:pt x="4869210" y="6489407"/>
                </a:lnTo>
                <a:lnTo>
                  <a:pt x="4855486" y="6526833"/>
                </a:lnTo>
                <a:cubicBezTo>
                  <a:pt x="4853753" y="6531589"/>
                  <a:pt x="4852261" y="6536466"/>
                  <a:pt x="4851011" y="6541464"/>
                </a:cubicBezTo>
                <a:cubicBezTo>
                  <a:pt x="4849641" y="6536265"/>
                  <a:pt x="4848089" y="6531307"/>
                  <a:pt x="4846356" y="6526591"/>
                </a:cubicBezTo>
                <a:lnTo>
                  <a:pt x="4832994" y="6489407"/>
                </a:lnTo>
                <a:lnTo>
                  <a:pt x="4821264" y="6489407"/>
                </a:lnTo>
                <a:lnTo>
                  <a:pt x="4821766" y="6490732"/>
                </a:lnTo>
                <a:close/>
                <a:moveTo>
                  <a:pt x="4749804" y="6487956"/>
                </a:moveTo>
                <a:cubicBezTo>
                  <a:pt x="4744282" y="6487956"/>
                  <a:pt x="4739424" y="6488712"/>
                  <a:pt x="4735233" y="6490223"/>
                </a:cubicBezTo>
                <a:cubicBezTo>
                  <a:pt x="4731041" y="6491735"/>
                  <a:pt x="4727836" y="6493891"/>
                  <a:pt x="4725619" y="6496693"/>
                </a:cubicBezTo>
                <a:cubicBezTo>
                  <a:pt x="4723402" y="6499494"/>
                  <a:pt x="4721810" y="6503172"/>
                  <a:pt x="4720843" y="6507727"/>
                </a:cubicBezTo>
                <a:lnTo>
                  <a:pt x="4731484" y="6509178"/>
                </a:lnTo>
                <a:cubicBezTo>
                  <a:pt x="4732653" y="6504623"/>
                  <a:pt x="4734457" y="6501449"/>
                  <a:pt x="4736895" y="6499655"/>
                </a:cubicBezTo>
                <a:cubicBezTo>
                  <a:pt x="4739334" y="6497862"/>
                  <a:pt x="4743113" y="6496965"/>
                  <a:pt x="4748232" y="6496965"/>
                </a:cubicBezTo>
                <a:cubicBezTo>
                  <a:pt x="4753714" y="6496965"/>
                  <a:pt x="4757845" y="6498194"/>
                  <a:pt x="4760626" y="6500653"/>
                </a:cubicBezTo>
                <a:cubicBezTo>
                  <a:pt x="4762682" y="6502467"/>
                  <a:pt x="4763710" y="6505591"/>
                  <a:pt x="4763710" y="6510025"/>
                </a:cubicBezTo>
                <a:cubicBezTo>
                  <a:pt x="4763710" y="6510428"/>
                  <a:pt x="4763690" y="6511375"/>
                  <a:pt x="4763649" y="6512866"/>
                </a:cubicBezTo>
                <a:cubicBezTo>
                  <a:pt x="4759498" y="6514317"/>
                  <a:pt x="4753028" y="6515567"/>
                  <a:pt x="4744241" y="6516615"/>
                </a:cubicBezTo>
                <a:cubicBezTo>
                  <a:pt x="4739928" y="6517139"/>
                  <a:pt x="4736704" y="6517683"/>
                  <a:pt x="4734567" y="6518247"/>
                </a:cubicBezTo>
                <a:cubicBezTo>
                  <a:pt x="4731665" y="6519053"/>
                  <a:pt x="4729055" y="6520243"/>
                  <a:pt x="4726738" y="6521815"/>
                </a:cubicBezTo>
                <a:cubicBezTo>
                  <a:pt x="4724420" y="6523387"/>
                  <a:pt x="4722546" y="6525472"/>
                  <a:pt x="4721115" y="6528072"/>
                </a:cubicBezTo>
                <a:cubicBezTo>
                  <a:pt x="4719684" y="6530672"/>
                  <a:pt x="4718968" y="6533544"/>
                  <a:pt x="4718968" y="6536688"/>
                </a:cubicBezTo>
                <a:cubicBezTo>
                  <a:pt x="4718968" y="6542049"/>
                  <a:pt x="4720863" y="6546453"/>
                  <a:pt x="4724652" y="6549899"/>
                </a:cubicBezTo>
                <a:cubicBezTo>
                  <a:pt x="4728441" y="6553345"/>
                  <a:pt x="4733862" y="6555068"/>
                  <a:pt x="4740916" y="6555068"/>
                </a:cubicBezTo>
                <a:cubicBezTo>
                  <a:pt x="4745189" y="6555068"/>
                  <a:pt x="4749189" y="6554363"/>
                  <a:pt x="4752917" y="6552952"/>
                </a:cubicBezTo>
                <a:cubicBezTo>
                  <a:pt x="4756646" y="6551541"/>
                  <a:pt x="4760525" y="6549123"/>
                  <a:pt x="4764556" y="6545697"/>
                </a:cubicBezTo>
                <a:cubicBezTo>
                  <a:pt x="4764879" y="6548720"/>
                  <a:pt x="4765604" y="6551360"/>
                  <a:pt x="4766733" y="6553617"/>
                </a:cubicBezTo>
                <a:lnTo>
                  <a:pt x="4778100" y="6553617"/>
                </a:lnTo>
                <a:cubicBezTo>
                  <a:pt x="4776729" y="6551158"/>
                  <a:pt x="4775812" y="6548589"/>
                  <a:pt x="4775349" y="6545908"/>
                </a:cubicBezTo>
                <a:cubicBezTo>
                  <a:pt x="4774885" y="6543228"/>
                  <a:pt x="4774653" y="6536829"/>
                  <a:pt x="4774653" y="6526712"/>
                </a:cubicBezTo>
                <a:lnTo>
                  <a:pt x="4774653" y="6512201"/>
                </a:lnTo>
                <a:cubicBezTo>
                  <a:pt x="4774653" y="6507364"/>
                  <a:pt x="4774472" y="6504019"/>
                  <a:pt x="4774109" y="6502165"/>
                </a:cubicBezTo>
                <a:cubicBezTo>
                  <a:pt x="4773464" y="6499182"/>
                  <a:pt x="4772336" y="6496713"/>
                  <a:pt x="4770723" y="6494758"/>
                </a:cubicBezTo>
                <a:cubicBezTo>
                  <a:pt x="4769111" y="6492803"/>
                  <a:pt x="4766592" y="6491181"/>
                  <a:pt x="4763166" y="6489891"/>
                </a:cubicBezTo>
                <a:cubicBezTo>
                  <a:pt x="4759739" y="6488601"/>
                  <a:pt x="4755286" y="6487956"/>
                  <a:pt x="4749804" y="6487956"/>
                </a:cubicBezTo>
                <a:close/>
                <a:moveTo>
                  <a:pt x="4644243" y="6487956"/>
                </a:moveTo>
                <a:cubicBezTo>
                  <a:pt x="4635375" y="6487956"/>
                  <a:pt x="4628160" y="6490939"/>
                  <a:pt x="4622598" y="6496904"/>
                </a:cubicBezTo>
                <a:cubicBezTo>
                  <a:pt x="4617035" y="6502870"/>
                  <a:pt x="4614254" y="6511254"/>
                  <a:pt x="4614254" y="6522056"/>
                </a:cubicBezTo>
                <a:cubicBezTo>
                  <a:pt x="4614254" y="6532496"/>
                  <a:pt x="4617005" y="6540608"/>
                  <a:pt x="4622507" y="6546392"/>
                </a:cubicBezTo>
                <a:cubicBezTo>
                  <a:pt x="4628009" y="6552176"/>
                  <a:pt x="4635456" y="6555068"/>
                  <a:pt x="4644848" y="6555068"/>
                </a:cubicBezTo>
                <a:cubicBezTo>
                  <a:pt x="4652304" y="6555068"/>
                  <a:pt x="4658431" y="6553254"/>
                  <a:pt x="4663228" y="6549627"/>
                </a:cubicBezTo>
                <a:cubicBezTo>
                  <a:pt x="4668024" y="6545999"/>
                  <a:pt x="4671309" y="6540900"/>
                  <a:pt x="4673083" y="6534330"/>
                </a:cubicBezTo>
                <a:lnTo>
                  <a:pt x="4661837" y="6532939"/>
                </a:lnTo>
                <a:cubicBezTo>
                  <a:pt x="4660184" y="6537535"/>
                  <a:pt x="4657947" y="6540880"/>
                  <a:pt x="4655126" y="6542976"/>
                </a:cubicBezTo>
                <a:cubicBezTo>
                  <a:pt x="4652304" y="6545072"/>
                  <a:pt x="4648899" y="6546120"/>
                  <a:pt x="4644908" y="6546120"/>
                </a:cubicBezTo>
                <a:cubicBezTo>
                  <a:pt x="4639547" y="6546120"/>
                  <a:pt x="4635073" y="6544246"/>
                  <a:pt x="4631486" y="6540497"/>
                </a:cubicBezTo>
                <a:cubicBezTo>
                  <a:pt x="4627898" y="6536749"/>
                  <a:pt x="4625903" y="6531347"/>
                  <a:pt x="4625500" y="6524293"/>
                </a:cubicBezTo>
                <a:lnTo>
                  <a:pt x="4673385" y="6524293"/>
                </a:lnTo>
                <a:cubicBezTo>
                  <a:pt x="4673426" y="6523004"/>
                  <a:pt x="4673446" y="6522036"/>
                  <a:pt x="4673446" y="6521391"/>
                </a:cubicBezTo>
                <a:cubicBezTo>
                  <a:pt x="4673446" y="6510790"/>
                  <a:pt x="4670725" y="6502568"/>
                  <a:pt x="4665284" y="6496723"/>
                </a:cubicBezTo>
                <a:cubicBezTo>
                  <a:pt x="4659842" y="6490878"/>
                  <a:pt x="4652829" y="6487956"/>
                  <a:pt x="4644243" y="6487956"/>
                </a:cubicBezTo>
                <a:close/>
                <a:moveTo>
                  <a:pt x="4574786" y="6487956"/>
                </a:moveTo>
                <a:cubicBezTo>
                  <a:pt x="4572247" y="6487956"/>
                  <a:pt x="4569919" y="6488682"/>
                  <a:pt x="4567803" y="6490133"/>
                </a:cubicBezTo>
                <a:cubicBezTo>
                  <a:pt x="4565687" y="6491584"/>
                  <a:pt x="4563380" y="6494587"/>
                  <a:pt x="4560880" y="6499142"/>
                </a:cubicBezTo>
                <a:lnTo>
                  <a:pt x="4560880" y="6489407"/>
                </a:lnTo>
                <a:lnTo>
                  <a:pt x="4551086" y="6489407"/>
                </a:lnTo>
                <a:lnTo>
                  <a:pt x="4551086" y="6553617"/>
                </a:lnTo>
                <a:lnTo>
                  <a:pt x="4561969" y="6553617"/>
                </a:lnTo>
                <a:lnTo>
                  <a:pt x="4561969" y="6520001"/>
                </a:lnTo>
                <a:cubicBezTo>
                  <a:pt x="4561969" y="6515406"/>
                  <a:pt x="4562573" y="6511173"/>
                  <a:pt x="4563783" y="6507304"/>
                </a:cubicBezTo>
                <a:cubicBezTo>
                  <a:pt x="4564589" y="6504764"/>
                  <a:pt x="4565939" y="6502779"/>
                  <a:pt x="4567833" y="6501348"/>
                </a:cubicBezTo>
                <a:cubicBezTo>
                  <a:pt x="4569728" y="6499917"/>
                  <a:pt x="4571864" y="6499202"/>
                  <a:pt x="4574242" y="6499202"/>
                </a:cubicBezTo>
                <a:cubicBezTo>
                  <a:pt x="4576903" y="6499202"/>
                  <a:pt x="4579563" y="6499988"/>
                  <a:pt x="4582223" y="6501560"/>
                </a:cubicBezTo>
                <a:lnTo>
                  <a:pt x="4585972" y="6491463"/>
                </a:lnTo>
                <a:cubicBezTo>
                  <a:pt x="4582183" y="6489125"/>
                  <a:pt x="4578454" y="6487956"/>
                  <a:pt x="4574786" y="6487956"/>
                </a:cubicBezTo>
                <a:close/>
                <a:moveTo>
                  <a:pt x="4513069" y="6487956"/>
                </a:moveTo>
                <a:cubicBezTo>
                  <a:pt x="4508877" y="6487956"/>
                  <a:pt x="4505310" y="6488772"/>
                  <a:pt x="4502368" y="6490405"/>
                </a:cubicBezTo>
                <a:cubicBezTo>
                  <a:pt x="4499425" y="6492037"/>
                  <a:pt x="4496785" y="6494486"/>
                  <a:pt x="4494447" y="6497751"/>
                </a:cubicBezTo>
                <a:lnTo>
                  <a:pt x="4494447" y="6489407"/>
                </a:lnTo>
                <a:lnTo>
                  <a:pt x="4484532" y="6489407"/>
                </a:lnTo>
                <a:lnTo>
                  <a:pt x="4484532" y="6578225"/>
                </a:lnTo>
                <a:lnTo>
                  <a:pt x="4495415" y="6578225"/>
                </a:lnTo>
                <a:lnTo>
                  <a:pt x="4495415" y="6546966"/>
                </a:lnTo>
                <a:cubicBezTo>
                  <a:pt x="4497269" y="6549304"/>
                  <a:pt x="4499637" y="6551239"/>
                  <a:pt x="4502519" y="6552771"/>
                </a:cubicBezTo>
                <a:cubicBezTo>
                  <a:pt x="4505401" y="6554302"/>
                  <a:pt x="4508656" y="6555068"/>
                  <a:pt x="4512283" y="6555068"/>
                </a:cubicBezTo>
                <a:cubicBezTo>
                  <a:pt x="4517241" y="6555068"/>
                  <a:pt x="4521967" y="6553668"/>
                  <a:pt x="4526462" y="6550866"/>
                </a:cubicBezTo>
                <a:cubicBezTo>
                  <a:pt x="4530956" y="6548065"/>
                  <a:pt x="4534382" y="6544034"/>
                  <a:pt x="4536740" y="6538774"/>
                </a:cubicBezTo>
                <a:cubicBezTo>
                  <a:pt x="4539098" y="6533514"/>
                  <a:pt x="4540277" y="6527599"/>
                  <a:pt x="4540277" y="6521029"/>
                </a:cubicBezTo>
                <a:cubicBezTo>
                  <a:pt x="4540277" y="6514902"/>
                  <a:pt x="4539209" y="6509269"/>
                  <a:pt x="4537073" y="6504130"/>
                </a:cubicBezTo>
                <a:cubicBezTo>
                  <a:pt x="4534936" y="6498990"/>
                  <a:pt x="4531772" y="6495010"/>
                  <a:pt x="4527580" y="6492188"/>
                </a:cubicBezTo>
                <a:cubicBezTo>
                  <a:pt x="4523388" y="6489367"/>
                  <a:pt x="4518551" y="6487956"/>
                  <a:pt x="4513069" y="6487956"/>
                </a:cubicBezTo>
                <a:close/>
                <a:moveTo>
                  <a:pt x="4443915" y="6487956"/>
                </a:moveTo>
                <a:cubicBezTo>
                  <a:pt x="4435975" y="6487956"/>
                  <a:pt x="4429244" y="6490334"/>
                  <a:pt x="4423721" y="6495091"/>
                </a:cubicBezTo>
                <a:cubicBezTo>
                  <a:pt x="4417111" y="6500814"/>
                  <a:pt x="4413806" y="6509621"/>
                  <a:pt x="4413806" y="6521512"/>
                </a:cubicBezTo>
                <a:cubicBezTo>
                  <a:pt x="4413806" y="6532355"/>
                  <a:pt x="4416577" y="6540658"/>
                  <a:pt x="4422119" y="6546422"/>
                </a:cubicBezTo>
                <a:cubicBezTo>
                  <a:pt x="4427661" y="6552186"/>
                  <a:pt x="4434927" y="6555068"/>
                  <a:pt x="4443915" y="6555068"/>
                </a:cubicBezTo>
                <a:cubicBezTo>
                  <a:pt x="4449518" y="6555068"/>
                  <a:pt x="4454688" y="6553758"/>
                  <a:pt x="4459424" y="6551138"/>
                </a:cubicBezTo>
                <a:cubicBezTo>
                  <a:pt x="4464160" y="6548518"/>
                  <a:pt x="4467767" y="6544840"/>
                  <a:pt x="4470246" y="6540104"/>
                </a:cubicBezTo>
                <a:cubicBezTo>
                  <a:pt x="4472725" y="6535368"/>
                  <a:pt x="4473965" y="6528868"/>
                  <a:pt x="4473965" y="6520605"/>
                </a:cubicBezTo>
                <a:cubicBezTo>
                  <a:pt x="4473965" y="6510407"/>
                  <a:pt x="4471163" y="6502416"/>
                  <a:pt x="4465560" y="6496632"/>
                </a:cubicBezTo>
                <a:cubicBezTo>
                  <a:pt x="4459958" y="6490848"/>
                  <a:pt x="4452743" y="6487956"/>
                  <a:pt x="4443915" y="6487956"/>
                </a:cubicBezTo>
                <a:close/>
                <a:moveTo>
                  <a:pt x="4403336" y="6487956"/>
                </a:moveTo>
                <a:cubicBezTo>
                  <a:pt x="4400797" y="6487956"/>
                  <a:pt x="4398469" y="6488682"/>
                  <a:pt x="4396353" y="6490133"/>
                </a:cubicBezTo>
                <a:cubicBezTo>
                  <a:pt x="4394237" y="6491584"/>
                  <a:pt x="4391929" y="6494587"/>
                  <a:pt x="4389430" y="6499142"/>
                </a:cubicBezTo>
                <a:lnTo>
                  <a:pt x="4389430" y="6489407"/>
                </a:lnTo>
                <a:lnTo>
                  <a:pt x="4379635" y="6489407"/>
                </a:lnTo>
                <a:lnTo>
                  <a:pt x="4379635" y="6553617"/>
                </a:lnTo>
                <a:lnTo>
                  <a:pt x="4390519" y="6553617"/>
                </a:lnTo>
                <a:lnTo>
                  <a:pt x="4390519" y="6520001"/>
                </a:lnTo>
                <a:cubicBezTo>
                  <a:pt x="4390519" y="6515406"/>
                  <a:pt x="4391123" y="6511173"/>
                  <a:pt x="4392332" y="6507304"/>
                </a:cubicBezTo>
                <a:cubicBezTo>
                  <a:pt x="4393138" y="6504764"/>
                  <a:pt x="4394489" y="6502779"/>
                  <a:pt x="4396383" y="6501348"/>
                </a:cubicBezTo>
                <a:cubicBezTo>
                  <a:pt x="4398278" y="6499917"/>
                  <a:pt x="4400414" y="6499202"/>
                  <a:pt x="4402792" y="6499202"/>
                </a:cubicBezTo>
                <a:cubicBezTo>
                  <a:pt x="4405453" y="6499202"/>
                  <a:pt x="4408113" y="6499988"/>
                  <a:pt x="4410773" y="6501560"/>
                </a:cubicBezTo>
                <a:lnTo>
                  <a:pt x="4414522" y="6491463"/>
                </a:lnTo>
                <a:cubicBezTo>
                  <a:pt x="4410733" y="6489125"/>
                  <a:pt x="4407004" y="6487956"/>
                  <a:pt x="4403336" y="6487956"/>
                </a:cubicBezTo>
                <a:close/>
                <a:moveTo>
                  <a:pt x="4044954" y="6487956"/>
                </a:moveTo>
                <a:cubicBezTo>
                  <a:pt x="4039431" y="6487956"/>
                  <a:pt x="4034574" y="6488712"/>
                  <a:pt x="4030382" y="6490223"/>
                </a:cubicBezTo>
                <a:cubicBezTo>
                  <a:pt x="4026190" y="6491735"/>
                  <a:pt x="4022986" y="6493891"/>
                  <a:pt x="4020769" y="6496693"/>
                </a:cubicBezTo>
                <a:cubicBezTo>
                  <a:pt x="4018552" y="6499494"/>
                  <a:pt x="4016960" y="6503172"/>
                  <a:pt x="4015993" y="6507727"/>
                </a:cubicBezTo>
                <a:lnTo>
                  <a:pt x="4026634" y="6509178"/>
                </a:lnTo>
                <a:cubicBezTo>
                  <a:pt x="4027803" y="6504623"/>
                  <a:pt x="4029606" y="6501449"/>
                  <a:pt x="4032045" y="6499655"/>
                </a:cubicBezTo>
                <a:cubicBezTo>
                  <a:pt x="4034484" y="6497862"/>
                  <a:pt x="4038262" y="6496965"/>
                  <a:pt x="4043382" y="6496965"/>
                </a:cubicBezTo>
                <a:cubicBezTo>
                  <a:pt x="4048863" y="6496965"/>
                  <a:pt x="4052995" y="6498194"/>
                  <a:pt x="4055776" y="6500653"/>
                </a:cubicBezTo>
                <a:cubicBezTo>
                  <a:pt x="4057832" y="6502467"/>
                  <a:pt x="4058860" y="6505591"/>
                  <a:pt x="4058860" y="6510025"/>
                </a:cubicBezTo>
                <a:cubicBezTo>
                  <a:pt x="4058860" y="6510428"/>
                  <a:pt x="4058839" y="6511375"/>
                  <a:pt x="4058799" y="6512866"/>
                </a:cubicBezTo>
                <a:cubicBezTo>
                  <a:pt x="4054647" y="6514317"/>
                  <a:pt x="4048178" y="6515567"/>
                  <a:pt x="4039391" y="6516615"/>
                </a:cubicBezTo>
                <a:cubicBezTo>
                  <a:pt x="4035078" y="6517139"/>
                  <a:pt x="4031854" y="6517683"/>
                  <a:pt x="4029717" y="6518247"/>
                </a:cubicBezTo>
                <a:cubicBezTo>
                  <a:pt x="4026815" y="6519053"/>
                  <a:pt x="4024205" y="6520243"/>
                  <a:pt x="4021888" y="6521815"/>
                </a:cubicBezTo>
                <a:cubicBezTo>
                  <a:pt x="4019570" y="6523387"/>
                  <a:pt x="4017695" y="6525472"/>
                  <a:pt x="4016265" y="6528072"/>
                </a:cubicBezTo>
                <a:cubicBezTo>
                  <a:pt x="4014834" y="6530672"/>
                  <a:pt x="4014118" y="6533544"/>
                  <a:pt x="4014118" y="6536688"/>
                </a:cubicBezTo>
                <a:cubicBezTo>
                  <a:pt x="4014118" y="6542049"/>
                  <a:pt x="4016013" y="6546453"/>
                  <a:pt x="4019802" y="6549899"/>
                </a:cubicBezTo>
                <a:cubicBezTo>
                  <a:pt x="4023590" y="6553345"/>
                  <a:pt x="4029012" y="6555068"/>
                  <a:pt x="4036066" y="6555068"/>
                </a:cubicBezTo>
                <a:cubicBezTo>
                  <a:pt x="4040338" y="6555068"/>
                  <a:pt x="4044339" y="6554363"/>
                  <a:pt x="4048067" y="6552952"/>
                </a:cubicBezTo>
                <a:cubicBezTo>
                  <a:pt x="4051796" y="6551541"/>
                  <a:pt x="4055675" y="6549123"/>
                  <a:pt x="4059706" y="6545697"/>
                </a:cubicBezTo>
                <a:cubicBezTo>
                  <a:pt x="4060029" y="6548720"/>
                  <a:pt x="4060754" y="6551360"/>
                  <a:pt x="4061883" y="6553617"/>
                </a:cubicBezTo>
                <a:lnTo>
                  <a:pt x="4073250" y="6553617"/>
                </a:lnTo>
                <a:cubicBezTo>
                  <a:pt x="4071879" y="6551158"/>
                  <a:pt x="4070962" y="6548589"/>
                  <a:pt x="4070499" y="6545908"/>
                </a:cubicBezTo>
                <a:cubicBezTo>
                  <a:pt x="4070035" y="6543228"/>
                  <a:pt x="4069803" y="6536829"/>
                  <a:pt x="4069803" y="6526712"/>
                </a:cubicBezTo>
                <a:lnTo>
                  <a:pt x="4069803" y="6512201"/>
                </a:lnTo>
                <a:cubicBezTo>
                  <a:pt x="4069803" y="6507364"/>
                  <a:pt x="4069622" y="6504019"/>
                  <a:pt x="4069259" y="6502165"/>
                </a:cubicBezTo>
                <a:cubicBezTo>
                  <a:pt x="4068614" y="6499182"/>
                  <a:pt x="4067485" y="6496713"/>
                  <a:pt x="4065873" y="6494758"/>
                </a:cubicBezTo>
                <a:cubicBezTo>
                  <a:pt x="4064261" y="6492803"/>
                  <a:pt x="4061742" y="6491181"/>
                  <a:pt x="4058316" y="6489891"/>
                </a:cubicBezTo>
                <a:cubicBezTo>
                  <a:pt x="4054889" y="6488601"/>
                  <a:pt x="4050435" y="6487956"/>
                  <a:pt x="4044954" y="6487956"/>
                </a:cubicBezTo>
                <a:close/>
                <a:moveTo>
                  <a:pt x="3914687" y="6487956"/>
                </a:moveTo>
                <a:cubicBezTo>
                  <a:pt x="3905779" y="6487956"/>
                  <a:pt x="3898967" y="6491483"/>
                  <a:pt x="3894251" y="6498537"/>
                </a:cubicBezTo>
                <a:lnTo>
                  <a:pt x="3894251" y="6489407"/>
                </a:lnTo>
                <a:lnTo>
                  <a:pt x="3884456" y="6489407"/>
                </a:lnTo>
                <a:lnTo>
                  <a:pt x="3884456" y="6553617"/>
                </a:lnTo>
                <a:lnTo>
                  <a:pt x="3895339" y="6553617"/>
                </a:lnTo>
                <a:lnTo>
                  <a:pt x="3895339" y="6518550"/>
                </a:lnTo>
                <a:cubicBezTo>
                  <a:pt x="3895339" y="6510327"/>
                  <a:pt x="3897022" y="6504744"/>
                  <a:pt x="3900388" y="6501802"/>
                </a:cubicBezTo>
                <a:cubicBezTo>
                  <a:pt x="3903754" y="6498859"/>
                  <a:pt x="3907754" y="6497388"/>
                  <a:pt x="3912390" y="6497388"/>
                </a:cubicBezTo>
                <a:cubicBezTo>
                  <a:pt x="3915292" y="6497388"/>
                  <a:pt x="3917821" y="6498043"/>
                  <a:pt x="3919978" y="6499353"/>
                </a:cubicBezTo>
                <a:cubicBezTo>
                  <a:pt x="3922134" y="6500663"/>
                  <a:pt x="3923635" y="6502416"/>
                  <a:pt x="3924482" y="6504613"/>
                </a:cubicBezTo>
                <a:cubicBezTo>
                  <a:pt x="3925328" y="6506810"/>
                  <a:pt x="3925752" y="6510125"/>
                  <a:pt x="3925752" y="6514559"/>
                </a:cubicBezTo>
                <a:lnTo>
                  <a:pt x="3925752" y="6553617"/>
                </a:lnTo>
                <a:lnTo>
                  <a:pt x="3936635" y="6553617"/>
                </a:lnTo>
                <a:lnTo>
                  <a:pt x="3936635" y="6514136"/>
                </a:lnTo>
                <a:cubicBezTo>
                  <a:pt x="3936635" y="6509097"/>
                  <a:pt x="3936433" y="6505571"/>
                  <a:pt x="3936030" y="6503555"/>
                </a:cubicBezTo>
                <a:cubicBezTo>
                  <a:pt x="3935385" y="6500452"/>
                  <a:pt x="3934257" y="6497771"/>
                  <a:pt x="3932644" y="6495514"/>
                </a:cubicBezTo>
                <a:cubicBezTo>
                  <a:pt x="3931032" y="6493257"/>
                  <a:pt x="3928603" y="6491433"/>
                  <a:pt x="3925359" y="6490042"/>
                </a:cubicBezTo>
                <a:cubicBezTo>
                  <a:pt x="3922114" y="6488651"/>
                  <a:pt x="3918557" y="6487956"/>
                  <a:pt x="3914687" y="6487956"/>
                </a:cubicBezTo>
                <a:close/>
                <a:moveTo>
                  <a:pt x="3844143" y="6487956"/>
                </a:moveTo>
                <a:cubicBezTo>
                  <a:pt x="3835275" y="6487956"/>
                  <a:pt x="3828060" y="6490939"/>
                  <a:pt x="3822497" y="6496904"/>
                </a:cubicBezTo>
                <a:cubicBezTo>
                  <a:pt x="3816935" y="6502870"/>
                  <a:pt x="3814154" y="6511254"/>
                  <a:pt x="3814154" y="6522056"/>
                </a:cubicBezTo>
                <a:cubicBezTo>
                  <a:pt x="3814154" y="6532496"/>
                  <a:pt x="3816905" y="6540608"/>
                  <a:pt x="3822407" y="6546392"/>
                </a:cubicBezTo>
                <a:cubicBezTo>
                  <a:pt x="3827909" y="6552176"/>
                  <a:pt x="3835356" y="6555068"/>
                  <a:pt x="3844747" y="6555068"/>
                </a:cubicBezTo>
                <a:cubicBezTo>
                  <a:pt x="3852204" y="6555068"/>
                  <a:pt x="3858331" y="6553254"/>
                  <a:pt x="3863127" y="6549627"/>
                </a:cubicBezTo>
                <a:cubicBezTo>
                  <a:pt x="3867924" y="6545999"/>
                  <a:pt x="3871209" y="6540900"/>
                  <a:pt x="3872983" y="6534330"/>
                </a:cubicBezTo>
                <a:lnTo>
                  <a:pt x="3861737" y="6532939"/>
                </a:lnTo>
                <a:cubicBezTo>
                  <a:pt x="3860084" y="6537535"/>
                  <a:pt x="3857847" y="6540880"/>
                  <a:pt x="3855026" y="6542976"/>
                </a:cubicBezTo>
                <a:cubicBezTo>
                  <a:pt x="3852204" y="6545072"/>
                  <a:pt x="3848798" y="6546120"/>
                  <a:pt x="3844808" y="6546120"/>
                </a:cubicBezTo>
                <a:cubicBezTo>
                  <a:pt x="3839447" y="6546120"/>
                  <a:pt x="3834973" y="6544246"/>
                  <a:pt x="3831385" y="6540497"/>
                </a:cubicBezTo>
                <a:cubicBezTo>
                  <a:pt x="3827798" y="6536749"/>
                  <a:pt x="3825803" y="6531347"/>
                  <a:pt x="3825400" y="6524293"/>
                </a:cubicBezTo>
                <a:lnTo>
                  <a:pt x="3873285" y="6524293"/>
                </a:lnTo>
                <a:cubicBezTo>
                  <a:pt x="3873325" y="6523004"/>
                  <a:pt x="3873345" y="6522036"/>
                  <a:pt x="3873345" y="6521391"/>
                </a:cubicBezTo>
                <a:cubicBezTo>
                  <a:pt x="3873345" y="6510790"/>
                  <a:pt x="3870625" y="6502568"/>
                  <a:pt x="3865183" y="6496723"/>
                </a:cubicBezTo>
                <a:cubicBezTo>
                  <a:pt x="3859742" y="6490878"/>
                  <a:pt x="3852728" y="6487956"/>
                  <a:pt x="3844143" y="6487956"/>
                </a:cubicBezTo>
                <a:close/>
                <a:moveTo>
                  <a:pt x="3657512" y="6487956"/>
                </a:moveTo>
                <a:cubicBezTo>
                  <a:pt x="3648604" y="6487956"/>
                  <a:pt x="3641792" y="6491483"/>
                  <a:pt x="3637076" y="6498537"/>
                </a:cubicBezTo>
                <a:lnTo>
                  <a:pt x="3637076" y="6489407"/>
                </a:lnTo>
                <a:lnTo>
                  <a:pt x="3627281" y="6489407"/>
                </a:lnTo>
                <a:lnTo>
                  <a:pt x="3627281" y="6553617"/>
                </a:lnTo>
                <a:lnTo>
                  <a:pt x="3638164" y="6553617"/>
                </a:lnTo>
                <a:lnTo>
                  <a:pt x="3638164" y="6518550"/>
                </a:lnTo>
                <a:cubicBezTo>
                  <a:pt x="3638164" y="6510327"/>
                  <a:pt x="3639847" y="6504744"/>
                  <a:pt x="3643213" y="6501802"/>
                </a:cubicBezTo>
                <a:cubicBezTo>
                  <a:pt x="3646579" y="6498859"/>
                  <a:pt x="3650579" y="6497388"/>
                  <a:pt x="3655215" y="6497388"/>
                </a:cubicBezTo>
                <a:cubicBezTo>
                  <a:pt x="3658117" y="6497388"/>
                  <a:pt x="3660646" y="6498043"/>
                  <a:pt x="3662803" y="6499353"/>
                </a:cubicBezTo>
                <a:cubicBezTo>
                  <a:pt x="3664959" y="6500663"/>
                  <a:pt x="3666460" y="6502416"/>
                  <a:pt x="3667307" y="6504613"/>
                </a:cubicBezTo>
                <a:cubicBezTo>
                  <a:pt x="3668153" y="6506810"/>
                  <a:pt x="3668577" y="6510125"/>
                  <a:pt x="3668577" y="6514559"/>
                </a:cubicBezTo>
                <a:lnTo>
                  <a:pt x="3668577" y="6553617"/>
                </a:lnTo>
                <a:lnTo>
                  <a:pt x="3679460" y="6553617"/>
                </a:lnTo>
                <a:lnTo>
                  <a:pt x="3679460" y="6514136"/>
                </a:lnTo>
                <a:cubicBezTo>
                  <a:pt x="3679460" y="6509097"/>
                  <a:pt x="3679258" y="6505571"/>
                  <a:pt x="3678855" y="6503555"/>
                </a:cubicBezTo>
                <a:cubicBezTo>
                  <a:pt x="3678210" y="6500452"/>
                  <a:pt x="3677082" y="6497771"/>
                  <a:pt x="3675469" y="6495514"/>
                </a:cubicBezTo>
                <a:cubicBezTo>
                  <a:pt x="3673857" y="6493257"/>
                  <a:pt x="3671428" y="6491433"/>
                  <a:pt x="3668184" y="6490042"/>
                </a:cubicBezTo>
                <a:cubicBezTo>
                  <a:pt x="3664939" y="6488651"/>
                  <a:pt x="3661382" y="6487956"/>
                  <a:pt x="3657512" y="6487956"/>
                </a:cubicBezTo>
                <a:close/>
                <a:moveTo>
                  <a:pt x="3586665" y="6487956"/>
                </a:moveTo>
                <a:cubicBezTo>
                  <a:pt x="3578725" y="6487956"/>
                  <a:pt x="3571993" y="6490334"/>
                  <a:pt x="3566471" y="6495091"/>
                </a:cubicBezTo>
                <a:cubicBezTo>
                  <a:pt x="3559861" y="6500814"/>
                  <a:pt x="3556556" y="6509621"/>
                  <a:pt x="3556556" y="6521512"/>
                </a:cubicBezTo>
                <a:cubicBezTo>
                  <a:pt x="3556556" y="6532355"/>
                  <a:pt x="3559327" y="6540658"/>
                  <a:pt x="3564869" y="6546422"/>
                </a:cubicBezTo>
                <a:cubicBezTo>
                  <a:pt x="3570411" y="6552186"/>
                  <a:pt x="3577677" y="6555068"/>
                  <a:pt x="3586665" y="6555068"/>
                </a:cubicBezTo>
                <a:cubicBezTo>
                  <a:pt x="3592268" y="6555068"/>
                  <a:pt x="3597438" y="6553758"/>
                  <a:pt x="3602174" y="6551138"/>
                </a:cubicBezTo>
                <a:cubicBezTo>
                  <a:pt x="3606910" y="6548518"/>
                  <a:pt x="3610517" y="6544840"/>
                  <a:pt x="3612996" y="6540104"/>
                </a:cubicBezTo>
                <a:cubicBezTo>
                  <a:pt x="3615475" y="6535368"/>
                  <a:pt x="3616715" y="6528868"/>
                  <a:pt x="3616715" y="6520605"/>
                </a:cubicBezTo>
                <a:cubicBezTo>
                  <a:pt x="3616715" y="6510407"/>
                  <a:pt x="3613913" y="6502416"/>
                  <a:pt x="3608310" y="6496632"/>
                </a:cubicBezTo>
                <a:cubicBezTo>
                  <a:pt x="3602708" y="6490848"/>
                  <a:pt x="3595493" y="6487956"/>
                  <a:pt x="3586665" y="6487956"/>
                </a:cubicBezTo>
                <a:close/>
                <a:moveTo>
                  <a:pt x="3225018" y="6487956"/>
                </a:moveTo>
                <a:cubicBezTo>
                  <a:pt x="3216150" y="6487956"/>
                  <a:pt x="3208935" y="6490939"/>
                  <a:pt x="3203372" y="6496904"/>
                </a:cubicBezTo>
                <a:cubicBezTo>
                  <a:pt x="3197810" y="6502870"/>
                  <a:pt x="3195029" y="6511254"/>
                  <a:pt x="3195029" y="6522056"/>
                </a:cubicBezTo>
                <a:cubicBezTo>
                  <a:pt x="3195029" y="6532496"/>
                  <a:pt x="3197780" y="6540608"/>
                  <a:pt x="3203282" y="6546392"/>
                </a:cubicBezTo>
                <a:cubicBezTo>
                  <a:pt x="3208784" y="6552176"/>
                  <a:pt x="3216231" y="6555068"/>
                  <a:pt x="3225622" y="6555068"/>
                </a:cubicBezTo>
                <a:cubicBezTo>
                  <a:pt x="3233079" y="6555068"/>
                  <a:pt x="3239206" y="6553254"/>
                  <a:pt x="3244002" y="6549627"/>
                </a:cubicBezTo>
                <a:cubicBezTo>
                  <a:pt x="3248799" y="6545999"/>
                  <a:pt x="3252084" y="6540900"/>
                  <a:pt x="3253858" y="6534330"/>
                </a:cubicBezTo>
                <a:lnTo>
                  <a:pt x="3242612" y="6532939"/>
                </a:lnTo>
                <a:cubicBezTo>
                  <a:pt x="3240959" y="6537535"/>
                  <a:pt x="3238722" y="6540880"/>
                  <a:pt x="3235901" y="6542976"/>
                </a:cubicBezTo>
                <a:cubicBezTo>
                  <a:pt x="3233079" y="6545072"/>
                  <a:pt x="3229673" y="6546120"/>
                  <a:pt x="3225683" y="6546120"/>
                </a:cubicBezTo>
                <a:cubicBezTo>
                  <a:pt x="3220322" y="6546120"/>
                  <a:pt x="3215848" y="6544246"/>
                  <a:pt x="3212260" y="6540497"/>
                </a:cubicBezTo>
                <a:cubicBezTo>
                  <a:pt x="3208673" y="6536749"/>
                  <a:pt x="3206678" y="6531347"/>
                  <a:pt x="3206275" y="6524293"/>
                </a:cubicBezTo>
                <a:lnTo>
                  <a:pt x="3254160" y="6524293"/>
                </a:lnTo>
                <a:cubicBezTo>
                  <a:pt x="3254200" y="6523004"/>
                  <a:pt x="3254220" y="6522036"/>
                  <a:pt x="3254220" y="6521391"/>
                </a:cubicBezTo>
                <a:cubicBezTo>
                  <a:pt x="3254220" y="6510790"/>
                  <a:pt x="3251500" y="6502568"/>
                  <a:pt x="3246058" y="6496723"/>
                </a:cubicBezTo>
                <a:cubicBezTo>
                  <a:pt x="3240617" y="6490878"/>
                  <a:pt x="3233603" y="6487956"/>
                  <a:pt x="3225018" y="6487956"/>
                </a:cubicBezTo>
                <a:close/>
                <a:moveTo>
                  <a:pt x="3136511" y="6487956"/>
                </a:moveTo>
                <a:cubicBezTo>
                  <a:pt x="3133972" y="6487956"/>
                  <a:pt x="3131644" y="6488682"/>
                  <a:pt x="3129528" y="6490133"/>
                </a:cubicBezTo>
                <a:cubicBezTo>
                  <a:pt x="3127412" y="6491584"/>
                  <a:pt x="3125105" y="6494587"/>
                  <a:pt x="3122605" y="6499142"/>
                </a:cubicBezTo>
                <a:lnTo>
                  <a:pt x="3122605" y="6489407"/>
                </a:lnTo>
                <a:lnTo>
                  <a:pt x="3112810" y="6489407"/>
                </a:lnTo>
                <a:lnTo>
                  <a:pt x="3112810" y="6553617"/>
                </a:lnTo>
                <a:lnTo>
                  <a:pt x="3123694" y="6553617"/>
                </a:lnTo>
                <a:lnTo>
                  <a:pt x="3123694" y="6520001"/>
                </a:lnTo>
                <a:cubicBezTo>
                  <a:pt x="3123694" y="6515406"/>
                  <a:pt x="3124298" y="6511173"/>
                  <a:pt x="3125507" y="6507304"/>
                </a:cubicBezTo>
                <a:cubicBezTo>
                  <a:pt x="3126314" y="6504764"/>
                  <a:pt x="3127664" y="6502779"/>
                  <a:pt x="3129558" y="6501348"/>
                </a:cubicBezTo>
                <a:cubicBezTo>
                  <a:pt x="3131453" y="6499917"/>
                  <a:pt x="3133589" y="6499202"/>
                  <a:pt x="3135967" y="6499202"/>
                </a:cubicBezTo>
                <a:cubicBezTo>
                  <a:pt x="3138628" y="6499202"/>
                  <a:pt x="3141288" y="6499988"/>
                  <a:pt x="3143948" y="6501560"/>
                </a:cubicBezTo>
                <a:lnTo>
                  <a:pt x="3146475" y="6494754"/>
                </a:lnTo>
                <a:lnTo>
                  <a:pt x="3168868" y="6553617"/>
                </a:lnTo>
                <a:lnTo>
                  <a:pt x="3179025" y="6553617"/>
                </a:lnTo>
                <a:lnTo>
                  <a:pt x="3203331" y="6489407"/>
                </a:lnTo>
                <a:lnTo>
                  <a:pt x="3192145" y="6489407"/>
                </a:lnTo>
                <a:lnTo>
                  <a:pt x="3177876" y="6528586"/>
                </a:lnTo>
                <a:cubicBezTo>
                  <a:pt x="3176143" y="6533343"/>
                  <a:pt x="3174793" y="6537414"/>
                  <a:pt x="3173825" y="6540799"/>
                </a:cubicBezTo>
                <a:cubicBezTo>
                  <a:pt x="3172576" y="6536325"/>
                  <a:pt x="3171205" y="6532012"/>
                  <a:pt x="3169714" y="6527861"/>
                </a:cubicBezTo>
                <a:lnTo>
                  <a:pt x="3155929" y="6489407"/>
                </a:lnTo>
                <a:lnTo>
                  <a:pt x="3144441" y="6489407"/>
                </a:lnTo>
                <a:lnTo>
                  <a:pt x="3144888" y="6490582"/>
                </a:lnTo>
                <a:close/>
                <a:moveTo>
                  <a:pt x="3072618" y="6487956"/>
                </a:moveTo>
                <a:cubicBezTo>
                  <a:pt x="3063750" y="6487956"/>
                  <a:pt x="3056535" y="6490939"/>
                  <a:pt x="3050972" y="6496904"/>
                </a:cubicBezTo>
                <a:cubicBezTo>
                  <a:pt x="3045410" y="6502870"/>
                  <a:pt x="3042629" y="6511254"/>
                  <a:pt x="3042629" y="6522056"/>
                </a:cubicBezTo>
                <a:cubicBezTo>
                  <a:pt x="3042629" y="6532496"/>
                  <a:pt x="3045380" y="6540608"/>
                  <a:pt x="3050882" y="6546392"/>
                </a:cubicBezTo>
                <a:cubicBezTo>
                  <a:pt x="3056384" y="6552176"/>
                  <a:pt x="3063831" y="6555068"/>
                  <a:pt x="3073222" y="6555068"/>
                </a:cubicBezTo>
                <a:cubicBezTo>
                  <a:pt x="3080679" y="6555068"/>
                  <a:pt x="3086806" y="6553254"/>
                  <a:pt x="3091602" y="6549627"/>
                </a:cubicBezTo>
                <a:cubicBezTo>
                  <a:pt x="3096399" y="6545999"/>
                  <a:pt x="3099684" y="6540900"/>
                  <a:pt x="3101458" y="6534330"/>
                </a:cubicBezTo>
                <a:lnTo>
                  <a:pt x="3090212" y="6532939"/>
                </a:lnTo>
                <a:cubicBezTo>
                  <a:pt x="3088559" y="6537535"/>
                  <a:pt x="3086322" y="6540880"/>
                  <a:pt x="3083501" y="6542976"/>
                </a:cubicBezTo>
                <a:cubicBezTo>
                  <a:pt x="3080679" y="6545072"/>
                  <a:pt x="3077273" y="6546120"/>
                  <a:pt x="3073283" y="6546120"/>
                </a:cubicBezTo>
                <a:cubicBezTo>
                  <a:pt x="3067922" y="6546120"/>
                  <a:pt x="3063448" y="6544246"/>
                  <a:pt x="3059860" y="6540497"/>
                </a:cubicBezTo>
                <a:cubicBezTo>
                  <a:pt x="3056273" y="6536749"/>
                  <a:pt x="3054278" y="6531347"/>
                  <a:pt x="3053875" y="6524293"/>
                </a:cubicBezTo>
                <a:lnTo>
                  <a:pt x="3101760" y="6524293"/>
                </a:lnTo>
                <a:cubicBezTo>
                  <a:pt x="3101800" y="6523004"/>
                  <a:pt x="3101820" y="6522036"/>
                  <a:pt x="3101820" y="6521391"/>
                </a:cubicBezTo>
                <a:cubicBezTo>
                  <a:pt x="3101820" y="6510790"/>
                  <a:pt x="3099100" y="6502568"/>
                  <a:pt x="3093658" y="6496723"/>
                </a:cubicBezTo>
                <a:cubicBezTo>
                  <a:pt x="3088217" y="6490878"/>
                  <a:pt x="3081203" y="6487956"/>
                  <a:pt x="3072618" y="6487956"/>
                </a:cubicBezTo>
                <a:close/>
                <a:moveTo>
                  <a:pt x="3000682" y="6487956"/>
                </a:moveTo>
                <a:cubicBezTo>
                  <a:pt x="2997337" y="6487956"/>
                  <a:pt x="2994203" y="6488389"/>
                  <a:pt x="2991281" y="6489256"/>
                </a:cubicBezTo>
                <a:cubicBezTo>
                  <a:pt x="2988358" y="6490123"/>
                  <a:pt x="2986051" y="6491181"/>
                  <a:pt x="2984358" y="6492430"/>
                </a:cubicBezTo>
                <a:cubicBezTo>
                  <a:pt x="2982100" y="6494043"/>
                  <a:pt x="2980317" y="6496068"/>
                  <a:pt x="2979007" y="6498507"/>
                </a:cubicBezTo>
                <a:cubicBezTo>
                  <a:pt x="2977697" y="6500945"/>
                  <a:pt x="2977042" y="6503595"/>
                  <a:pt x="2977042" y="6506457"/>
                </a:cubicBezTo>
                <a:cubicBezTo>
                  <a:pt x="2977042" y="6509601"/>
                  <a:pt x="2977838" y="6512473"/>
                  <a:pt x="2979430" y="6515073"/>
                </a:cubicBezTo>
                <a:cubicBezTo>
                  <a:pt x="2981023" y="6517673"/>
                  <a:pt x="2983360" y="6519708"/>
                  <a:pt x="2986444" y="6521180"/>
                </a:cubicBezTo>
                <a:cubicBezTo>
                  <a:pt x="2989527" y="6522651"/>
                  <a:pt x="2995060" y="6524394"/>
                  <a:pt x="3003040" y="6526410"/>
                </a:cubicBezTo>
                <a:cubicBezTo>
                  <a:pt x="3008966" y="6527901"/>
                  <a:pt x="3012674" y="6529130"/>
                  <a:pt x="3014165" y="6530098"/>
                </a:cubicBezTo>
                <a:cubicBezTo>
                  <a:pt x="3016302" y="6531509"/>
                  <a:pt x="3017370" y="6533443"/>
                  <a:pt x="3017370" y="6535902"/>
                </a:cubicBezTo>
                <a:cubicBezTo>
                  <a:pt x="3017370" y="6538643"/>
                  <a:pt x="3016161" y="6541031"/>
                  <a:pt x="3013742" y="6543067"/>
                </a:cubicBezTo>
                <a:cubicBezTo>
                  <a:pt x="3011324" y="6545102"/>
                  <a:pt x="3007615" y="6546120"/>
                  <a:pt x="3002617" y="6546120"/>
                </a:cubicBezTo>
                <a:cubicBezTo>
                  <a:pt x="2997659" y="6546120"/>
                  <a:pt x="2993800" y="6544971"/>
                  <a:pt x="2991039" y="6542674"/>
                </a:cubicBezTo>
                <a:cubicBezTo>
                  <a:pt x="2988278" y="6540376"/>
                  <a:pt x="2986595" y="6537071"/>
                  <a:pt x="2985990" y="6532758"/>
                </a:cubicBezTo>
                <a:lnTo>
                  <a:pt x="2975228" y="6534451"/>
                </a:lnTo>
                <a:cubicBezTo>
                  <a:pt x="2976437" y="6541263"/>
                  <a:pt x="2979229" y="6546402"/>
                  <a:pt x="2983602" y="6549869"/>
                </a:cubicBezTo>
                <a:cubicBezTo>
                  <a:pt x="2987976" y="6553335"/>
                  <a:pt x="2994334" y="6555068"/>
                  <a:pt x="3002678" y="6555068"/>
                </a:cubicBezTo>
                <a:cubicBezTo>
                  <a:pt x="3007716" y="6555068"/>
                  <a:pt x="3012231" y="6554192"/>
                  <a:pt x="3016221" y="6552438"/>
                </a:cubicBezTo>
                <a:cubicBezTo>
                  <a:pt x="3020211" y="6550685"/>
                  <a:pt x="3023265" y="6548206"/>
                  <a:pt x="3025381" y="6545001"/>
                </a:cubicBezTo>
                <a:cubicBezTo>
                  <a:pt x="3027497" y="6541797"/>
                  <a:pt x="3028555" y="6538381"/>
                  <a:pt x="3028555" y="6534753"/>
                </a:cubicBezTo>
                <a:cubicBezTo>
                  <a:pt x="3028555" y="6531045"/>
                  <a:pt x="3027689" y="6527941"/>
                  <a:pt x="3025956" y="6525442"/>
                </a:cubicBezTo>
                <a:cubicBezTo>
                  <a:pt x="3024223" y="6522943"/>
                  <a:pt x="3021834" y="6521039"/>
                  <a:pt x="3018791" y="6519729"/>
                </a:cubicBezTo>
                <a:cubicBezTo>
                  <a:pt x="3015747" y="6518419"/>
                  <a:pt x="3010377" y="6516736"/>
                  <a:pt x="3002678" y="6514680"/>
                </a:cubicBezTo>
                <a:cubicBezTo>
                  <a:pt x="2997357" y="6513229"/>
                  <a:pt x="2994153" y="6512302"/>
                  <a:pt x="2993064" y="6511899"/>
                </a:cubicBezTo>
                <a:cubicBezTo>
                  <a:pt x="2991170" y="6511133"/>
                  <a:pt x="2989779" y="6510166"/>
                  <a:pt x="2988892" y="6508997"/>
                </a:cubicBezTo>
                <a:cubicBezTo>
                  <a:pt x="2988006" y="6507868"/>
                  <a:pt x="2987562" y="6506598"/>
                  <a:pt x="2987562" y="6505188"/>
                </a:cubicBezTo>
                <a:cubicBezTo>
                  <a:pt x="2987562" y="6502971"/>
                  <a:pt x="2988630" y="6501036"/>
                  <a:pt x="2990767" y="6499383"/>
                </a:cubicBezTo>
                <a:cubicBezTo>
                  <a:pt x="2992903" y="6497731"/>
                  <a:pt x="2996471" y="6496904"/>
                  <a:pt x="3001468" y="6496904"/>
                </a:cubicBezTo>
                <a:cubicBezTo>
                  <a:pt x="3005701" y="6496904"/>
                  <a:pt x="3008976" y="6497832"/>
                  <a:pt x="3011293" y="6499686"/>
                </a:cubicBezTo>
                <a:cubicBezTo>
                  <a:pt x="3013612" y="6501540"/>
                  <a:pt x="3015012" y="6504119"/>
                  <a:pt x="3015496" y="6507425"/>
                </a:cubicBezTo>
                <a:lnTo>
                  <a:pt x="3026137" y="6505974"/>
                </a:lnTo>
                <a:cubicBezTo>
                  <a:pt x="3025451" y="6501822"/>
                  <a:pt x="3024202" y="6498507"/>
                  <a:pt x="3022388" y="6496028"/>
                </a:cubicBezTo>
                <a:cubicBezTo>
                  <a:pt x="3020574" y="6493549"/>
                  <a:pt x="3017763" y="6491584"/>
                  <a:pt x="3013954" y="6490133"/>
                </a:cubicBezTo>
                <a:cubicBezTo>
                  <a:pt x="3010145" y="6488682"/>
                  <a:pt x="3005721" y="6487956"/>
                  <a:pt x="3000682" y="6487956"/>
                </a:cubicBezTo>
                <a:close/>
                <a:moveTo>
                  <a:pt x="2939268" y="6487956"/>
                </a:moveTo>
                <a:cubicBezTo>
                  <a:pt x="2930400" y="6487956"/>
                  <a:pt x="2923185" y="6490939"/>
                  <a:pt x="2917622" y="6496904"/>
                </a:cubicBezTo>
                <a:cubicBezTo>
                  <a:pt x="2912060" y="6502870"/>
                  <a:pt x="2909279" y="6511254"/>
                  <a:pt x="2909279" y="6522056"/>
                </a:cubicBezTo>
                <a:cubicBezTo>
                  <a:pt x="2909279" y="6532496"/>
                  <a:pt x="2912030" y="6540608"/>
                  <a:pt x="2917532" y="6546392"/>
                </a:cubicBezTo>
                <a:cubicBezTo>
                  <a:pt x="2923034" y="6552176"/>
                  <a:pt x="2930480" y="6555068"/>
                  <a:pt x="2939872" y="6555068"/>
                </a:cubicBezTo>
                <a:cubicBezTo>
                  <a:pt x="2947329" y="6555068"/>
                  <a:pt x="2953456" y="6553254"/>
                  <a:pt x="2958252" y="6549627"/>
                </a:cubicBezTo>
                <a:cubicBezTo>
                  <a:pt x="2963049" y="6545999"/>
                  <a:pt x="2966334" y="6540900"/>
                  <a:pt x="2968108" y="6534330"/>
                </a:cubicBezTo>
                <a:lnTo>
                  <a:pt x="2956862" y="6532939"/>
                </a:lnTo>
                <a:cubicBezTo>
                  <a:pt x="2955209" y="6537535"/>
                  <a:pt x="2952972" y="6540880"/>
                  <a:pt x="2950151" y="6542976"/>
                </a:cubicBezTo>
                <a:cubicBezTo>
                  <a:pt x="2947329" y="6545072"/>
                  <a:pt x="2943923" y="6546120"/>
                  <a:pt x="2939933" y="6546120"/>
                </a:cubicBezTo>
                <a:cubicBezTo>
                  <a:pt x="2934572" y="6546120"/>
                  <a:pt x="2930098" y="6544246"/>
                  <a:pt x="2926510" y="6540497"/>
                </a:cubicBezTo>
                <a:cubicBezTo>
                  <a:pt x="2922923" y="6536749"/>
                  <a:pt x="2920927" y="6531347"/>
                  <a:pt x="2920525" y="6524293"/>
                </a:cubicBezTo>
                <a:lnTo>
                  <a:pt x="2968410" y="6524293"/>
                </a:lnTo>
                <a:cubicBezTo>
                  <a:pt x="2968450" y="6523004"/>
                  <a:pt x="2968470" y="6522036"/>
                  <a:pt x="2968470" y="6521391"/>
                </a:cubicBezTo>
                <a:cubicBezTo>
                  <a:pt x="2968470" y="6510790"/>
                  <a:pt x="2965750" y="6502568"/>
                  <a:pt x="2960308" y="6496723"/>
                </a:cubicBezTo>
                <a:cubicBezTo>
                  <a:pt x="2954867" y="6490878"/>
                  <a:pt x="2947853" y="6487956"/>
                  <a:pt x="2939268" y="6487956"/>
                </a:cubicBezTo>
                <a:close/>
                <a:moveTo>
                  <a:pt x="2743507" y="6487956"/>
                </a:moveTo>
                <a:cubicBezTo>
                  <a:pt x="2740162" y="6487956"/>
                  <a:pt x="2737028" y="6488389"/>
                  <a:pt x="2734106" y="6489256"/>
                </a:cubicBezTo>
                <a:cubicBezTo>
                  <a:pt x="2731183" y="6490123"/>
                  <a:pt x="2728876" y="6491181"/>
                  <a:pt x="2727183" y="6492430"/>
                </a:cubicBezTo>
                <a:cubicBezTo>
                  <a:pt x="2724925" y="6494043"/>
                  <a:pt x="2723142" y="6496068"/>
                  <a:pt x="2721832" y="6498507"/>
                </a:cubicBezTo>
                <a:cubicBezTo>
                  <a:pt x="2720522" y="6500945"/>
                  <a:pt x="2719867" y="6503595"/>
                  <a:pt x="2719867" y="6506457"/>
                </a:cubicBezTo>
                <a:cubicBezTo>
                  <a:pt x="2719867" y="6509601"/>
                  <a:pt x="2720663" y="6512473"/>
                  <a:pt x="2722255" y="6515073"/>
                </a:cubicBezTo>
                <a:cubicBezTo>
                  <a:pt x="2723848" y="6517673"/>
                  <a:pt x="2726185" y="6519708"/>
                  <a:pt x="2729269" y="6521180"/>
                </a:cubicBezTo>
                <a:cubicBezTo>
                  <a:pt x="2732352" y="6522651"/>
                  <a:pt x="2737885" y="6524394"/>
                  <a:pt x="2745865" y="6526410"/>
                </a:cubicBezTo>
                <a:cubicBezTo>
                  <a:pt x="2751791" y="6527901"/>
                  <a:pt x="2755499" y="6529130"/>
                  <a:pt x="2756990" y="6530098"/>
                </a:cubicBezTo>
                <a:cubicBezTo>
                  <a:pt x="2759127" y="6531509"/>
                  <a:pt x="2760195" y="6533443"/>
                  <a:pt x="2760195" y="6535902"/>
                </a:cubicBezTo>
                <a:cubicBezTo>
                  <a:pt x="2760195" y="6538643"/>
                  <a:pt x="2758986" y="6541031"/>
                  <a:pt x="2756567" y="6543067"/>
                </a:cubicBezTo>
                <a:cubicBezTo>
                  <a:pt x="2754149" y="6545102"/>
                  <a:pt x="2750440" y="6546120"/>
                  <a:pt x="2745442" y="6546120"/>
                </a:cubicBezTo>
                <a:cubicBezTo>
                  <a:pt x="2740484" y="6546120"/>
                  <a:pt x="2736625" y="6544971"/>
                  <a:pt x="2733864" y="6542674"/>
                </a:cubicBezTo>
                <a:cubicBezTo>
                  <a:pt x="2731103" y="6540376"/>
                  <a:pt x="2729420" y="6537071"/>
                  <a:pt x="2728815" y="6532758"/>
                </a:cubicBezTo>
                <a:lnTo>
                  <a:pt x="2718053" y="6534451"/>
                </a:lnTo>
                <a:cubicBezTo>
                  <a:pt x="2719262" y="6541263"/>
                  <a:pt x="2722054" y="6546402"/>
                  <a:pt x="2726427" y="6549869"/>
                </a:cubicBezTo>
                <a:cubicBezTo>
                  <a:pt x="2730801" y="6553335"/>
                  <a:pt x="2737159" y="6555068"/>
                  <a:pt x="2745503" y="6555068"/>
                </a:cubicBezTo>
                <a:cubicBezTo>
                  <a:pt x="2750541" y="6555068"/>
                  <a:pt x="2755056" y="6554192"/>
                  <a:pt x="2759046" y="6552438"/>
                </a:cubicBezTo>
                <a:cubicBezTo>
                  <a:pt x="2763037" y="6550685"/>
                  <a:pt x="2766090" y="6548206"/>
                  <a:pt x="2768206" y="6545001"/>
                </a:cubicBezTo>
                <a:cubicBezTo>
                  <a:pt x="2770322" y="6541797"/>
                  <a:pt x="2771380" y="6538381"/>
                  <a:pt x="2771380" y="6534753"/>
                </a:cubicBezTo>
                <a:cubicBezTo>
                  <a:pt x="2771380" y="6531045"/>
                  <a:pt x="2770513" y="6527941"/>
                  <a:pt x="2768780" y="6525442"/>
                </a:cubicBezTo>
                <a:cubicBezTo>
                  <a:pt x="2767047" y="6522943"/>
                  <a:pt x="2764659" y="6521039"/>
                  <a:pt x="2761616" y="6519729"/>
                </a:cubicBezTo>
                <a:cubicBezTo>
                  <a:pt x="2758572" y="6518419"/>
                  <a:pt x="2753202" y="6516736"/>
                  <a:pt x="2745503" y="6514680"/>
                </a:cubicBezTo>
                <a:cubicBezTo>
                  <a:pt x="2740182" y="6513229"/>
                  <a:pt x="2736978" y="6512302"/>
                  <a:pt x="2735889" y="6511899"/>
                </a:cubicBezTo>
                <a:cubicBezTo>
                  <a:pt x="2733995" y="6511133"/>
                  <a:pt x="2732604" y="6510166"/>
                  <a:pt x="2731717" y="6508997"/>
                </a:cubicBezTo>
                <a:cubicBezTo>
                  <a:pt x="2730831" y="6507868"/>
                  <a:pt x="2730387" y="6506598"/>
                  <a:pt x="2730387" y="6505188"/>
                </a:cubicBezTo>
                <a:cubicBezTo>
                  <a:pt x="2730387" y="6502971"/>
                  <a:pt x="2731455" y="6501036"/>
                  <a:pt x="2733592" y="6499383"/>
                </a:cubicBezTo>
                <a:cubicBezTo>
                  <a:pt x="2735728" y="6497731"/>
                  <a:pt x="2739296" y="6496904"/>
                  <a:pt x="2744293" y="6496904"/>
                </a:cubicBezTo>
                <a:cubicBezTo>
                  <a:pt x="2748526" y="6496904"/>
                  <a:pt x="2751801" y="6497832"/>
                  <a:pt x="2754118" y="6499686"/>
                </a:cubicBezTo>
                <a:cubicBezTo>
                  <a:pt x="2756436" y="6501540"/>
                  <a:pt x="2757837" y="6504119"/>
                  <a:pt x="2758321" y="6507425"/>
                </a:cubicBezTo>
                <a:lnTo>
                  <a:pt x="2768962" y="6505974"/>
                </a:lnTo>
                <a:cubicBezTo>
                  <a:pt x="2768276" y="6501822"/>
                  <a:pt x="2767027" y="6498507"/>
                  <a:pt x="2765213" y="6496028"/>
                </a:cubicBezTo>
                <a:cubicBezTo>
                  <a:pt x="2763399" y="6493549"/>
                  <a:pt x="2760588" y="6491584"/>
                  <a:pt x="2756779" y="6490133"/>
                </a:cubicBezTo>
                <a:cubicBezTo>
                  <a:pt x="2752970" y="6488682"/>
                  <a:pt x="2748546" y="6487956"/>
                  <a:pt x="2743507" y="6487956"/>
                </a:cubicBezTo>
                <a:close/>
                <a:moveTo>
                  <a:pt x="2574597" y="6487956"/>
                </a:moveTo>
                <a:cubicBezTo>
                  <a:pt x="2568913" y="6487956"/>
                  <a:pt x="2563966" y="6489367"/>
                  <a:pt x="2559754" y="6492188"/>
                </a:cubicBezTo>
                <a:cubicBezTo>
                  <a:pt x="2555542" y="6495010"/>
                  <a:pt x="2552327" y="6499011"/>
                  <a:pt x="2550110" y="6504190"/>
                </a:cubicBezTo>
                <a:cubicBezTo>
                  <a:pt x="2547893" y="6509370"/>
                  <a:pt x="2546785" y="6515023"/>
                  <a:pt x="2546785" y="6521149"/>
                </a:cubicBezTo>
                <a:cubicBezTo>
                  <a:pt x="2546785" y="6530057"/>
                  <a:pt x="2549203" y="6537696"/>
                  <a:pt x="2554040" y="6544064"/>
                </a:cubicBezTo>
                <a:cubicBezTo>
                  <a:pt x="2558877" y="6550433"/>
                  <a:pt x="2565709" y="6553617"/>
                  <a:pt x="2574536" y="6553617"/>
                </a:cubicBezTo>
                <a:cubicBezTo>
                  <a:pt x="2581631" y="6553617"/>
                  <a:pt x="2587556" y="6550816"/>
                  <a:pt x="2592312" y="6545213"/>
                </a:cubicBezTo>
                <a:cubicBezTo>
                  <a:pt x="2592352" y="6552307"/>
                  <a:pt x="2592090" y="6556963"/>
                  <a:pt x="2591526" y="6559180"/>
                </a:cubicBezTo>
                <a:cubicBezTo>
                  <a:pt x="2590559" y="6562807"/>
                  <a:pt x="2588705" y="6565629"/>
                  <a:pt x="2585963" y="6567644"/>
                </a:cubicBezTo>
                <a:cubicBezTo>
                  <a:pt x="2583223" y="6569660"/>
                  <a:pt x="2579333" y="6570667"/>
                  <a:pt x="2574295" y="6570667"/>
                </a:cubicBezTo>
                <a:cubicBezTo>
                  <a:pt x="2569619" y="6570667"/>
                  <a:pt x="2565931" y="6569660"/>
                  <a:pt x="2563230" y="6567644"/>
                </a:cubicBezTo>
                <a:cubicBezTo>
                  <a:pt x="2561215" y="6566153"/>
                  <a:pt x="2559985" y="6563775"/>
                  <a:pt x="2559542" y="6560510"/>
                </a:cubicBezTo>
                <a:lnTo>
                  <a:pt x="2548961" y="6558938"/>
                </a:lnTo>
                <a:cubicBezTo>
                  <a:pt x="2548800" y="6565871"/>
                  <a:pt x="2551077" y="6571060"/>
                  <a:pt x="2555793" y="6574507"/>
                </a:cubicBezTo>
                <a:cubicBezTo>
                  <a:pt x="2560509" y="6577953"/>
                  <a:pt x="2566697" y="6579676"/>
                  <a:pt x="2574355" y="6579676"/>
                </a:cubicBezTo>
                <a:cubicBezTo>
                  <a:pt x="2580804" y="6579676"/>
                  <a:pt x="2586236" y="6578467"/>
                  <a:pt x="2590649" y="6576048"/>
                </a:cubicBezTo>
                <a:cubicBezTo>
                  <a:pt x="2595063" y="6573630"/>
                  <a:pt x="2598288" y="6570335"/>
                  <a:pt x="2600323" y="6566163"/>
                </a:cubicBezTo>
                <a:cubicBezTo>
                  <a:pt x="2602359" y="6561991"/>
                  <a:pt x="2603376" y="6554907"/>
                  <a:pt x="2603376" y="6544911"/>
                </a:cubicBezTo>
                <a:lnTo>
                  <a:pt x="2603376" y="6489407"/>
                </a:lnTo>
                <a:lnTo>
                  <a:pt x="2593340" y="6489407"/>
                </a:lnTo>
                <a:lnTo>
                  <a:pt x="2593340" y="6497146"/>
                </a:lnTo>
                <a:cubicBezTo>
                  <a:pt x="2588422" y="6491020"/>
                  <a:pt x="2582175" y="6487956"/>
                  <a:pt x="2574597" y="6487956"/>
                </a:cubicBezTo>
                <a:close/>
                <a:moveTo>
                  <a:pt x="1758954" y="6487956"/>
                </a:moveTo>
                <a:cubicBezTo>
                  <a:pt x="1753432" y="6487956"/>
                  <a:pt x="1748575" y="6488712"/>
                  <a:pt x="1744383" y="6490223"/>
                </a:cubicBezTo>
                <a:cubicBezTo>
                  <a:pt x="1740191" y="6491735"/>
                  <a:pt x="1736986" y="6493891"/>
                  <a:pt x="1734769" y="6496693"/>
                </a:cubicBezTo>
                <a:cubicBezTo>
                  <a:pt x="1732552" y="6499494"/>
                  <a:pt x="1730960" y="6503172"/>
                  <a:pt x="1729993" y="6507727"/>
                </a:cubicBezTo>
                <a:lnTo>
                  <a:pt x="1740634" y="6509178"/>
                </a:lnTo>
                <a:cubicBezTo>
                  <a:pt x="1741803" y="6504623"/>
                  <a:pt x="1743607" y="6501449"/>
                  <a:pt x="1746045" y="6499655"/>
                </a:cubicBezTo>
                <a:cubicBezTo>
                  <a:pt x="1748484" y="6497862"/>
                  <a:pt x="1752263" y="6496965"/>
                  <a:pt x="1757382" y="6496965"/>
                </a:cubicBezTo>
                <a:cubicBezTo>
                  <a:pt x="1762864" y="6496965"/>
                  <a:pt x="1766995" y="6498194"/>
                  <a:pt x="1769776" y="6500653"/>
                </a:cubicBezTo>
                <a:cubicBezTo>
                  <a:pt x="1771832" y="6502467"/>
                  <a:pt x="1772860" y="6505591"/>
                  <a:pt x="1772860" y="6510025"/>
                </a:cubicBezTo>
                <a:cubicBezTo>
                  <a:pt x="1772860" y="6510428"/>
                  <a:pt x="1772840" y="6511375"/>
                  <a:pt x="1772799" y="6512866"/>
                </a:cubicBezTo>
                <a:cubicBezTo>
                  <a:pt x="1768648" y="6514317"/>
                  <a:pt x="1762178" y="6515567"/>
                  <a:pt x="1753391" y="6516615"/>
                </a:cubicBezTo>
                <a:cubicBezTo>
                  <a:pt x="1749079" y="6517139"/>
                  <a:pt x="1745854" y="6517683"/>
                  <a:pt x="1743717" y="6518247"/>
                </a:cubicBezTo>
                <a:cubicBezTo>
                  <a:pt x="1740815" y="6519053"/>
                  <a:pt x="1738205" y="6520243"/>
                  <a:pt x="1735888" y="6521815"/>
                </a:cubicBezTo>
                <a:cubicBezTo>
                  <a:pt x="1733570" y="6523387"/>
                  <a:pt x="1731696" y="6525472"/>
                  <a:pt x="1730265" y="6528072"/>
                </a:cubicBezTo>
                <a:cubicBezTo>
                  <a:pt x="1728834" y="6530672"/>
                  <a:pt x="1728118" y="6533544"/>
                  <a:pt x="1728118" y="6536688"/>
                </a:cubicBezTo>
                <a:cubicBezTo>
                  <a:pt x="1728118" y="6542049"/>
                  <a:pt x="1730013" y="6546453"/>
                  <a:pt x="1733802" y="6549899"/>
                </a:cubicBezTo>
                <a:cubicBezTo>
                  <a:pt x="1737591" y="6553345"/>
                  <a:pt x="1743012" y="6555068"/>
                  <a:pt x="1750066" y="6555068"/>
                </a:cubicBezTo>
                <a:cubicBezTo>
                  <a:pt x="1754339" y="6555068"/>
                  <a:pt x="1758339" y="6554363"/>
                  <a:pt x="1762068" y="6552952"/>
                </a:cubicBezTo>
                <a:cubicBezTo>
                  <a:pt x="1765796" y="6551541"/>
                  <a:pt x="1769676" y="6549123"/>
                  <a:pt x="1773706" y="6545697"/>
                </a:cubicBezTo>
                <a:cubicBezTo>
                  <a:pt x="1774029" y="6548720"/>
                  <a:pt x="1774754" y="6551360"/>
                  <a:pt x="1775883" y="6553617"/>
                </a:cubicBezTo>
                <a:lnTo>
                  <a:pt x="1787250" y="6553617"/>
                </a:lnTo>
                <a:cubicBezTo>
                  <a:pt x="1785879" y="6551158"/>
                  <a:pt x="1784962" y="6548589"/>
                  <a:pt x="1784499" y="6545908"/>
                </a:cubicBezTo>
                <a:cubicBezTo>
                  <a:pt x="1784035" y="6543228"/>
                  <a:pt x="1783803" y="6536829"/>
                  <a:pt x="1783803" y="6526712"/>
                </a:cubicBezTo>
                <a:lnTo>
                  <a:pt x="1783803" y="6512201"/>
                </a:lnTo>
                <a:cubicBezTo>
                  <a:pt x="1783803" y="6507364"/>
                  <a:pt x="1783622" y="6504019"/>
                  <a:pt x="1783259" y="6502165"/>
                </a:cubicBezTo>
                <a:cubicBezTo>
                  <a:pt x="1782614" y="6499182"/>
                  <a:pt x="1781486" y="6496713"/>
                  <a:pt x="1779873" y="6494758"/>
                </a:cubicBezTo>
                <a:cubicBezTo>
                  <a:pt x="1778261" y="6492803"/>
                  <a:pt x="1775742" y="6491181"/>
                  <a:pt x="1772316" y="6489891"/>
                </a:cubicBezTo>
                <a:cubicBezTo>
                  <a:pt x="1768890" y="6488601"/>
                  <a:pt x="1764436" y="6487956"/>
                  <a:pt x="1758954" y="6487956"/>
                </a:cubicBezTo>
                <a:close/>
                <a:moveTo>
                  <a:pt x="1695362" y="6487956"/>
                </a:moveTo>
                <a:cubicBezTo>
                  <a:pt x="1686454" y="6487956"/>
                  <a:pt x="1679642" y="6491483"/>
                  <a:pt x="1674927" y="6498537"/>
                </a:cubicBezTo>
                <a:lnTo>
                  <a:pt x="1674927" y="6489407"/>
                </a:lnTo>
                <a:lnTo>
                  <a:pt x="1665132" y="6489407"/>
                </a:lnTo>
                <a:lnTo>
                  <a:pt x="1665132" y="6553617"/>
                </a:lnTo>
                <a:lnTo>
                  <a:pt x="1676015" y="6553617"/>
                </a:lnTo>
                <a:lnTo>
                  <a:pt x="1676015" y="6518550"/>
                </a:lnTo>
                <a:cubicBezTo>
                  <a:pt x="1676015" y="6510327"/>
                  <a:pt x="1677697" y="6504744"/>
                  <a:pt x="1681063" y="6501802"/>
                </a:cubicBezTo>
                <a:cubicBezTo>
                  <a:pt x="1684429" y="6498859"/>
                  <a:pt x="1688429" y="6497388"/>
                  <a:pt x="1693065" y="6497388"/>
                </a:cubicBezTo>
                <a:cubicBezTo>
                  <a:pt x="1695967" y="6497388"/>
                  <a:pt x="1698496" y="6498043"/>
                  <a:pt x="1700653" y="6499353"/>
                </a:cubicBezTo>
                <a:cubicBezTo>
                  <a:pt x="1702809" y="6500663"/>
                  <a:pt x="1704311" y="6502416"/>
                  <a:pt x="1705157" y="6504613"/>
                </a:cubicBezTo>
                <a:cubicBezTo>
                  <a:pt x="1706004" y="6506810"/>
                  <a:pt x="1706427" y="6510125"/>
                  <a:pt x="1706427" y="6514559"/>
                </a:cubicBezTo>
                <a:lnTo>
                  <a:pt x="1706427" y="6553617"/>
                </a:lnTo>
                <a:lnTo>
                  <a:pt x="1717310" y="6553617"/>
                </a:lnTo>
                <a:lnTo>
                  <a:pt x="1717310" y="6514136"/>
                </a:lnTo>
                <a:cubicBezTo>
                  <a:pt x="1717310" y="6509097"/>
                  <a:pt x="1717108" y="6505571"/>
                  <a:pt x="1716705" y="6503555"/>
                </a:cubicBezTo>
                <a:cubicBezTo>
                  <a:pt x="1716060" y="6500452"/>
                  <a:pt x="1714932" y="6497771"/>
                  <a:pt x="1713319" y="6495514"/>
                </a:cubicBezTo>
                <a:cubicBezTo>
                  <a:pt x="1711707" y="6493257"/>
                  <a:pt x="1709279" y="6491433"/>
                  <a:pt x="1706034" y="6490042"/>
                </a:cubicBezTo>
                <a:cubicBezTo>
                  <a:pt x="1702789" y="6488651"/>
                  <a:pt x="1699232" y="6487956"/>
                  <a:pt x="1695362" y="6487956"/>
                </a:cubicBezTo>
                <a:close/>
                <a:moveTo>
                  <a:pt x="1624515" y="6487956"/>
                </a:moveTo>
                <a:cubicBezTo>
                  <a:pt x="1616575" y="6487956"/>
                  <a:pt x="1609844" y="6490334"/>
                  <a:pt x="1604321" y="6495091"/>
                </a:cubicBezTo>
                <a:cubicBezTo>
                  <a:pt x="1597711" y="6500814"/>
                  <a:pt x="1594406" y="6509621"/>
                  <a:pt x="1594406" y="6521512"/>
                </a:cubicBezTo>
                <a:cubicBezTo>
                  <a:pt x="1594406" y="6532355"/>
                  <a:pt x="1597177" y="6540658"/>
                  <a:pt x="1602719" y="6546422"/>
                </a:cubicBezTo>
                <a:cubicBezTo>
                  <a:pt x="1608262" y="6552186"/>
                  <a:pt x="1615527" y="6555068"/>
                  <a:pt x="1624515" y="6555068"/>
                </a:cubicBezTo>
                <a:cubicBezTo>
                  <a:pt x="1630118" y="6555068"/>
                  <a:pt x="1635288" y="6553758"/>
                  <a:pt x="1640024" y="6551138"/>
                </a:cubicBezTo>
                <a:cubicBezTo>
                  <a:pt x="1644760" y="6548518"/>
                  <a:pt x="1648368" y="6544840"/>
                  <a:pt x="1650846" y="6540104"/>
                </a:cubicBezTo>
                <a:cubicBezTo>
                  <a:pt x="1653325" y="6535368"/>
                  <a:pt x="1654565" y="6528868"/>
                  <a:pt x="1654565" y="6520605"/>
                </a:cubicBezTo>
                <a:cubicBezTo>
                  <a:pt x="1654565" y="6510407"/>
                  <a:pt x="1651764" y="6502416"/>
                  <a:pt x="1646160" y="6496632"/>
                </a:cubicBezTo>
                <a:cubicBezTo>
                  <a:pt x="1640558" y="6490848"/>
                  <a:pt x="1633343" y="6487956"/>
                  <a:pt x="1624515" y="6487956"/>
                </a:cubicBezTo>
                <a:close/>
                <a:moveTo>
                  <a:pt x="1492254" y="6487956"/>
                </a:moveTo>
                <a:cubicBezTo>
                  <a:pt x="1486732" y="6487956"/>
                  <a:pt x="1481875" y="6488712"/>
                  <a:pt x="1477683" y="6490223"/>
                </a:cubicBezTo>
                <a:cubicBezTo>
                  <a:pt x="1473490" y="6491735"/>
                  <a:pt x="1470286" y="6493891"/>
                  <a:pt x="1468069" y="6496693"/>
                </a:cubicBezTo>
                <a:cubicBezTo>
                  <a:pt x="1465852" y="6499494"/>
                  <a:pt x="1464260" y="6503172"/>
                  <a:pt x="1463293" y="6507727"/>
                </a:cubicBezTo>
                <a:lnTo>
                  <a:pt x="1473934" y="6509178"/>
                </a:lnTo>
                <a:cubicBezTo>
                  <a:pt x="1475103" y="6504623"/>
                  <a:pt x="1476907" y="6501449"/>
                  <a:pt x="1479345" y="6499655"/>
                </a:cubicBezTo>
                <a:cubicBezTo>
                  <a:pt x="1481784" y="6497862"/>
                  <a:pt x="1485563" y="6496965"/>
                  <a:pt x="1490682" y="6496965"/>
                </a:cubicBezTo>
                <a:cubicBezTo>
                  <a:pt x="1496164" y="6496965"/>
                  <a:pt x="1500295" y="6498194"/>
                  <a:pt x="1503076" y="6500653"/>
                </a:cubicBezTo>
                <a:cubicBezTo>
                  <a:pt x="1505132" y="6502467"/>
                  <a:pt x="1506160" y="6505591"/>
                  <a:pt x="1506160" y="6510025"/>
                </a:cubicBezTo>
                <a:cubicBezTo>
                  <a:pt x="1506160" y="6510428"/>
                  <a:pt x="1506140" y="6511375"/>
                  <a:pt x="1506099" y="6512866"/>
                </a:cubicBezTo>
                <a:cubicBezTo>
                  <a:pt x="1501948" y="6514317"/>
                  <a:pt x="1495478" y="6515567"/>
                  <a:pt x="1486691" y="6516615"/>
                </a:cubicBezTo>
                <a:cubicBezTo>
                  <a:pt x="1482379" y="6517139"/>
                  <a:pt x="1479154" y="6517683"/>
                  <a:pt x="1477018" y="6518247"/>
                </a:cubicBezTo>
                <a:cubicBezTo>
                  <a:pt x="1474115" y="6519053"/>
                  <a:pt x="1471505" y="6520243"/>
                  <a:pt x="1469188" y="6521815"/>
                </a:cubicBezTo>
                <a:cubicBezTo>
                  <a:pt x="1466870" y="6523387"/>
                  <a:pt x="1464996" y="6525472"/>
                  <a:pt x="1463565" y="6528072"/>
                </a:cubicBezTo>
                <a:cubicBezTo>
                  <a:pt x="1462134" y="6530672"/>
                  <a:pt x="1461418" y="6533544"/>
                  <a:pt x="1461418" y="6536688"/>
                </a:cubicBezTo>
                <a:cubicBezTo>
                  <a:pt x="1461418" y="6542049"/>
                  <a:pt x="1463313" y="6546453"/>
                  <a:pt x="1467102" y="6549899"/>
                </a:cubicBezTo>
                <a:cubicBezTo>
                  <a:pt x="1470891" y="6553345"/>
                  <a:pt x="1476312" y="6555068"/>
                  <a:pt x="1483366" y="6555068"/>
                </a:cubicBezTo>
                <a:cubicBezTo>
                  <a:pt x="1487639" y="6555068"/>
                  <a:pt x="1491639" y="6554363"/>
                  <a:pt x="1495368" y="6552952"/>
                </a:cubicBezTo>
                <a:cubicBezTo>
                  <a:pt x="1499096" y="6551541"/>
                  <a:pt x="1502976" y="6549123"/>
                  <a:pt x="1507006" y="6545697"/>
                </a:cubicBezTo>
                <a:cubicBezTo>
                  <a:pt x="1507329" y="6548720"/>
                  <a:pt x="1508054" y="6551360"/>
                  <a:pt x="1509183" y="6553617"/>
                </a:cubicBezTo>
                <a:lnTo>
                  <a:pt x="1520550" y="6553617"/>
                </a:lnTo>
                <a:cubicBezTo>
                  <a:pt x="1519179" y="6551158"/>
                  <a:pt x="1518262" y="6548589"/>
                  <a:pt x="1517799" y="6545908"/>
                </a:cubicBezTo>
                <a:cubicBezTo>
                  <a:pt x="1517335" y="6543228"/>
                  <a:pt x="1517103" y="6536829"/>
                  <a:pt x="1517103" y="6526712"/>
                </a:cubicBezTo>
                <a:lnTo>
                  <a:pt x="1517103" y="6512201"/>
                </a:lnTo>
                <a:cubicBezTo>
                  <a:pt x="1517103" y="6507364"/>
                  <a:pt x="1516922" y="6504019"/>
                  <a:pt x="1516559" y="6502165"/>
                </a:cubicBezTo>
                <a:cubicBezTo>
                  <a:pt x="1515914" y="6499182"/>
                  <a:pt x="1514786" y="6496713"/>
                  <a:pt x="1513173" y="6494758"/>
                </a:cubicBezTo>
                <a:cubicBezTo>
                  <a:pt x="1511561" y="6492803"/>
                  <a:pt x="1509042" y="6491181"/>
                  <a:pt x="1505616" y="6489891"/>
                </a:cubicBezTo>
                <a:cubicBezTo>
                  <a:pt x="1502190" y="6488601"/>
                  <a:pt x="1497735" y="6487956"/>
                  <a:pt x="1492254" y="6487956"/>
                </a:cubicBezTo>
                <a:close/>
                <a:moveTo>
                  <a:pt x="1428662" y="6487956"/>
                </a:moveTo>
                <a:cubicBezTo>
                  <a:pt x="1419754" y="6487956"/>
                  <a:pt x="1412942" y="6491483"/>
                  <a:pt x="1408226" y="6498537"/>
                </a:cubicBezTo>
                <a:lnTo>
                  <a:pt x="1408226" y="6489407"/>
                </a:lnTo>
                <a:lnTo>
                  <a:pt x="1398432" y="6489407"/>
                </a:lnTo>
                <a:lnTo>
                  <a:pt x="1398432" y="6553617"/>
                </a:lnTo>
                <a:lnTo>
                  <a:pt x="1409315" y="6553617"/>
                </a:lnTo>
                <a:lnTo>
                  <a:pt x="1409315" y="6518550"/>
                </a:lnTo>
                <a:cubicBezTo>
                  <a:pt x="1409315" y="6510327"/>
                  <a:pt x="1410998" y="6504744"/>
                  <a:pt x="1414363" y="6501802"/>
                </a:cubicBezTo>
                <a:cubicBezTo>
                  <a:pt x="1417729" y="6498859"/>
                  <a:pt x="1421730" y="6497388"/>
                  <a:pt x="1426365" y="6497388"/>
                </a:cubicBezTo>
                <a:cubicBezTo>
                  <a:pt x="1429267" y="6497388"/>
                  <a:pt x="1431796" y="6498043"/>
                  <a:pt x="1433953" y="6499353"/>
                </a:cubicBezTo>
                <a:cubicBezTo>
                  <a:pt x="1436109" y="6500663"/>
                  <a:pt x="1437611" y="6502416"/>
                  <a:pt x="1438457" y="6504613"/>
                </a:cubicBezTo>
                <a:cubicBezTo>
                  <a:pt x="1439303" y="6506810"/>
                  <a:pt x="1439727" y="6510125"/>
                  <a:pt x="1439727" y="6514559"/>
                </a:cubicBezTo>
                <a:lnTo>
                  <a:pt x="1439727" y="6553617"/>
                </a:lnTo>
                <a:lnTo>
                  <a:pt x="1450610" y="6553617"/>
                </a:lnTo>
                <a:lnTo>
                  <a:pt x="1450610" y="6514136"/>
                </a:lnTo>
                <a:cubicBezTo>
                  <a:pt x="1450610" y="6509097"/>
                  <a:pt x="1450408" y="6505571"/>
                  <a:pt x="1450005" y="6503555"/>
                </a:cubicBezTo>
                <a:cubicBezTo>
                  <a:pt x="1449360" y="6500452"/>
                  <a:pt x="1448232" y="6497771"/>
                  <a:pt x="1446619" y="6495514"/>
                </a:cubicBezTo>
                <a:cubicBezTo>
                  <a:pt x="1445007" y="6493257"/>
                  <a:pt x="1442579" y="6491433"/>
                  <a:pt x="1439334" y="6490042"/>
                </a:cubicBezTo>
                <a:cubicBezTo>
                  <a:pt x="1436089" y="6488651"/>
                  <a:pt x="1432532" y="6487956"/>
                  <a:pt x="1428662" y="6487956"/>
                </a:cubicBezTo>
                <a:close/>
                <a:moveTo>
                  <a:pt x="1383912" y="6487956"/>
                </a:moveTo>
                <a:cubicBezTo>
                  <a:pt x="1381372" y="6487956"/>
                  <a:pt x="1379044" y="6488682"/>
                  <a:pt x="1376928" y="6490133"/>
                </a:cubicBezTo>
                <a:cubicBezTo>
                  <a:pt x="1374812" y="6491584"/>
                  <a:pt x="1372504" y="6494587"/>
                  <a:pt x="1370006" y="6499142"/>
                </a:cubicBezTo>
                <a:lnTo>
                  <a:pt x="1370006" y="6489407"/>
                </a:lnTo>
                <a:lnTo>
                  <a:pt x="1360211" y="6489407"/>
                </a:lnTo>
                <a:lnTo>
                  <a:pt x="1360211" y="6553617"/>
                </a:lnTo>
                <a:lnTo>
                  <a:pt x="1371094" y="6553617"/>
                </a:lnTo>
                <a:lnTo>
                  <a:pt x="1371094" y="6520001"/>
                </a:lnTo>
                <a:cubicBezTo>
                  <a:pt x="1371094" y="6515406"/>
                  <a:pt x="1371698" y="6511173"/>
                  <a:pt x="1372908" y="6507304"/>
                </a:cubicBezTo>
                <a:cubicBezTo>
                  <a:pt x="1373714" y="6504764"/>
                  <a:pt x="1375064" y="6502779"/>
                  <a:pt x="1376958" y="6501348"/>
                </a:cubicBezTo>
                <a:cubicBezTo>
                  <a:pt x="1378853" y="6499917"/>
                  <a:pt x="1380989" y="6499202"/>
                  <a:pt x="1383367" y="6499202"/>
                </a:cubicBezTo>
                <a:cubicBezTo>
                  <a:pt x="1386028" y="6499202"/>
                  <a:pt x="1388688" y="6499988"/>
                  <a:pt x="1391348" y="6501560"/>
                </a:cubicBezTo>
                <a:lnTo>
                  <a:pt x="1395097" y="6491463"/>
                </a:lnTo>
                <a:cubicBezTo>
                  <a:pt x="1391308" y="6489125"/>
                  <a:pt x="1387580" y="6487956"/>
                  <a:pt x="1383912" y="6487956"/>
                </a:cubicBezTo>
                <a:close/>
                <a:moveTo>
                  <a:pt x="1320018" y="6487956"/>
                </a:moveTo>
                <a:cubicBezTo>
                  <a:pt x="1311150" y="6487956"/>
                  <a:pt x="1303935" y="6490939"/>
                  <a:pt x="1298373" y="6496904"/>
                </a:cubicBezTo>
                <a:cubicBezTo>
                  <a:pt x="1292810" y="6502870"/>
                  <a:pt x="1290029" y="6511254"/>
                  <a:pt x="1290029" y="6522056"/>
                </a:cubicBezTo>
                <a:cubicBezTo>
                  <a:pt x="1290029" y="6532496"/>
                  <a:pt x="1292780" y="6540608"/>
                  <a:pt x="1298282" y="6546392"/>
                </a:cubicBezTo>
                <a:cubicBezTo>
                  <a:pt x="1303784" y="6552176"/>
                  <a:pt x="1311231" y="6555068"/>
                  <a:pt x="1320622" y="6555068"/>
                </a:cubicBezTo>
                <a:cubicBezTo>
                  <a:pt x="1328079" y="6555068"/>
                  <a:pt x="1334206" y="6553254"/>
                  <a:pt x="1339003" y="6549627"/>
                </a:cubicBezTo>
                <a:cubicBezTo>
                  <a:pt x="1343799" y="6545999"/>
                  <a:pt x="1347084" y="6540900"/>
                  <a:pt x="1348858" y="6534330"/>
                </a:cubicBezTo>
                <a:lnTo>
                  <a:pt x="1337612" y="6532939"/>
                </a:lnTo>
                <a:cubicBezTo>
                  <a:pt x="1335959" y="6537535"/>
                  <a:pt x="1333722" y="6540880"/>
                  <a:pt x="1330901" y="6542976"/>
                </a:cubicBezTo>
                <a:cubicBezTo>
                  <a:pt x="1328079" y="6545072"/>
                  <a:pt x="1324673" y="6546120"/>
                  <a:pt x="1320683" y="6546120"/>
                </a:cubicBezTo>
                <a:cubicBezTo>
                  <a:pt x="1315322" y="6546120"/>
                  <a:pt x="1310848" y="6544246"/>
                  <a:pt x="1307260" y="6540497"/>
                </a:cubicBezTo>
                <a:cubicBezTo>
                  <a:pt x="1303673" y="6536749"/>
                  <a:pt x="1301678" y="6531347"/>
                  <a:pt x="1301275" y="6524293"/>
                </a:cubicBezTo>
                <a:lnTo>
                  <a:pt x="1349160" y="6524293"/>
                </a:lnTo>
                <a:cubicBezTo>
                  <a:pt x="1349201" y="6523004"/>
                  <a:pt x="1349221" y="6522036"/>
                  <a:pt x="1349221" y="6521391"/>
                </a:cubicBezTo>
                <a:cubicBezTo>
                  <a:pt x="1349221" y="6510790"/>
                  <a:pt x="1346500" y="6502568"/>
                  <a:pt x="1341058" y="6496723"/>
                </a:cubicBezTo>
                <a:cubicBezTo>
                  <a:pt x="1335617" y="6490878"/>
                  <a:pt x="1328603" y="6487956"/>
                  <a:pt x="1320018" y="6487956"/>
                </a:cubicBezTo>
                <a:close/>
                <a:moveTo>
                  <a:pt x="1219112" y="6487956"/>
                </a:moveTo>
                <a:cubicBezTo>
                  <a:pt x="1210204" y="6487956"/>
                  <a:pt x="1203392" y="6491483"/>
                  <a:pt x="1198676" y="6498537"/>
                </a:cubicBezTo>
                <a:lnTo>
                  <a:pt x="1198676" y="6489407"/>
                </a:lnTo>
                <a:lnTo>
                  <a:pt x="1188882" y="6489407"/>
                </a:lnTo>
                <a:lnTo>
                  <a:pt x="1188882" y="6553617"/>
                </a:lnTo>
                <a:lnTo>
                  <a:pt x="1199764" y="6553617"/>
                </a:lnTo>
                <a:lnTo>
                  <a:pt x="1199764" y="6518550"/>
                </a:lnTo>
                <a:cubicBezTo>
                  <a:pt x="1199764" y="6510327"/>
                  <a:pt x="1201448" y="6504744"/>
                  <a:pt x="1204813" y="6501802"/>
                </a:cubicBezTo>
                <a:cubicBezTo>
                  <a:pt x="1208179" y="6498859"/>
                  <a:pt x="1212179" y="6497388"/>
                  <a:pt x="1216815" y="6497388"/>
                </a:cubicBezTo>
                <a:cubicBezTo>
                  <a:pt x="1219717" y="6497388"/>
                  <a:pt x="1222246" y="6498043"/>
                  <a:pt x="1224403" y="6499353"/>
                </a:cubicBezTo>
                <a:cubicBezTo>
                  <a:pt x="1226559" y="6500663"/>
                  <a:pt x="1228061" y="6502416"/>
                  <a:pt x="1228907" y="6504613"/>
                </a:cubicBezTo>
                <a:cubicBezTo>
                  <a:pt x="1229753" y="6506810"/>
                  <a:pt x="1230177" y="6510125"/>
                  <a:pt x="1230177" y="6514559"/>
                </a:cubicBezTo>
                <a:lnTo>
                  <a:pt x="1230177" y="6553617"/>
                </a:lnTo>
                <a:lnTo>
                  <a:pt x="1241060" y="6553617"/>
                </a:lnTo>
                <a:lnTo>
                  <a:pt x="1241060" y="6514136"/>
                </a:lnTo>
                <a:cubicBezTo>
                  <a:pt x="1241060" y="6509097"/>
                  <a:pt x="1240858" y="6505571"/>
                  <a:pt x="1240455" y="6503555"/>
                </a:cubicBezTo>
                <a:cubicBezTo>
                  <a:pt x="1239810" y="6500452"/>
                  <a:pt x="1238682" y="6497771"/>
                  <a:pt x="1237069" y="6495514"/>
                </a:cubicBezTo>
                <a:cubicBezTo>
                  <a:pt x="1235457" y="6493257"/>
                  <a:pt x="1233028" y="6491433"/>
                  <a:pt x="1229784" y="6490042"/>
                </a:cubicBezTo>
                <a:cubicBezTo>
                  <a:pt x="1226539" y="6488651"/>
                  <a:pt x="1222982" y="6487956"/>
                  <a:pt x="1219112" y="6487956"/>
                </a:cubicBezTo>
                <a:close/>
                <a:moveTo>
                  <a:pt x="1062843" y="6487956"/>
                </a:moveTo>
                <a:cubicBezTo>
                  <a:pt x="1053975" y="6487956"/>
                  <a:pt x="1046760" y="6490939"/>
                  <a:pt x="1041198" y="6496904"/>
                </a:cubicBezTo>
                <a:cubicBezTo>
                  <a:pt x="1035635" y="6502870"/>
                  <a:pt x="1032854" y="6511254"/>
                  <a:pt x="1032854" y="6522056"/>
                </a:cubicBezTo>
                <a:cubicBezTo>
                  <a:pt x="1032854" y="6532496"/>
                  <a:pt x="1035605" y="6540608"/>
                  <a:pt x="1041107" y="6546392"/>
                </a:cubicBezTo>
                <a:cubicBezTo>
                  <a:pt x="1046609" y="6552176"/>
                  <a:pt x="1054056" y="6555068"/>
                  <a:pt x="1063447" y="6555068"/>
                </a:cubicBezTo>
                <a:cubicBezTo>
                  <a:pt x="1070904" y="6555068"/>
                  <a:pt x="1077031" y="6553254"/>
                  <a:pt x="1081828" y="6549627"/>
                </a:cubicBezTo>
                <a:cubicBezTo>
                  <a:pt x="1086624" y="6545999"/>
                  <a:pt x="1089909" y="6540900"/>
                  <a:pt x="1091683" y="6534330"/>
                </a:cubicBezTo>
                <a:lnTo>
                  <a:pt x="1080437" y="6532939"/>
                </a:lnTo>
                <a:cubicBezTo>
                  <a:pt x="1078785" y="6537535"/>
                  <a:pt x="1076547" y="6540880"/>
                  <a:pt x="1073726" y="6542976"/>
                </a:cubicBezTo>
                <a:cubicBezTo>
                  <a:pt x="1070904" y="6545072"/>
                  <a:pt x="1067498" y="6546120"/>
                  <a:pt x="1063508" y="6546120"/>
                </a:cubicBezTo>
                <a:cubicBezTo>
                  <a:pt x="1058147" y="6546120"/>
                  <a:pt x="1053673" y="6544246"/>
                  <a:pt x="1050085" y="6540497"/>
                </a:cubicBezTo>
                <a:cubicBezTo>
                  <a:pt x="1046498" y="6536749"/>
                  <a:pt x="1044503" y="6531347"/>
                  <a:pt x="1044100" y="6524293"/>
                </a:cubicBezTo>
                <a:lnTo>
                  <a:pt x="1091985" y="6524293"/>
                </a:lnTo>
                <a:cubicBezTo>
                  <a:pt x="1092026" y="6523004"/>
                  <a:pt x="1092046" y="6522036"/>
                  <a:pt x="1092046" y="6521391"/>
                </a:cubicBezTo>
                <a:cubicBezTo>
                  <a:pt x="1092046" y="6510790"/>
                  <a:pt x="1089325" y="6502568"/>
                  <a:pt x="1083883" y="6496723"/>
                </a:cubicBezTo>
                <a:cubicBezTo>
                  <a:pt x="1078442" y="6490878"/>
                  <a:pt x="1071428" y="6487956"/>
                  <a:pt x="1062843" y="6487956"/>
                </a:cubicBezTo>
                <a:close/>
                <a:moveTo>
                  <a:pt x="1000037" y="6487956"/>
                </a:moveTo>
                <a:cubicBezTo>
                  <a:pt x="991129" y="6487956"/>
                  <a:pt x="984317" y="6491483"/>
                  <a:pt x="979601" y="6498537"/>
                </a:cubicBezTo>
                <a:lnTo>
                  <a:pt x="979601" y="6489407"/>
                </a:lnTo>
                <a:lnTo>
                  <a:pt x="969806" y="6489407"/>
                </a:lnTo>
                <a:lnTo>
                  <a:pt x="969806" y="6553617"/>
                </a:lnTo>
                <a:lnTo>
                  <a:pt x="980690" y="6553617"/>
                </a:lnTo>
                <a:lnTo>
                  <a:pt x="980690" y="6518550"/>
                </a:lnTo>
                <a:cubicBezTo>
                  <a:pt x="980690" y="6510327"/>
                  <a:pt x="982372" y="6504744"/>
                  <a:pt x="985738" y="6501802"/>
                </a:cubicBezTo>
                <a:cubicBezTo>
                  <a:pt x="989104" y="6498859"/>
                  <a:pt x="993104" y="6497388"/>
                  <a:pt x="997740" y="6497388"/>
                </a:cubicBezTo>
                <a:cubicBezTo>
                  <a:pt x="1000642" y="6497388"/>
                  <a:pt x="1003171" y="6498043"/>
                  <a:pt x="1005328" y="6499353"/>
                </a:cubicBezTo>
                <a:cubicBezTo>
                  <a:pt x="1007484" y="6500663"/>
                  <a:pt x="1008986" y="6502416"/>
                  <a:pt x="1009832" y="6504613"/>
                </a:cubicBezTo>
                <a:cubicBezTo>
                  <a:pt x="1010679" y="6506810"/>
                  <a:pt x="1011102" y="6510125"/>
                  <a:pt x="1011102" y="6514559"/>
                </a:cubicBezTo>
                <a:lnTo>
                  <a:pt x="1011102" y="6553617"/>
                </a:lnTo>
                <a:lnTo>
                  <a:pt x="1021985" y="6553617"/>
                </a:lnTo>
                <a:lnTo>
                  <a:pt x="1021985" y="6514136"/>
                </a:lnTo>
                <a:cubicBezTo>
                  <a:pt x="1021985" y="6509097"/>
                  <a:pt x="1021783" y="6505571"/>
                  <a:pt x="1021380" y="6503555"/>
                </a:cubicBezTo>
                <a:cubicBezTo>
                  <a:pt x="1020735" y="6500452"/>
                  <a:pt x="1019607" y="6497771"/>
                  <a:pt x="1017994" y="6495514"/>
                </a:cubicBezTo>
                <a:cubicBezTo>
                  <a:pt x="1016382" y="6493257"/>
                  <a:pt x="1013953" y="6491433"/>
                  <a:pt x="1010709" y="6490042"/>
                </a:cubicBezTo>
                <a:cubicBezTo>
                  <a:pt x="1007464" y="6488651"/>
                  <a:pt x="1003907" y="6487956"/>
                  <a:pt x="1000037" y="6487956"/>
                </a:cubicBezTo>
                <a:close/>
                <a:moveTo>
                  <a:pt x="872343" y="6487956"/>
                </a:moveTo>
                <a:cubicBezTo>
                  <a:pt x="863475" y="6487956"/>
                  <a:pt x="856260" y="6490939"/>
                  <a:pt x="850698" y="6496904"/>
                </a:cubicBezTo>
                <a:cubicBezTo>
                  <a:pt x="845135" y="6502870"/>
                  <a:pt x="842354" y="6511254"/>
                  <a:pt x="842354" y="6522056"/>
                </a:cubicBezTo>
                <a:cubicBezTo>
                  <a:pt x="842354" y="6532496"/>
                  <a:pt x="845105" y="6540608"/>
                  <a:pt x="850607" y="6546392"/>
                </a:cubicBezTo>
                <a:cubicBezTo>
                  <a:pt x="856109" y="6552176"/>
                  <a:pt x="863556" y="6555068"/>
                  <a:pt x="872947" y="6555068"/>
                </a:cubicBezTo>
                <a:cubicBezTo>
                  <a:pt x="880404" y="6555068"/>
                  <a:pt x="886531" y="6553254"/>
                  <a:pt x="891328" y="6549627"/>
                </a:cubicBezTo>
                <a:cubicBezTo>
                  <a:pt x="896124" y="6545999"/>
                  <a:pt x="899409" y="6540900"/>
                  <a:pt x="901183" y="6534330"/>
                </a:cubicBezTo>
                <a:lnTo>
                  <a:pt x="889937" y="6532939"/>
                </a:lnTo>
                <a:cubicBezTo>
                  <a:pt x="888284" y="6537535"/>
                  <a:pt x="886047" y="6540880"/>
                  <a:pt x="883226" y="6542976"/>
                </a:cubicBezTo>
                <a:cubicBezTo>
                  <a:pt x="880404" y="6545072"/>
                  <a:pt x="876998" y="6546120"/>
                  <a:pt x="873008" y="6546120"/>
                </a:cubicBezTo>
                <a:cubicBezTo>
                  <a:pt x="867647" y="6546120"/>
                  <a:pt x="863173" y="6544246"/>
                  <a:pt x="859585" y="6540497"/>
                </a:cubicBezTo>
                <a:cubicBezTo>
                  <a:pt x="855998" y="6536749"/>
                  <a:pt x="854003" y="6531347"/>
                  <a:pt x="853600" y="6524293"/>
                </a:cubicBezTo>
                <a:lnTo>
                  <a:pt x="901485" y="6524293"/>
                </a:lnTo>
                <a:cubicBezTo>
                  <a:pt x="901526" y="6523004"/>
                  <a:pt x="901546" y="6522036"/>
                  <a:pt x="901546" y="6521391"/>
                </a:cubicBezTo>
                <a:cubicBezTo>
                  <a:pt x="901546" y="6510790"/>
                  <a:pt x="898825" y="6502568"/>
                  <a:pt x="893383" y="6496723"/>
                </a:cubicBezTo>
                <a:cubicBezTo>
                  <a:pt x="887942" y="6490878"/>
                  <a:pt x="880928" y="6487956"/>
                  <a:pt x="872343" y="6487956"/>
                </a:cubicBezTo>
                <a:close/>
                <a:moveTo>
                  <a:pt x="802947" y="6487956"/>
                </a:moveTo>
                <a:cubicBezTo>
                  <a:pt x="797264" y="6487956"/>
                  <a:pt x="792316" y="6489367"/>
                  <a:pt x="788104" y="6492188"/>
                </a:cubicBezTo>
                <a:cubicBezTo>
                  <a:pt x="783892" y="6495010"/>
                  <a:pt x="780677" y="6499011"/>
                  <a:pt x="778460" y="6504190"/>
                </a:cubicBezTo>
                <a:cubicBezTo>
                  <a:pt x="776243" y="6509370"/>
                  <a:pt x="775135" y="6515023"/>
                  <a:pt x="775135" y="6521149"/>
                </a:cubicBezTo>
                <a:cubicBezTo>
                  <a:pt x="775135" y="6530057"/>
                  <a:pt x="777553" y="6537696"/>
                  <a:pt x="782390" y="6544064"/>
                </a:cubicBezTo>
                <a:cubicBezTo>
                  <a:pt x="787227" y="6550433"/>
                  <a:pt x="794059" y="6553617"/>
                  <a:pt x="802887" y="6553617"/>
                </a:cubicBezTo>
                <a:cubicBezTo>
                  <a:pt x="809981" y="6553617"/>
                  <a:pt x="815906" y="6550816"/>
                  <a:pt x="820662" y="6545213"/>
                </a:cubicBezTo>
                <a:cubicBezTo>
                  <a:pt x="820702" y="6552307"/>
                  <a:pt x="820440" y="6556963"/>
                  <a:pt x="819876" y="6559180"/>
                </a:cubicBezTo>
                <a:cubicBezTo>
                  <a:pt x="818909" y="6562807"/>
                  <a:pt x="817055" y="6565629"/>
                  <a:pt x="814314" y="6567644"/>
                </a:cubicBezTo>
                <a:cubicBezTo>
                  <a:pt x="811573" y="6569660"/>
                  <a:pt x="807683" y="6570667"/>
                  <a:pt x="802645" y="6570667"/>
                </a:cubicBezTo>
                <a:cubicBezTo>
                  <a:pt x="797969" y="6570667"/>
                  <a:pt x="794281" y="6569660"/>
                  <a:pt x="791580" y="6567644"/>
                </a:cubicBezTo>
                <a:cubicBezTo>
                  <a:pt x="789565" y="6566153"/>
                  <a:pt x="788335" y="6563775"/>
                  <a:pt x="787892" y="6560510"/>
                </a:cubicBezTo>
                <a:lnTo>
                  <a:pt x="777311" y="6558938"/>
                </a:lnTo>
                <a:cubicBezTo>
                  <a:pt x="777150" y="6565871"/>
                  <a:pt x="779427" y="6571060"/>
                  <a:pt x="784143" y="6574507"/>
                </a:cubicBezTo>
                <a:cubicBezTo>
                  <a:pt x="788859" y="6577953"/>
                  <a:pt x="795047" y="6579676"/>
                  <a:pt x="802705" y="6579676"/>
                </a:cubicBezTo>
                <a:cubicBezTo>
                  <a:pt x="809154" y="6579676"/>
                  <a:pt x="814586" y="6578467"/>
                  <a:pt x="818999" y="6576048"/>
                </a:cubicBezTo>
                <a:cubicBezTo>
                  <a:pt x="823413" y="6573630"/>
                  <a:pt x="826638" y="6570335"/>
                  <a:pt x="828673" y="6566163"/>
                </a:cubicBezTo>
                <a:cubicBezTo>
                  <a:pt x="830709" y="6561991"/>
                  <a:pt x="831727" y="6554907"/>
                  <a:pt x="831727" y="6544911"/>
                </a:cubicBezTo>
                <a:lnTo>
                  <a:pt x="831727" y="6489407"/>
                </a:lnTo>
                <a:lnTo>
                  <a:pt x="821690" y="6489407"/>
                </a:lnTo>
                <a:lnTo>
                  <a:pt x="821690" y="6497146"/>
                </a:lnTo>
                <a:cubicBezTo>
                  <a:pt x="816772" y="6491020"/>
                  <a:pt x="810525" y="6487956"/>
                  <a:pt x="802947" y="6487956"/>
                </a:cubicBezTo>
                <a:close/>
                <a:moveTo>
                  <a:pt x="4307152" y="6475441"/>
                </a:moveTo>
                <a:lnTo>
                  <a:pt x="4329825" y="6475441"/>
                </a:lnTo>
                <a:cubicBezTo>
                  <a:pt x="4335145" y="6475441"/>
                  <a:pt x="4338793" y="6475703"/>
                  <a:pt x="4340768" y="6476227"/>
                </a:cubicBezTo>
                <a:cubicBezTo>
                  <a:pt x="4343832" y="6477073"/>
                  <a:pt x="4346300" y="6478816"/>
                  <a:pt x="4348175" y="6481457"/>
                </a:cubicBezTo>
                <a:cubicBezTo>
                  <a:pt x="4350049" y="6484097"/>
                  <a:pt x="4350986" y="6487271"/>
                  <a:pt x="4350986" y="6490979"/>
                </a:cubicBezTo>
                <a:cubicBezTo>
                  <a:pt x="4350986" y="6496098"/>
                  <a:pt x="4349394" y="6500069"/>
                  <a:pt x="4346210" y="6502890"/>
                </a:cubicBezTo>
                <a:cubicBezTo>
                  <a:pt x="4343026" y="6505712"/>
                  <a:pt x="4337644" y="6507122"/>
                  <a:pt x="4330066" y="6507122"/>
                </a:cubicBezTo>
                <a:lnTo>
                  <a:pt x="4307152" y="6507122"/>
                </a:lnTo>
                <a:close/>
                <a:moveTo>
                  <a:pt x="2840483" y="6474776"/>
                </a:moveTo>
                <a:lnTo>
                  <a:pt x="2868537" y="6474776"/>
                </a:lnTo>
                <a:cubicBezTo>
                  <a:pt x="2875107" y="6474776"/>
                  <a:pt x="2879914" y="6476126"/>
                  <a:pt x="2882957" y="6478826"/>
                </a:cubicBezTo>
                <a:cubicBezTo>
                  <a:pt x="2886000" y="6481527"/>
                  <a:pt x="2887522" y="6484973"/>
                  <a:pt x="2887522" y="6489165"/>
                </a:cubicBezTo>
                <a:cubicBezTo>
                  <a:pt x="2887522" y="6492027"/>
                  <a:pt x="2886736" y="6494677"/>
                  <a:pt x="2885164" y="6497116"/>
                </a:cubicBezTo>
                <a:cubicBezTo>
                  <a:pt x="2883592" y="6499555"/>
                  <a:pt x="2881294" y="6501328"/>
                  <a:pt x="2878271" y="6502437"/>
                </a:cubicBezTo>
                <a:cubicBezTo>
                  <a:pt x="2875248" y="6503545"/>
                  <a:pt x="2871056" y="6504099"/>
                  <a:pt x="2865695" y="6504099"/>
                </a:cubicBezTo>
                <a:lnTo>
                  <a:pt x="2840483" y="6504099"/>
                </a:lnTo>
                <a:close/>
                <a:moveTo>
                  <a:pt x="2449958" y="6474776"/>
                </a:moveTo>
                <a:lnTo>
                  <a:pt x="2478012" y="6474776"/>
                </a:lnTo>
                <a:cubicBezTo>
                  <a:pt x="2484582" y="6474776"/>
                  <a:pt x="2489389" y="6476126"/>
                  <a:pt x="2492432" y="6478826"/>
                </a:cubicBezTo>
                <a:cubicBezTo>
                  <a:pt x="2495475" y="6481527"/>
                  <a:pt x="2496997" y="6484973"/>
                  <a:pt x="2496997" y="6489165"/>
                </a:cubicBezTo>
                <a:cubicBezTo>
                  <a:pt x="2496997" y="6492027"/>
                  <a:pt x="2496211" y="6494677"/>
                  <a:pt x="2494639" y="6497116"/>
                </a:cubicBezTo>
                <a:cubicBezTo>
                  <a:pt x="2493067" y="6499555"/>
                  <a:pt x="2490769" y="6501328"/>
                  <a:pt x="2487746" y="6502437"/>
                </a:cubicBezTo>
                <a:cubicBezTo>
                  <a:pt x="2484723" y="6503545"/>
                  <a:pt x="2480531" y="6504099"/>
                  <a:pt x="2475170" y="6504099"/>
                </a:cubicBezTo>
                <a:lnTo>
                  <a:pt x="2449958" y="6504099"/>
                </a:lnTo>
                <a:close/>
                <a:moveTo>
                  <a:pt x="611633" y="6474776"/>
                </a:moveTo>
                <a:lnTo>
                  <a:pt x="639687" y="6474776"/>
                </a:lnTo>
                <a:cubicBezTo>
                  <a:pt x="646257" y="6474776"/>
                  <a:pt x="651064" y="6476126"/>
                  <a:pt x="654107" y="6478826"/>
                </a:cubicBezTo>
                <a:cubicBezTo>
                  <a:pt x="657151" y="6481527"/>
                  <a:pt x="658672" y="6484973"/>
                  <a:pt x="658672" y="6489165"/>
                </a:cubicBezTo>
                <a:cubicBezTo>
                  <a:pt x="658672" y="6492027"/>
                  <a:pt x="657886" y="6494677"/>
                  <a:pt x="656314" y="6497116"/>
                </a:cubicBezTo>
                <a:cubicBezTo>
                  <a:pt x="654742" y="6499555"/>
                  <a:pt x="652445" y="6501328"/>
                  <a:pt x="649422" y="6502437"/>
                </a:cubicBezTo>
                <a:cubicBezTo>
                  <a:pt x="646398" y="6503545"/>
                  <a:pt x="642206" y="6504099"/>
                  <a:pt x="636845" y="6504099"/>
                </a:cubicBezTo>
                <a:lnTo>
                  <a:pt x="611633" y="6504099"/>
                </a:lnTo>
                <a:close/>
                <a:moveTo>
                  <a:pt x="2287424" y="6474292"/>
                </a:moveTo>
                <a:cubicBezTo>
                  <a:pt x="2288794" y="6479088"/>
                  <a:pt x="2290890" y="6485215"/>
                  <a:pt x="2293712" y="6492672"/>
                </a:cubicBezTo>
                <a:lnTo>
                  <a:pt x="2302962" y="6517219"/>
                </a:lnTo>
                <a:lnTo>
                  <a:pt x="2272913" y="6517219"/>
                </a:lnTo>
                <a:lnTo>
                  <a:pt x="2282647" y="6491221"/>
                </a:lnTo>
                <a:cubicBezTo>
                  <a:pt x="2284703" y="6485618"/>
                  <a:pt x="2286295" y="6479975"/>
                  <a:pt x="2287424" y="6474292"/>
                </a:cubicBezTo>
                <a:close/>
                <a:moveTo>
                  <a:pt x="376438" y="6473627"/>
                </a:moveTo>
                <a:cubicBezTo>
                  <a:pt x="381517" y="6473627"/>
                  <a:pt x="385759" y="6476025"/>
                  <a:pt x="389165" y="6480822"/>
                </a:cubicBezTo>
                <a:cubicBezTo>
                  <a:pt x="392571" y="6485618"/>
                  <a:pt x="394274" y="6495312"/>
                  <a:pt x="394274" y="6509904"/>
                </a:cubicBezTo>
                <a:cubicBezTo>
                  <a:pt x="394274" y="6524414"/>
                  <a:pt x="392571" y="6534088"/>
                  <a:pt x="389165" y="6538925"/>
                </a:cubicBezTo>
                <a:cubicBezTo>
                  <a:pt x="385759" y="6543762"/>
                  <a:pt x="381557" y="6546180"/>
                  <a:pt x="376559" y="6546180"/>
                </a:cubicBezTo>
                <a:cubicBezTo>
                  <a:pt x="371561" y="6546180"/>
                  <a:pt x="367359" y="6543772"/>
                  <a:pt x="363953" y="6538955"/>
                </a:cubicBezTo>
                <a:cubicBezTo>
                  <a:pt x="360547" y="6534139"/>
                  <a:pt x="358844" y="6524455"/>
                  <a:pt x="358844" y="6509904"/>
                </a:cubicBezTo>
                <a:cubicBezTo>
                  <a:pt x="358844" y="6495353"/>
                  <a:pt x="360718" y="6485376"/>
                  <a:pt x="364467" y="6479975"/>
                </a:cubicBezTo>
                <a:cubicBezTo>
                  <a:pt x="367449" y="6475743"/>
                  <a:pt x="371440" y="6473627"/>
                  <a:pt x="376438" y="6473627"/>
                </a:cubicBezTo>
                <a:close/>
                <a:moveTo>
                  <a:pt x="4199953" y="6472418"/>
                </a:moveTo>
                <a:cubicBezTo>
                  <a:pt x="4202815" y="6472418"/>
                  <a:pt x="4205204" y="6473375"/>
                  <a:pt x="4207118" y="6475289"/>
                </a:cubicBezTo>
                <a:cubicBezTo>
                  <a:pt x="4209033" y="6477204"/>
                  <a:pt x="4209990" y="6479673"/>
                  <a:pt x="4209990" y="6482696"/>
                </a:cubicBezTo>
                <a:cubicBezTo>
                  <a:pt x="4209990" y="6485235"/>
                  <a:pt x="4209295" y="6487553"/>
                  <a:pt x="4207904" y="6489649"/>
                </a:cubicBezTo>
                <a:cubicBezTo>
                  <a:pt x="4206514" y="6491745"/>
                  <a:pt x="4203460" y="6494184"/>
                  <a:pt x="4198744" y="6496965"/>
                </a:cubicBezTo>
                <a:lnTo>
                  <a:pt x="4193907" y="6491342"/>
                </a:lnTo>
                <a:cubicBezTo>
                  <a:pt x="4192497" y="6489649"/>
                  <a:pt x="4191439" y="6488047"/>
                  <a:pt x="4190733" y="6486535"/>
                </a:cubicBezTo>
                <a:cubicBezTo>
                  <a:pt x="4190028" y="6485024"/>
                  <a:pt x="4189675" y="6483583"/>
                  <a:pt x="4189675" y="6482212"/>
                </a:cubicBezTo>
                <a:cubicBezTo>
                  <a:pt x="4189675" y="6479471"/>
                  <a:pt x="4190653" y="6477154"/>
                  <a:pt x="4192607" y="6475259"/>
                </a:cubicBezTo>
                <a:cubicBezTo>
                  <a:pt x="4194562" y="6473365"/>
                  <a:pt x="4197011" y="6472418"/>
                  <a:pt x="4199953" y="6472418"/>
                </a:cubicBezTo>
                <a:close/>
                <a:moveTo>
                  <a:pt x="4697374" y="6466976"/>
                </a:moveTo>
                <a:lnTo>
                  <a:pt x="4686552" y="6473506"/>
                </a:lnTo>
                <a:lnTo>
                  <a:pt x="4686552" y="6489407"/>
                </a:lnTo>
                <a:lnTo>
                  <a:pt x="4678571" y="6489407"/>
                </a:lnTo>
                <a:lnTo>
                  <a:pt x="4678571" y="6497872"/>
                </a:lnTo>
                <a:lnTo>
                  <a:pt x="4686552" y="6497872"/>
                </a:lnTo>
                <a:lnTo>
                  <a:pt x="4686552" y="6534814"/>
                </a:lnTo>
                <a:cubicBezTo>
                  <a:pt x="4686552" y="6541344"/>
                  <a:pt x="4686995" y="6545626"/>
                  <a:pt x="4687882" y="6547662"/>
                </a:cubicBezTo>
                <a:cubicBezTo>
                  <a:pt x="4688768" y="6549697"/>
                  <a:pt x="4690300" y="6551340"/>
                  <a:pt x="4692477" y="6552589"/>
                </a:cubicBezTo>
                <a:cubicBezTo>
                  <a:pt x="4694654" y="6553839"/>
                  <a:pt x="4697717" y="6554464"/>
                  <a:pt x="4701667" y="6554464"/>
                </a:cubicBezTo>
                <a:cubicBezTo>
                  <a:pt x="4704086" y="6554464"/>
                  <a:pt x="4706827" y="6554141"/>
                  <a:pt x="4709890" y="6553496"/>
                </a:cubicBezTo>
                <a:lnTo>
                  <a:pt x="4708318" y="6543883"/>
                </a:lnTo>
                <a:cubicBezTo>
                  <a:pt x="4706343" y="6544165"/>
                  <a:pt x="4704751" y="6544306"/>
                  <a:pt x="4703541" y="6544306"/>
                </a:cubicBezTo>
                <a:cubicBezTo>
                  <a:pt x="4701929" y="6544306"/>
                  <a:pt x="4700690" y="6544044"/>
                  <a:pt x="4699823" y="6543520"/>
                </a:cubicBezTo>
                <a:cubicBezTo>
                  <a:pt x="4698956" y="6542996"/>
                  <a:pt x="4698332" y="6542291"/>
                  <a:pt x="4697949" y="6541404"/>
                </a:cubicBezTo>
                <a:cubicBezTo>
                  <a:pt x="4697566" y="6540517"/>
                  <a:pt x="4697374" y="6538522"/>
                  <a:pt x="4697374" y="6535418"/>
                </a:cubicBezTo>
                <a:lnTo>
                  <a:pt x="4697374" y="6497872"/>
                </a:lnTo>
                <a:lnTo>
                  <a:pt x="4708318" y="6497872"/>
                </a:lnTo>
                <a:lnTo>
                  <a:pt x="4708318" y="6489407"/>
                </a:lnTo>
                <a:lnTo>
                  <a:pt x="4697374" y="6489407"/>
                </a:lnTo>
                <a:close/>
                <a:moveTo>
                  <a:pt x="3963949" y="6466976"/>
                </a:moveTo>
                <a:lnTo>
                  <a:pt x="3953127" y="6473506"/>
                </a:lnTo>
                <a:lnTo>
                  <a:pt x="3953127" y="6489407"/>
                </a:lnTo>
                <a:lnTo>
                  <a:pt x="3945146" y="6489407"/>
                </a:lnTo>
                <a:lnTo>
                  <a:pt x="3945146" y="6497872"/>
                </a:lnTo>
                <a:lnTo>
                  <a:pt x="3953127" y="6497872"/>
                </a:lnTo>
                <a:lnTo>
                  <a:pt x="3953127" y="6534814"/>
                </a:lnTo>
                <a:cubicBezTo>
                  <a:pt x="3953127" y="6541344"/>
                  <a:pt x="3953570" y="6545626"/>
                  <a:pt x="3954457" y="6547662"/>
                </a:cubicBezTo>
                <a:cubicBezTo>
                  <a:pt x="3955344" y="6549697"/>
                  <a:pt x="3956875" y="6551340"/>
                  <a:pt x="3959052" y="6552589"/>
                </a:cubicBezTo>
                <a:cubicBezTo>
                  <a:pt x="3961228" y="6553839"/>
                  <a:pt x="3964292" y="6554464"/>
                  <a:pt x="3968242" y="6554464"/>
                </a:cubicBezTo>
                <a:cubicBezTo>
                  <a:pt x="3970660" y="6554464"/>
                  <a:pt x="3973401" y="6554141"/>
                  <a:pt x="3976465" y="6553496"/>
                </a:cubicBezTo>
                <a:lnTo>
                  <a:pt x="3974893" y="6543883"/>
                </a:lnTo>
                <a:cubicBezTo>
                  <a:pt x="3972918" y="6544165"/>
                  <a:pt x="3971326" y="6544306"/>
                  <a:pt x="3970116" y="6544306"/>
                </a:cubicBezTo>
                <a:cubicBezTo>
                  <a:pt x="3968504" y="6544306"/>
                  <a:pt x="3967264" y="6544044"/>
                  <a:pt x="3966398" y="6543520"/>
                </a:cubicBezTo>
                <a:cubicBezTo>
                  <a:pt x="3965531" y="6542996"/>
                  <a:pt x="3964906" y="6542291"/>
                  <a:pt x="3964524" y="6541404"/>
                </a:cubicBezTo>
                <a:cubicBezTo>
                  <a:pt x="3964141" y="6540517"/>
                  <a:pt x="3963949" y="6538522"/>
                  <a:pt x="3963949" y="6535418"/>
                </a:cubicBezTo>
                <a:lnTo>
                  <a:pt x="3963949" y="6497872"/>
                </a:lnTo>
                <a:lnTo>
                  <a:pt x="3974893" y="6497872"/>
                </a:lnTo>
                <a:lnTo>
                  <a:pt x="3974893" y="6489407"/>
                </a:lnTo>
                <a:lnTo>
                  <a:pt x="3963949" y="6489407"/>
                </a:lnTo>
                <a:close/>
                <a:moveTo>
                  <a:pt x="2697124" y="6466976"/>
                </a:moveTo>
                <a:lnTo>
                  <a:pt x="2686302" y="6473506"/>
                </a:lnTo>
                <a:lnTo>
                  <a:pt x="2686302" y="6489407"/>
                </a:lnTo>
                <a:lnTo>
                  <a:pt x="2678321" y="6489407"/>
                </a:lnTo>
                <a:lnTo>
                  <a:pt x="2678321" y="6497872"/>
                </a:lnTo>
                <a:lnTo>
                  <a:pt x="2686302" y="6497872"/>
                </a:lnTo>
                <a:lnTo>
                  <a:pt x="2686302" y="6534814"/>
                </a:lnTo>
                <a:cubicBezTo>
                  <a:pt x="2686302" y="6541344"/>
                  <a:pt x="2686745" y="6545626"/>
                  <a:pt x="2687632" y="6547662"/>
                </a:cubicBezTo>
                <a:cubicBezTo>
                  <a:pt x="2688519" y="6549697"/>
                  <a:pt x="2690050" y="6551340"/>
                  <a:pt x="2692227" y="6552589"/>
                </a:cubicBezTo>
                <a:cubicBezTo>
                  <a:pt x="2694404" y="6553839"/>
                  <a:pt x="2697467" y="6554464"/>
                  <a:pt x="2701417" y="6554464"/>
                </a:cubicBezTo>
                <a:cubicBezTo>
                  <a:pt x="2703835" y="6554464"/>
                  <a:pt x="2706577" y="6554141"/>
                  <a:pt x="2709640" y="6553496"/>
                </a:cubicBezTo>
                <a:lnTo>
                  <a:pt x="2708068" y="6543883"/>
                </a:lnTo>
                <a:cubicBezTo>
                  <a:pt x="2706093" y="6544165"/>
                  <a:pt x="2704501" y="6544306"/>
                  <a:pt x="2703291" y="6544306"/>
                </a:cubicBezTo>
                <a:cubicBezTo>
                  <a:pt x="2701679" y="6544306"/>
                  <a:pt x="2700440" y="6544044"/>
                  <a:pt x="2699573" y="6543520"/>
                </a:cubicBezTo>
                <a:cubicBezTo>
                  <a:pt x="2698706" y="6542996"/>
                  <a:pt x="2698082" y="6542291"/>
                  <a:pt x="2697699" y="6541404"/>
                </a:cubicBezTo>
                <a:cubicBezTo>
                  <a:pt x="2697316" y="6540517"/>
                  <a:pt x="2697124" y="6538522"/>
                  <a:pt x="2697124" y="6535418"/>
                </a:cubicBezTo>
                <a:lnTo>
                  <a:pt x="2697124" y="6497872"/>
                </a:lnTo>
                <a:lnTo>
                  <a:pt x="2708068" y="6497872"/>
                </a:lnTo>
                <a:lnTo>
                  <a:pt x="2708068" y="6489407"/>
                </a:lnTo>
                <a:lnTo>
                  <a:pt x="2697124" y="6489407"/>
                </a:lnTo>
                <a:close/>
                <a:moveTo>
                  <a:pt x="1544599" y="6466976"/>
                </a:moveTo>
                <a:lnTo>
                  <a:pt x="1533777" y="6473506"/>
                </a:lnTo>
                <a:lnTo>
                  <a:pt x="1533777" y="6489407"/>
                </a:lnTo>
                <a:lnTo>
                  <a:pt x="1525796" y="6489407"/>
                </a:lnTo>
                <a:lnTo>
                  <a:pt x="1525796" y="6497872"/>
                </a:lnTo>
                <a:lnTo>
                  <a:pt x="1533777" y="6497872"/>
                </a:lnTo>
                <a:lnTo>
                  <a:pt x="1533777" y="6534814"/>
                </a:lnTo>
                <a:cubicBezTo>
                  <a:pt x="1533777" y="6541344"/>
                  <a:pt x="1534220" y="6545626"/>
                  <a:pt x="1535107" y="6547662"/>
                </a:cubicBezTo>
                <a:cubicBezTo>
                  <a:pt x="1535994" y="6549697"/>
                  <a:pt x="1537525" y="6551340"/>
                  <a:pt x="1539702" y="6552589"/>
                </a:cubicBezTo>
                <a:cubicBezTo>
                  <a:pt x="1541879" y="6553839"/>
                  <a:pt x="1544942" y="6554464"/>
                  <a:pt x="1548892" y="6554464"/>
                </a:cubicBezTo>
                <a:cubicBezTo>
                  <a:pt x="1551311" y="6554464"/>
                  <a:pt x="1554052" y="6554141"/>
                  <a:pt x="1557115" y="6553496"/>
                </a:cubicBezTo>
                <a:lnTo>
                  <a:pt x="1555543" y="6543883"/>
                </a:lnTo>
                <a:cubicBezTo>
                  <a:pt x="1553568" y="6544165"/>
                  <a:pt x="1551976" y="6544306"/>
                  <a:pt x="1550766" y="6544306"/>
                </a:cubicBezTo>
                <a:cubicBezTo>
                  <a:pt x="1549154" y="6544306"/>
                  <a:pt x="1547915" y="6544044"/>
                  <a:pt x="1547048" y="6543520"/>
                </a:cubicBezTo>
                <a:cubicBezTo>
                  <a:pt x="1546181" y="6542996"/>
                  <a:pt x="1545557" y="6542291"/>
                  <a:pt x="1545174" y="6541404"/>
                </a:cubicBezTo>
                <a:cubicBezTo>
                  <a:pt x="1544791" y="6540517"/>
                  <a:pt x="1544599" y="6538522"/>
                  <a:pt x="1544599" y="6535418"/>
                </a:cubicBezTo>
                <a:lnTo>
                  <a:pt x="1544599" y="6497872"/>
                </a:lnTo>
                <a:lnTo>
                  <a:pt x="1555543" y="6497872"/>
                </a:lnTo>
                <a:lnTo>
                  <a:pt x="1555543" y="6489407"/>
                </a:lnTo>
                <a:lnTo>
                  <a:pt x="1544599" y="6489407"/>
                </a:lnTo>
                <a:close/>
                <a:moveTo>
                  <a:pt x="1268374" y="6466976"/>
                </a:moveTo>
                <a:lnTo>
                  <a:pt x="1257552" y="6473506"/>
                </a:lnTo>
                <a:lnTo>
                  <a:pt x="1257552" y="6489407"/>
                </a:lnTo>
                <a:lnTo>
                  <a:pt x="1249571" y="6489407"/>
                </a:lnTo>
                <a:lnTo>
                  <a:pt x="1249571" y="6497872"/>
                </a:lnTo>
                <a:lnTo>
                  <a:pt x="1257552" y="6497872"/>
                </a:lnTo>
                <a:lnTo>
                  <a:pt x="1257552" y="6534814"/>
                </a:lnTo>
                <a:cubicBezTo>
                  <a:pt x="1257552" y="6541344"/>
                  <a:pt x="1257995" y="6545626"/>
                  <a:pt x="1258882" y="6547662"/>
                </a:cubicBezTo>
                <a:cubicBezTo>
                  <a:pt x="1259769" y="6549697"/>
                  <a:pt x="1261300" y="6551340"/>
                  <a:pt x="1263477" y="6552589"/>
                </a:cubicBezTo>
                <a:cubicBezTo>
                  <a:pt x="1265654" y="6553839"/>
                  <a:pt x="1268717" y="6554464"/>
                  <a:pt x="1272667" y="6554464"/>
                </a:cubicBezTo>
                <a:cubicBezTo>
                  <a:pt x="1275086" y="6554464"/>
                  <a:pt x="1277826" y="6554141"/>
                  <a:pt x="1280890" y="6553496"/>
                </a:cubicBezTo>
                <a:lnTo>
                  <a:pt x="1279318" y="6543883"/>
                </a:lnTo>
                <a:cubicBezTo>
                  <a:pt x="1277343" y="6544165"/>
                  <a:pt x="1275751" y="6544306"/>
                  <a:pt x="1274541" y="6544306"/>
                </a:cubicBezTo>
                <a:cubicBezTo>
                  <a:pt x="1272929" y="6544306"/>
                  <a:pt x="1271690" y="6544044"/>
                  <a:pt x="1270823" y="6543520"/>
                </a:cubicBezTo>
                <a:cubicBezTo>
                  <a:pt x="1269956" y="6542996"/>
                  <a:pt x="1269332" y="6542291"/>
                  <a:pt x="1268949" y="6541404"/>
                </a:cubicBezTo>
                <a:cubicBezTo>
                  <a:pt x="1268566" y="6540517"/>
                  <a:pt x="1268374" y="6538522"/>
                  <a:pt x="1268374" y="6535418"/>
                </a:cubicBezTo>
                <a:lnTo>
                  <a:pt x="1268374" y="6497872"/>
                </a:lnTo>
                <a:lnTo>
                  <a:pt x="1279318" y="6497872"/>
                </a:lnTo>
                <a:lnTo>
                  <a:pt x="1279318" y="6489407"/>
                </a:lnTo>
                <a:lnTo>
                  <a:pt x="1268374" y="6489407"/>
                </a:lnTo>
                <a:close/>
                <a:moveTo>
                  <a:pt x="491529" y="6466190"/>
                </a:moveTo>
                <a:lnTo>
                  <a:pt x="482943" y="6511717"/>
                </a:lnTo>
                <a:lnTo>
                  <a:pt x="493161" y="6513048"/>
                </a:lnTo>
                <a:cubicBezTo>
                  <a:pt x="494773" y="6510508"/>
                  <a:pt x="496990" y="6508442"/>
                  <a:pt x="499812" y="6506850"/>
                </a:cubicBezTo>
                <a:cubicBezTo>
                  <a:pt x="502633" y="6505258"/>
                  <a:pt x="505798" y="6504462"/>
                  <a:pt x="509304" y="6504462"/>
                </a:cubicBezTo>
                <a:cubicBezTo>
                  <a:pt x="514947" y="6504462"/>
                  <a:pt x="519512" y="6506256"/>
                  <a:pt x="522999" y="6509843"/>
                </a:cubicBezTo>
                <a:cubicBezTo>
                  <a:pt x="526486" y="6513431"/>
                  <a:pt x="528229" y="6518328"/>
                  <a:pt x="528229" y="6524535"/>
                </a:cubicBezTo>
                <a:cubicBezTo>
                  <a:pt x="528229" y="6531065"/>
                  <a:pt x="526415" y="6536305"/>
                  <a:pt x="522787" y="6540255"/>
                </a:cubicBezTo>
                <a:cubicBezTo>
                  <a:pt x="519160" y="6544205"/>
                  <a:pt x="514726" y="6546180"/>
                  <a:pt x="509486" y="6546180"/>
                </a:cubicBezTo>
                <a:cubicBezTo>
                  <a:pt x="505132" y="6546180"/>
                  <a:pt x="501414" y="6544780"/>
                  <a:pt x="498331" y="6541978"/>
                </a:cubicBezTo>
                <a:cubicBezTo>
                  <a:pt x="495247" y="6539177"/>
                  <a:pt x="493282" y="6534995"/>
                  <a:pt x="492436" y="6529433"/>
                </a:cubicBezTo>
                <a:lnTo>
                  <a:pt x="481008" y="6530400"/>
                </a:lnTo>
                <a:cubicBezTo>
                  <a:pt x="481734" y="6537857"/>
                  <a:pt x="484646" y="6543843"/>
                  <a:pt x="489745" y="6548357"/>
                </a:cubicBezTo>
                <a:cubicBezTo>
                  <a:pt x="494844" y="6552872"/>
                  <a:pt x="501424" y="6555129"/>
                  <a:pt x="509486" y="6555129"/>
                </a:cubicBezTo>
                <a:cubicBezTo>
                  <a:pt x="519321" y="6555129"/>
                  <a:pt x="527080" y="6551541"/>
                  <a:pt x="532763" y="6544367"/>
                </a:cubicBezTo>
                <a:cubicBezTo>
                  <a:pt x="537439" y="6538522"/>
                  <a:pt x="539777" y="6531589"/>
                  <a:pt x="539777" y="6523568"/>
                </a:cubicBezTo>
                <a:cubicBezTo>
                  <a:pt x="539777" y="6515144"/>
                  <a:pt x="537117" y="6508251"/>
                  <a:pt x="531796" y="6502890"/>
                </a:cubicBezTo>
                <a:cubicBezTo>
                  <a:pt x="526476" y="6497529"/>
                  <a:pt x="519946" y="6494849"/>
                  <a:pt x="512206" y="6494849"/>
                </a:cubicBezTo>
                <a:cubicBezTo>
                  <a:pt x="506362" y="6494849"/>
                  <a:pt x="500779" y="6496703"/>
                  <a:pt x="495459" y="6500411"/>
                </a:cubicBezTo>
                <a:lnTo>
                  <a:pt x="500235" y="6476589"/>
                </a:lnTo>
                <a:lnTo>
                  <a:pt x="535605" y="6476589"/>
                </a:lnTo>
                <a:lnTo>
                  <a:pt x="535605" y="6466190"/>
                </a:lnTo>
                <a:close/>
                <a:moveTo>
                  <a:pt x="4589367" y="6464981"/>
                </a:moveTo>
                <a:lnTo>
                  <a:pt x="4589367" y="6477496"/>
                </a:lnTo>
                <a:lnTo>
                  <a:pt x="4600250" y="6477496"/>
                </a:lnTo>
                <a:lnTo>
                  <a:pt x="4600250" y="6464981"/>
                </a:lnTo>
                <a:close/>
                <a:moveTo>
                  <a:pt x="4295422" y="6464981"/>
                </a:moveTo>
                <a:lnTo>
                  <a:pt x="4295422" y="6553617"/>
                </a:lnTo>
                <a:lnTo>
                  <a:pt x="4307152" y="6553617"/>
                </a:lnTo>
                <a:lnTo>
                  <a:pt x="4307152" y="6517582"/>
                </a:lnTo>
                <a:lnTo>
                  <a:pt x="4329885" y="6517582"/>
                </a:lnTo>
                <a:cubicBezTo>
                  <a:pt x="4342421" y="6517582"/>
                  <a:pt x="4351087" y="6514972"/>
                  <a:pt x="4355883" y="6509752"/>
                </a:cubicBezTo>
                <a:cubicBezTo>
                  <a:pt x="4360680" y="6504533"/>
                  <a:pt x="4363078" y="6498154"/>
                  <a:pt x="4363078" y="6490616"/>
                </a:cubicBezTo>
                <a:cubicBezTo>
                  <a:pt x="4363078" y="6486223"/>
                  <a:pt x="4362182" y="6482192"/>
                  <a:pt x="4360388" y="6478524"/>
                </a:cubicBezTo>
                <a:cubicBezTo>
                  <a:pt x="4358594" y="6474856"/>
                  <a:pt x="4356226" y="6472004"/>
                  <a:pt x="4353284" y="6469969"/>
                </a:cubicBezTo>
                <a:cubicBezTo>
                  <a:pt x="4350341" y="6467933"/>
                  <a:pt x="4346693" y="6466553"/>
                  <a:pt x="4342340" y="6465827"/>
                </a:cubicBezTo>
                <a:cubicBezTo>
                  <a:pt x="4339237" y="6465263"/>
                  <a:pt x="4334742" y="6464981"/>
                  <a:pt x="4328857" y="6464981"/>
                </a:cubicBezTo>
                <a:close/>
                <a:moveTo>
                  <a:pt x="4084240" y="6464981"/>
                </a:moveTo>
                <a:lnTo>
                  <a:pt x="4084240" y="6553617"/>
                </a:lnTo>
                <a:lnTo>
                  <a:pt x="4095123" y="6553617"/>
                </a:lnTo>
                <a:lnTo>
                  <a:pt x="4095123" y="6464981"/>
                </a:lnTo>
                <a:close/>
                <a:moveTo>
                  <a:pt x="3989292" y="6464981"/>
                </a:moveTo>
                <a:lnTo>
                  <a:pt x="3989292" y="6477496"/>
                </a:lnTo>
                <a:lnTo>
                  <a:pt x="4000175" y="6477496"/>
                </a:lnTo>
                <a:lnTo>
                  <a:pt x="4000175" y="6464981"/>
                </a:lnTo>
                <a:close/>
                <a:moveTo>
                  <a:pt x="3792039" y="6464981"/>
                </a:moveTo>
                <a:lnTo>
                  <a:pt x="3792039" y="6496784"/>
                </a:lnTo>
                <a:cubicBezTo>
                  <a:pt x="3790144" y="6494164"/>
                  <a:pt x="3787686" y="6492037"/>
                  <a:pt x="3784663" y="6490405"/>
                </a:cubicBezTo>
                <a:cubicBezTo>
                  <a:pt x="3781639" y="6488772"/>
                  <a:pt x="3778193" y="6487956"/>
                  <a:pt x="3774324" y="6487956"/>
                </a:cubicBezTo>
                <a:cubicBezTo>
                  <a:pt x="3769043" y="6487956"/>
                  <a:pt x="3764267" y="6489347"/>
                  <a:pt x="3759994" y="6492128"/>
                </a:cubicBezTo>
                <a:cubicBezTo>
                  <a:pt x="3755722" y="6494909"/>
                  <a:pt x="3752517" y="6498910"/>
                  <a:pt x="3750381" y="6504130"/>
                </a:cubicBezTo>
                <a:cubicBezTo>
                  <a:pt x="3748245" y="6509349"/>
                  <a:pt x="3747176" y="6515164"/>
                  <a:pt x="3747176" y="6521573"/>
                </a:cubicBezTo>
                <a:cubicBezTo>
                  <a:pt x="3747176" y="6528143"/>
                  <a:pt x="3748355" y="6533957"/>
                  <a:pt x="3750713" y="6539016"/>
                </a:cubicBezTo>
                <a:cubicBezTo>
                  <a:pt x="3753071" y="6544074"/>
                  <a:pt x="3756397" y="6548014"/>
                  <a:pt x="3760690" y="6550836"/>
                </a:cubicBezTo>
                <a:cubicBezTo>
                  <a:pt x="3764982" y="6553658"/>
                  <a:pt x="3769688" y="6555068"/>
                  <a:pt x="3774807" y="6555068"/>
                </a:cubicBezTo>
                <a:cubicBezTo>
                  <a:pt x="3782708" y="6555068"/>
                  <a:pt x="3788693" y="6551884"/>
                  <a:pt x="3792764" y="6545515"/>
                </a:cubicBezTo>
                <a:lnTo>
                  <a:pt x="3792764" y="6553617"/>
                </a:lnTo>
                <a:lnTo>
                  <a:pt x="3802861" y="6553617"/>
                </a:lnTo>
                <a:lnTo>
                  <a:pt x="3802861" y="6464981"/>
                </a:lnTo>
                <a:close/>
                <a:moveTo>
                  <a:pt x="3306264" y="6464981"/>
                </a:moveTo>
                <a:lnTo>
                  <a:pt x="3306264" y="6496784"/>
                </a:lnTo>
                <a:cubicBezTo>
                  <a:pt x="3304369" y="6494164"/>
                  <a:pt x="3301911" y="6492037"/>
                  <a:pt x="3298888" y="6490405"/>
                </a:cubicBezTo>
                <a:cubicBezTo>
                  <a:pt x="3295864" y="6488772"/>
                  <a:pt x="3292418" y="6487956"/>
                  <a:pt x="3288549" y="6487956"/>
                </a:cubicBezTo>
                <a:cubicBezTo>
                  <a:pt x="3283268" y="6487956"/>
                  <a:pt x="3278492" y="6489347"/>
                  <a:pt x="3274219" y="6492128"/>
                </a:cubicBezTo>
                <a:cubicBezTo>
                  <a:pt x="3269947" y="6494909"/>
                  <a:pt x="3266742" y="6498910"/>
                  <a:pt x="3264606" y="6504130"/>
                </a:cubicBezTo>
                <a:cubicBezTo>
                  <a:pt x="3262470" y="6509349"/>
                  <a:pt x="3261401" y="6515164"/>
                  <a:pt x="3261401" y="6521573"/>
                </a:cubicBezTo>
                <a:cubicBezTo>
                  <a:pt x="3261401" y="6528143"/>
                  <a:pt x="3262580" y="6533957"/>
                  <a:pt x="3264938" y="6539016"/>
                </a:cubicBezTo>
                <a:cubicBezTo>
                  <a:pt x="3267296" y="6544074"/>
                  <a:pt x="3270622" y="6548014"/>
                  <a:pt x="3274915" y="6550836"/>
                </a:cubicBezTo>
                <a:cubicBezTo>
                  <a:pt x="3279207" y="6553658"/>
                  <a:pt x="3283913" y="6555068"/>
                  <a:pt x="3289032" y="6555068"/>
                </a:cubicBezTo>
                <a:cubicBezTo>
                  <a:pt x="3296933" y="6555068"/>
                  <a:pt x="3302918" y="6551884"/>
                  <a:pt x="3306989" y="6545515"/>
                </a:cubicBezTo>
                <a:lnTo>
                  <a:pt x="3306989" y="6553617"/>
                </a:lnTo>
                <a:lnTo>
                  <a:pt x="3317086" y="6553617"/>
                </a:lnTo>
                <a:lnTo>
                  <a:pt x="3317086" y="6464981"/>
                </a:lnTo>
                <a:close/>
                <a:moveTo>
                  <a:pt x="2828753" y="6464981"/>
                </a:moveTo>
                <a:lnTo>
                  <a:pt x="2828753" y="6553617"/>
                </a:lnTo>
                <a:lnTo>
                  <a:pt x="2840483" y="6553617"/>
                </a:lnTo>
                <a:lnTo>
                  <a:pt x="2840483" y="6514257"/>
                </a:lnTo>
                <a:lnTo>
                  <a:pt x="2854087" y="6514257"/>
                </a:lnTo>
                <a:cubicBezTo>
                  <a:pt x="2857110" y="6514257"/>
                  <a:pt x="2859286" y="6514398"/>
                  <a:pt x="2860617" y="6514680"/>
                </a:cubicBezTo>
                <a:cubicBezTo>
                  <a:pt x="2862431" y="6515123"/>
                  <a:pt x="2864214" y="6515909"/>
                  <a:pt x="2865967" y="6517038"/>
                </a:cubicBezTo>
                <a:cubicBezTo>
                  <a:pt x="2867721" y="6518167"/>
                  <a:pt x="2869706" y="6520142"/>
                  <a:pt x="2871923" y="6522963"/>
                </a:cubicBezTo>
                <a:cubicBezTo>
                  <a:pt x="2874140" y="6525785"/>
                  <a:pt x="2876961" y="6529856"/>
                  <a:pt x="2880387" y="6535177"/>
                </a:cubicBezTo>
                <a:lnTo>
                  <a:pt x="2892117" y="6553617"/>
                </a:lnTo>
                <a:lnTo>
                  <a:pt x="2906870" y="6553617"/>
                </a:lnTo>
                <a:lnTo>
                  <a:pt x="2891452" y="6529493"/>
                </a:lnTo>
                <a:cubicBezTo>
                  <a:pt x="2888389" y="6524777"/>
                  <a:pt x="2885144" y="6520847"/>
                  <a:pt x="2881718" y="6517703"/>
                </a:cubicBezTo>
                <a:cubicBezTo>
                  <a:pt x="2880105" y="6516252"/>
                  <a:pt x="2877747" y="6514781"/>
                  <a:pt x="2874644" y="6513289"/>
                </a:cubicBezTo>
                <a:cubicBezTo>
                  <a:pt x="2883149" y="6512121"/>
                  <a:pt x="2889437" y="6509380"/>
                  <a:pt x="2893508" y="6505067"/>
                </a:cubicBezTo>
                <a:cubicBezTo>
                  <a:pt x="2897579" y="6500754"/>
                  <a:pt x="2899614" y="6495453"/>
                  <a:pt x="2899614" y="6489165"/>
                </a:cubicBezTo>
                <a:cubicBezTo>
                  <a:pt x="2899614" y="6484288"/>
                  <a:pt x="2898385" y="6479834"/>
                  <a:pt x="2895926" y="6475803"/>
                </a:cubicBezTo>
                <a:cubicBezTo>
                  <a:pt x="2893467" y="6471773"/>
                  <a:pt x="2890182" y="6468961"/>
                  <a:pt x="2886071" y="6467369"/>
                </a:cubicBezTo>
                <a:cubicBezTo>
                  <a:pt x="2881959" y="6465777"/>
                  <a:pt x="2875954" y="6464981"/>
                  <a:pt x="2868053" y="6464981"/>
                </a:cubicBezTo>
                <a:close/>
                <a:moveTo>
                  <a:pt x="2617631" y="6464981"/>
                </a:moveTo>
                <a:lnTo>
                  <a:pt x="2617631" y="6553617"/>
                </a:lnTo>
                <a:lnTo>
                  <a:pt x="2628514" y="6553617"/>
                </a:lnTo>
                <a:lnTo>
                  <a:pt x="2628514" y="6518489"/>
                </a:lnTo>
                <a:cubicBezTo>
                  <a:pt x="2628514" y="6513451"/>
                  <a:pt x="2629119" y="6509501"/>
                  <a:pt x="2630328" y="6506639"/>
                </a:cubicBezTo>
                <a:cubicBezTo>
                  <a:pt x="2631538" y="6503777"/>
                  <a:pt x="2633563" y="6501510"/>
                  <a:pt x="2636405" y="6499837"/>
                </a:cubicBezTo>
                <a:cubicBezTo>
                  <a:pt x="2639246" y="6498164"/>
                  <a:pt x="2642279" y="6497328"/>
                  <a:pt x="2645504" y="6497328"/>
                </a:cubicBezTo>
                <a:cubicBezTo>
                  <a:pt x="2649817" y="6497328"/>
                  <a:pt x="2653153" y="6498567"/>
                  <a:pt x="2655510" y="6501046"/>
                </a:cubicBezTo>
                <a:cubicBezTo>
                  <a:pt x="2657869" y="6503525"/>
                  <a:pt x="2659047" y="6507485"/>
                  <a:pt x="2659047" y="6512927"/>
                </a:cubicBezTo>
                <a:lnTo>
                  <a:pt x="2659047" y="6553617"/>
                </a:lnTo>
                <a:lnTo>
                  <a:pt x="2669931" y="6553617"/>
                </a:lnTo>
                <a:lnTo>
                  <a:pt x="2669931" y="6512927"/>
                </a:lnTo>
                <a:cubicBezTo>
                  <a:pt x="2669931" y="6506639"/>
                  <a:pt x="2669175" y="6501842"/>
                  <a:pt x="2667663" y="6498537"/>
                </a:cubicBezTo>
                <a:cubicBezTo>
                  <a:pt x="2666152" y="6495232"/>
                  <a:pt x="2663643" y="6492642"/>
                  <a:pt x="2660136" y="6490768"/>
                </a:cubicBezTo>
                <a:cubicBezTo>
                  <a:pt x="2656629" y="6488893"/>
                  <a:pt x="2652497" y="6487956"/>
                  <a:pt x="2647741" y="6487956"/>
                </a:cubicBezTo>
                <a:cubicBezTo>
                  <a:pt x="2640002" y="6487956"/>
                  <a:pt x="2633593" y="6490899"/>
                  <a:pt x="2628514" y="6496784"/>
                </a:cubicBezTo>
                <a:lnTo>
                  <a:pt x="2628514" y="6464981"/>
                </a:lnTo>
                <a:close/>
                <a:moveTo>
                  <a:pt x="2522442" y="6464981"/>
                </a:moveTo>
                <a:lnTo>
                  <a:pt x="2522442" y="6477496"/>
                </a:lnTo>
                <a:lnTo>
                  <a:pt x="2533325" y="6477496"/>
                </a:lnTo>
                <a:lnTo>
                  <a:pt x="2533325" y="6464981"/>
                </a:lnTo>
                <a:close/>
                <a:moveTo>
                  <a:pt x="2438229" y="6464981"/>
                </a:moveTo>
                <a:lnTo>
                  <a:pt x="2438229" y="6553617"/>
                </a:lnTo>
                <a:lnTo>
                  <a:pt x="2449958" y="6553617"/>
                </a:lnTo>
                <a:lnTo>
                  <a:pt x="2449958" y="6514257"/>
                </a:lnTo>
                <a:lnTo>
                  <a:pt x="2463562" y="6514257"/>
                </a:lnTo>
                <a:cubicBezTo>
                  <a:pt x="2466585" y="6514257"/>
                  <a:pt x="2468761" y="6514398"/>
                  <a:pt x="2470092" y="6514680"/>
                </a:cubicBezTo>
                <a:cubicBezTo>
                  <a:pt x="2471906" y="6515123"/>
                  <a:pt x="2473689" y="6515909"/>
                  <a:pt x="2475443" y="6517038"/>
                </a:cubicBezTo>
                <a:cubicBezTo>
                  <a:pt x="2477196" y="6518167"/>
                  <a:pt x="2479181" y="6520142"/>
                  <a:pt x="2481398" y="6522963"/>
                </a:cubicBezTo>
                <a:cubicBezTo>
                  <a:pt x="2483615" y="6525785"/>
                  <a:pt x="2486436" y="6529856"/>
                  <a:pt x="2489862" y="6535177"/>
                </a:cubicBezTo>
                <a:lnTo>
                  <a:pt x="2501592" y="6553617"/>
                </a:lnTo>
                <a:lnTo>
                  <a:pt x="2516345" y="6553617"/>
                </a:lnTo>
                <a:lnTo>
                  <a:pt x="2500927" y="6529493"/>
                </a:lnTo>
                <a:cubicBezTo>
                  <a:pt x="2497863" y="6524777"/>
                  <a:pt x="2494619" y="6520847"/>
                  <a:pt x="2491193" y="6517703"/>
                </a:cubicBezTo>
                <a:cubicBezTo>
                  <a:pt x="2489580" y="6516252"/>
                  <a:pt x="2487222" y="6514781"/>
                  <a:pt x="2484119" y="6513289"/>
                </a:cubicBezTo>
                <a:cubicBezTo>
                  <a:pt x="2492624" y="6512121"/>
                  <a:pt x="2498911" y="6509380"/>
                  <a:pt x="2502983" y="6505067"/>
                </a:cubicBezTo>
                <a:cubicBezTo>
                  <a:pt x="2507054" y="6500754"/>
                  <a:pt x="2509089" y="6495453"/>
                  <a:pt x="2509089" y="6489165"/>
                </a:cubicBezTo>
                <a:cubicBezTo>
                  <a:pt x="2509089" y="6484288"/>
                  <a:pt x="2507860" y="6479834"/>
                  <a:pt x="2505401" y="6475803"/>
                </a:cubicBezTo>
                <a:cubicBezTo>
                  <a:pt x="2502942" y="6471773"/>
                  <a:pt x="2499658" y="6468961"/>
                  <a:pt x="2495546" y="6467369"/>
                </a:cubicBezTo>
                <a:cubicBezTo>
                  <a:pt x="2491435" y="6465777"/>
                  <a:pt x="2485429" y="6464981"/>
                  <a:pt x="2477528" y="6464981"/>
                </a:cubicBezTo>
                <a:close/>
                <a:moveTo>
                  <a:pt x="2369740" y="6464981"/>
                </a:moveTo>
                <a:lnTo>
                  <a:pt x="2369740" y="6553617"/>
                </a:lnTo>
                <a:lnTo>
                  <a:pt x="2380623" y="6553617"/>
                </a:lnTo>
                <a:lnTo>
                  <a:pt x="2380623" y="6464981"/>
                </a:lnTo>
                <a:close/>
                <a:moveTo>
                  <a:pt x="2341165" y="6464981"/>
                </a:moveTo>
                <a:lnTo>
                  <a:pt x="2341165" y="6553617"/>
                </a:lnTo>
                <a:lnTo>
                  <a:pt x="2352048" y="6553617"/>
                </a:lnTo>
                <a:lnTo>
                  <a:pt x="2352048" y="6464981"/>
                </a:lnTo>
                <a:close/>
                <a:moveTo>
                  <a:pt x="2281378" y="6464981"/>
                </a:moveTo>
                <a:lnTo>
                  <a:pt x="2247338" y="6553617"/>
                </a:lnTo>
                <a:lnTo>
                  <a:pt x="2259793" y="6553617"/>
                </a:lnTo>
                <a:lnTo>
                  <a:pt x="2269527" y="6526772"/>
                </a:lnTo>
                <a:lnTo>
                  <a:pt x="2306590" y="6526772"/>
                </a:lnTo>
                <a:lnTo>
                  <a:pt x="2316929" y="6553617"/>
                </a:lnTo>
                <a:lnTo>
                  <a:pt x="2330291" y="6553617"/>
                </a:lnTo>
                <a:lnTo>
                  <a:pt x="2294014" y="6464981"/>
                </a:lnTo>
                <a:close/>
                <a:moveTo>
                  <a:pt x="1989888" y="6464981"/>
                </a:moveTo>
                <a:lnTo>
                  <a:pt x="1989888" y="6553617"/>
                </a:lnTo>
                <a:lnTo>
                  <a:pt x="2045271" y="6553617"/>
                </a:lnTo>
                <a:lnTo>
                  <a:pt x="2045271" y="6543157"/>
                </a:lnTo>
                <a:lnTo>
                  <a:pt x="2001618" y="6543157"/>
                </a:lnTo>
                <a:lnTo>
                  <a:pt x="2001618" y="6464981"/>
                </a:lnTo>
                <a:close/>
                <a:moveTo>
                  <a:pt x="1923214" y="6464981"/>
                </a:moveTo>
                <a:lnTo>
                  <a:pt x="1923214" y="6553617"/>
                </a:lnTo>
                <a:lnTo>
                  <a:pt x="1978596" y="6553617"/>
                </a:lnTo>
                <a:lnTo>
                  <a:pt x="1978596" y="6543157"/>
                </a:lnTo>
                <a:lnTo>
                  <a:pt x="1934943" y="6543157"/>
                </a:lnTo>
                <a:lnTo>
                  <a:pt x="1934943" y="6464981"/>
                </a:lnTo>
                <a:close/>
                <a:moveTo>
                  <a:pt x="1798240" y="6464981"/>
                </a:moveTo>
                <a:lnTo>
                  <a:pt x="1798240" y="6553617"/>
                </a:lnTo>
                <a:lnTo>
                  <a:pt x="1809123" y="6553617"/>
                </a:lnTo>
                <a:lnTo>
                  <a:pt x="1809123" y="6464981"/>
                </a:lnTo>
                <a:close/>
                <a:moveTo>
                  <a:pt x="1569942" y="6464981"/>
                </a:moveTo>
                <a:lnTo>
                  <a:pt x="1569942" y="6477496"/>
                </a:lnTo>
                <a:lnTo>
                  <a:pt x="1580825" y="6477496"/>
                </a:lnTo>
                <a:lnTo>
                  <a:pt x="1580825" y="6464981"/>
                </a:lnTo>
                <a:close/>
                <a:moveTo>
                  <a:pt x="1163692" y="6464981"/>
                </a:moveTo>
                <a:lnTo>
                  <a:pt x="1163692" y="6553617"/>
                </a:lnTo>
                <a:lnTo>
                  <a:pt x="1175422" y="6553617"/>
                </a:lnTo>
                <a:lnTo>
                  <a:pt x="1175422" y="6464981"/>
                </a:lnTo>
                <a:close/>
                <a:moveTo>
                  <a:pt x="941292" y="6464981"/>
                </a:moveTo>
                <a:lnTo>
                  <a:pt x="941292" y="6477496"/>
                </a:lnTo>
                <a:lnTo>
                  <a:pt x="952175" y="6477496"/>
                </a:lnTo>
                <a:lnTo>
                  <a:pt x="952175" y="6464981"/>
                </a:lnTo>
                <a:close/>
                <a:moveTo>
                  <a:pt x="912415" y="6464981"/>
                </a:moveTo>
                <a:lnTo>
                  <a:pt x="912415" y="6553617"/>
                </a:lnTo>
                <a:lnTo>
                  <a:pt x="923298" y="6553617"/>
                </a:lnTo>
                <a:lnTo>
                  <a:pt x="923298" y="6464981"/>
                </a:lnTo>
                <a:close/>
                <a:moveTo>
                  <a:pt x="753564" y="6464981"/>
                </a:moveTo>
                <a:lnTo>
                  <a:pt x="753564" y="6496784"/>
                </a:lnTo>
                <a:cubicBezTo>
                  <a:pt x="751669" y="6494164"/>
                  <a:pt x="749211" y="6492037"/>
                  <a:pt x="746188" y="6490405"/>
                </a:cubicBezTo>
                <a:cubicBezTo>
                  <a:pt x="743165" y="6488772"/>
                  <a:pt x="739718" y="6487956"/>
                  <a:pt x="735849" y="6487956"/>
                </a:cubicBezTo>
                <a:cubicBezTo>
                  <a:pt x="730568" y="6487956"/>
                  <a:pt x="725792" y="6489347"/>
                  <a:pt x="721519" y="6492128"/>
                </a:cubicBezTo>
                <a:cubicBezTo>
                  <a:pt x="717247" y="6494909"/>
                  <a:pt x="714042" y="6498910"/>
                  <a:pt x="711906" y="6504130"/>
                </a:cubicBezTo>
                <a:cubicBezTo>
                  <a:pt x="709770" y="6509349"/>
                  <a:pt x="708702" y="6515164"/>
                  <a:pt x="708702" y="6521573"/>
                </a:cubicBezTo>
                <a:cubicBezTo>
                  <a:pt x="708702" y="6528143"/>
                  <a:pt x="709881" y="6533957"/>
                  <a:pt x="712239" y="6539016"/>
                </a:cubicBezTo>
                <a:cubicBezTo>
                  <a:pt x="714597" y="6544074"/>
                  <a:pt x="717922" y="6548014"/>
                  <a:pt x="722215" y="6550836"/>
                </a:cubicBezTo>
                <a:cubicBezTo>
                  <a:pt x="726507" y="6553658"/>
                  <a:pt x="731213" y="6555068"/>
                  <a:pt x="736332" y="6555068"/>
                </a:cubicBezTo>
                <a:cubicBezTo>
                  <a:pt x="744233" y="6555068"/>
                  <a:pt x="750218" y="6551884"/>
                  <a:pt x="754289" y="6545515"/>
                </a:cubicBezTo>
                <a:lnTo>
                  <a:pt x="754289" y="6553617"/>
                </a:lnTo>
                <a:lnTo>
                  <a:pt x="764387" y="6553617"/>
                </a:lnTo>
                <a:lnTo>
                  <a:pt x="764387" y="6464981"/>
                </a:lnTo>
                <a:close/>
                <a:moveTo>
                  <a:pt x="684117" y="6464981"/>
                </a:moveTo>
                <a:lnTo>
                  <a:pt x="684117" y="6477496"/>
                </a:lnTo>
                <a:lnTo>
                  <a:pt x="695000" y="6477496"/>
                </a:lnTo>
                <a:lnTo>
                  <a:pt x="695000" y="6464981"/>
                </a:lnTo>
                <a:close/>
                <a:moveTo>
                  <a:pt x="599903" y="6464981"/>
                </a:moveTo>
                <a:lnTo>
                  <a:pt x="599903" y="6553617"/>
                </a:lnTo>
                <a:lnTo>
                  <a:pt x="611633" y="6553617"/>
                </a:lnTo>
                <a:lnTo>
                  <a:pt x="611633" y="6514257"/>
                </a:lnTo>
                <a:lnTo>
                  <a:pt x="625237" y="6514257"/>
                </a:lnTo>
                <a:cubicBezTo>
                  <a:pt x="628260" y="6514257"/>
                  <a:pt x="630437" y="6514398"/>
                  <a:pt x="631767" y="6514680"/>
                </a:cubicBezTo>
                <a:cubicBezTo>
                  <a:pt x="633581" y="6515123"/>
                  <a:pt x="635364" y="6515909"/>
                  <a:pt x="637118" y="6517038"/>
                </a:cubicBezTo>
                <a:cubicBezTo>
                  <a:pt x="638871" y="6518167"/>
                  <a:pt x="640856" y="6520142"/>
                  <a:pt x="643073" y="6522963"/>
                </a:cubicBezTo>
                <a:cubicBezTo>
                  <a:pt x="645290" y="6525785"/>
                  <a:pt x="648111" y="6529856"/>
                  <a:pt x="651538" y="6535177"/>
                </a:cubicBezTo>
                <a:lnTo>
                  <a:pt x="663267" y="6553617"/>
                </a:lnTo>
                <a:lnTo>
                  <a:pt x="678020" y="6553617"/>
                </a:lnTo>
                <a:lnTo>
                  <a:pt x="662602" y="6529493"/>
                </a:lnTo>
                <a:cubicBezTo>
                  <a:pt x="659539" y="6524777"/>
                  <a:pt x="656294" y="6520847"/>
                  <a:pt x="652868" y="6517703"/>
                </a:cubicBezTo>
                <a:cubicBezTo>
                  <a:pt x="651256" y="6516252"/>
                  <a:pt x="648897" y="6514781"/>
                  <a:pt x="645794" y="6513289"/>
                </a:cubicBezTo>
                <a:cubicBezTo>
                  <a:pt x="654299" y="6512121"/>
                  <a:pt x="660587" y="6509380"/>
                  <a:pt x="664658" y="6505067"/>
                </a:cubicBezTo>
                <a:cubicBezTo>
                  <a:pt x="668729" y="6500754"/>
                  <a:pt x="670764" y="6495453"/>
                  <a:pt x="670764" y="6489165"/>
                </a:cubicBezTo>
                <a:cubicBezTo>
                  <a:pt x="670764" y="6484288"/>
                  <a:pt x="669535" y="6479834"/>
                  <a:pt x="667076" y="6475803"/>
                </a:cubicBezTo>
                <a:cubicBezTo>
                  <a:pt x="664617" y="6471773"/>
                  <a:pt x="661332" y="6468961"/>
                  <a:pt x="657221" y="6467369"/>
                </a:cubicBezTo>
                <a:cubicBezTo>
                  <a:pt x="653110" y="6465777"/>
                  <a:pt x="647104" y="6464981"/>
                  <a:pt x="639203" y="6464981"/>
                </a:cubicBezTo>
                <a:close/>
                <a:moveTo>
                  <a:pt x="443778" y="6464618"/>
                </a:moveTo>
                <a:cubicBezTo>
                  <a:pt x="435354" y="6464618"/>
                  <a:pt x="428643" y="6466805"/>
                  <a:pt x="423644" y="6471178"/>
                </a:cubicBezTo>
                <a:cubicBezTo>
                  <a:pt x="418646" y="6475551"/>
                  <a:pt x="415764" y="6481910"/>
                  <a:pt x="414998" y="6490254"/>
                </a:cubicBezTo>
                <a:lnTo>
                  <a:pt x="426184" y="6491402"/>
                </a:lnTo>
                <a:cubicBezTo>
                  <a:pt x="426224" y="6485840"/>
                  <a:pt x="427816" y="6481487"/>
                  <a:pt x="430960" y="6478343"/>
                </a:cubicBezTo>
                <a:cubicBezTo>
                  <a:pt x="434104" y="6475199"/>
                  <a:pt x="438296" y="6473627"/>
                  <a:pt x="443536" y="6473627"/>
                </a:cubicBezTo>
                <a:cubicBezTo>
                  <a:pt x="448494" y="6473627"/>
                  <a:pt x="452515" y="6475108"/>
                  <a:pt x="455598" y="6478071"/>
                </a:cubicBezTo>
                <a:cubicBezTo>
                  <a:pt x="458682" y="6481033"/>
                  <a:pt x="460224" y="6484671"/>
                  <a:pt x="460224" y="6488984"/>
                </a:cubicBezTo>
                <a:cubicBezTo>
                  <a:pt x="460224" y="6493095"/>
                  <a:pt x="458531" y="6497459"/>
                  <a:pt x="455145" y="6502074"/>
                </a:cubicBezTo>
                <a:cubicBezTo>
                  <a:pt x="451759" y="6506689"/>
                  <a:pt x="445249" y="6512947"/>
                  <a:pt x="435616" y="6520847"/>
                </a:cubicBezTo>
                <a:cubicBezTo>
                  <a:pt x="429408" y="6525926"/>
                  <a:pt x="424662" y="6530400"/>
                  <a:pt x="421377" y="6534270"/>
                </a:cubicBezTo>
                <a:cubicBezTo>
                  <a:pt x="418092" y="6538139"/>
                  <a:pt x="415704" y="6542069"/>
                  <a:pt x="414212" y="6546060"/>
                </a:cubicBezTo>
                <a:cubicBezTo>
                  <a:pt x="413285" y="6548478"/>
                  <a:pt x="412862" y="6550997"/>
                  <a:pt x="412943" y="6553617"/>
                </a:cubicBezTo>
                <a:lnTo>
                  <a:pt x="471530" y="6553617"/>
                </a:lnTo>
                <a:lnTo>
                  <a:pt x="471530" y="6543157"/>
                </a:lnTo>
                <a:lnTo>
                  <a:pt x="428058" y="6543157"/>
                </a:lnTo>
                <a:cubicBezTo>
                  <a:pt x="429267" y="6541182"/>
                  <a:pt x="430799" y="6539217"/>
                  <a:pt x="432653" y="6537262"/>
                </a:cubicBezTo>
                <a:cubicBezTo>
                  <a:pt x="434507" y="6535308"/>
                  <a:pt x="438699" y="6531589"/>
                  <a:pt x="445229" y="6526107"/>
                </a:cubicBezTo>
                <a:cubicBezTo>
                  <a:pt x="453049" y="6519497"/>
                  <a:pt x="458642" y="6514297"/>
                  <a:pt x="462007" y="6510508"/>
                </a:cubicBezTo>
                <a:cubicBezTo>
                  <a:pt x="465373" y="6506719"/>
                  <a:pt x="467781" y="6503112"/>
                  <a:pt x="469232" y="6499686"/>
                </a:cubicBezTo>
                <a:cubicBezTo>
                  <a:pt x="470683" y="6496260"/>
                  <a:pt x="471409" y="6492773"/>
                  <a:pt x="471409" y="6489226"/>
                </a:cubicBezTo>
                <a:cubicBezTo>
                  <a:pt x="471409" y="6482253"/>
                  <a:pt x="468930" y="6476408"/>
                  <a:pt x="463972" y="6471692"/>
                </a:cubicBezTo>
                <a:cubicBezTo>
                  <a:pt x="459014" y="6466976"/>
                  <a:pt x="452283" y="6464618"/>
                  <a:pt x="443778" y="6464618"/>
                </a:cubicBezTo>
                <a:close/>
                <a:moveTo>
                  <a:pt x="376559" y="6464618"/>
                </a:moveTo>
                <a:cubicBezTo>
                  <a:pt x="370110" y="6464618"/>
                  <a:pt x="364759" y="6466351"/>
                  <a:pt x="360506" y="6469818"/>
                </a:cubicBezTo>
                <a:cubicBezTo>
                  <a:pt x="356254" y="6473284"/>
                  <a:pt x="353050" y="6478212"/>
                  <a:pt x="350893" y="6484601"/>
                </a:cubicBezTo>
                <a:cubicBezTo>
                  <a:pt x="348737" y="6490989"/>
                  <a:pt x="347658" y="6499424"/>
                  <a:pt x="347658" y="6509904"/>
                </a:cubicBezTo>
                <a:cubicBezTo>
                  <a:pt x="347658" y="6526551"/>
                  <a:pt x="350581" y="6538562"/>
                  <a:pt x="356425" y="6545939"/>
                </a:cubicBezTo>
                <a:cubicBezTo>
                  <a:pt x="361302" y="6552065"/>
                  <a:pt x="368014" y="6555129"/>
                  <a:pt x="376559" y="6555129"/>
                </a:cubicBezTo>
                <a:cubicBezTo>
                  <a:pt x="383048" y="6555129"/>
                  <a:pt x="388420" y="6553385"/>
                  <a:pt x="392672" y="6549899"/>
                </a:cubicBezTo>
                <a:cubicBezTo>
                  <a:pt x="396924" y="6546412"/>
                  <a:pt x="400119" y="6541475"/>
                  <a:pt x="402255" y="6535086"/>
                </a:cubicBezTo>
                <a:cubicBezTo>
                  <a:pt x="404391" y="6528697"/>
                  <a:pt x="405460" y="6520303"/>
                  <a:pt x="405460" y="6509904"/>
                </a:cubicBezTo>
                <a:cubicBezTo>
                  <a:pt x="405460" y="6501117"/>
                  <a:pt x="404794" y="6494133"/>
                  <a:pt x="403464" y="6488954"/>
                </a:cubicBezTo>
                <a:cubicBezTo>
                  <a:pt x="402134" y="6483774"/>
                  <a:pt x="400300" y="6479381"/>
                  <a:pt x="397962" y="6475773"/>
                </a:cubicBezTo>
                <a:cubicBezTo>
                  <a:pt x="395624" y="6472166"/>
                  <a:pt x="392662" y="6469405"/>
                  <a:pt x="389074" y="6467490"/>
                </a:cubicBezTo>
                <a:cubicBezTo>
                  <a:pt x="385487" y="6465575"/>
                  <a:pt x="381315" y="6464618"/>
                  <a:pt x="376559" y="6464618"/>
                </a:cubicBezTo>
                <a:close/>
                <a:moveTo>
                  <a:pt x="310428" y="6464618"/>
                </a:moveTo>
                <a:cubicBezTo>
                  <a:pt x="302004" y="6464618"/>
                  <a:pt x="295293" y="6466805"/>
                  <a:pt x="290294" y="6471178"/>
                </a:cubicBezTo>
                <a:cubicBezTo>
                  <a:pt x="285296" y="6475551"/>
                  <a:pt x="282414" y="6481910"/>
                  <a:pt x="281649" y="6490254"/>
                </a:cubicBezTo>
                <a:lnTo>
                  <a:pt x="292834" y="6491402"/>
                </a:lnTo>
                <a:cubicBezTo>
                  <a:pt x="292874" y="6485840"/>
                  <a:pt x="294466" y="6481487"/>
                  <a:pt x="297610" y="6478343"/>
                </a:cubicBezTo>
                <a:cubicBezTo>
                  <a:pt x="300754" y="6475199"/>
                  <a:pt x="304946" y="6473627"/>
                  <a:pt x="310186" y="6473627"/>
                </a:cubicBezTo>
                <a:cubicBezTo>
                  <a:pt x="315144" y="6473627"/>
                  <a:pt x="319165" y="6475108"/>
                  <a:pt x="322248" y="6478071"/>
                </a:cubicBezTo>
                <a:cubicBezTo>
                  <a:pt x="325332" y="6481033"/>
                  <a:pt x="326874" y="6484671"/>
                  <a:pt x="326874" y="6488984"/>
                </a:cubicBezTo>
                <a:cubicBezTo>
                  <a:pt x="326874" y="6493095"/>
                  <a:pt x="325181" y="6497459"/>
                  <a:pt x="321795" y="6502074"/>
                </a:cubicBezTo>
                <a:cubicBezTo>
                  <a:pt x="318409" y="6506689"/>
                  <a:pt x="311899" y="6512947"/>
                  <a:pt x="302266" y="6520847"/>
                </a:cubicBezTo>
                <a:cubicBezTo>
                  <a:pt x="296058" y="6525926"/>
                  <a:pt x="291312" y="6530400"/>
                  <a:pt x="288027" y="6534270"/>
                </a:cubicBezTo>
                <a:cubicBezTo>
                  <a:pt x="284742" y="6538139"/>
                  <a:pt x="282354" y="6542069"/>
                  <a:pt x="280863" y="6546060"/>
                </a:cubicBezTo>
                <a:cubicBezTo>
                  <a:pt x="279935" y="6548478"/>
                  <a:pt x="279512" y="6550997"/>
                  <a:pt x="279593" y="6553617"/>
                </a:cubicBezTo>
                <a:lnTo>
                  <a:pt x="338180" y="6553617"/>
                </a:lnTo>
                <a:lnTo>
                  <a:pt x="338180" y="6543157"/>
                </a:lnTo>
                <a:lnTo>
                  <a:pt x="294708" y="6543157"/>
                </a:lnTo>
                <a:cubicBezTo>
                  <a:pt x="295917" y="6541182"/>
                  <a:pt x="297449" y="6539217"/>
                  <a:pt x="299303" y="6537262"/>
                </a:cubicBezTo>
                <a:cubicBezTo>
                  <a:pt x="301157" y="6535308"/>
                  <a:pt x="305349" y="6531589"/>
                  <a:pt x="311879" y="6526107"/>
                </a:cubicBezTo>
                <a:cubicBezTo>
                  <a:pt x="319699" y="6519497"/>
                  <a:pt x="325292" y="6514297"/>
                  <a:pt x="328657" y="6510508"/>
                </a:cubicBezTo>
                <a:cubicBezTo>
                  <a:pt x="332023" y="6506719"/>
                  <a:pt x="334431" y="6503112"/>
                  <a:pt x="335882" y="6499686"/>
                </a:cubicBezTo>
                <a:cubicBezTo>
                  <a:pt x="337333" y="6496260"/>
                  <a:pt x="338059" y="6492773"/>
                  <a:pt x="338059" y="6489226"/>
                </a:cubicBezTo>
                <a:cubicBezTo>
                  <a:pt x="338059" y="6482253"/>
                  <a:pt x="335580" y="6476408"/>
                  <a:pt x="330622" y="6471692"/>
                </a:cubicBezTo>
                <a:cubicBezTo>
                  <a:pt x="325664" y="6466976"/>
                  <a:pt x="318933" y="6464618"/>
                  <a:pt x="310428" y="6464618"/>
                </a:cubicBezTo>
                <a:close/>
                <a:moveTo>
                  <a:pt x="4200498" y="6463469"/>
                </a:moveTo>
                <a:cubicBezTo>
                  <a:pt x="4194169" y="6463469"/>
                  <a:pt x="4188919" y="6465434"/>
                  <a:pt x="4184747" y="6469364"/>
                </a:cubicBezTo>
                <a:cubicBezTo>
                  <a:pt x="4180576" y="6473294"/>
                  <a:pt x="4178490" y="6477920"/>
                  <a:pt x="4178490" y="6483240"/>
                </a:cubicBezTo>
                <a:cubicBezTo>
                  <a:pt x="4178490" y="6485900"/>
                  <a:pt x="4179155" y="6488662"/>
                  <a:pt x="4180485" y="6491523"/>
                </a:cubicBezTo>
                <a:cubicBezTo>
                  <a:pt x="4181815" y="6494385"/>
                  <a:pt x="4184475" y="6498114"/>
                  <a:pt x="4188466" y="6502709"/>
                </a:cubicBezTo>
                <a:cubicBezTo>
                  <a:pt x="4181452" y="6506054"/>
                  <a:pt x="4176182" y="6509934"/>
                  <a:pt x="4172655" y="6514348"/>
                </a:cubicBezTo>
                <a:cubicBezTo>
                  <a:pt x="4169128" y="6518761"/>
                  <a:pt x="4167365" y="6523709"/>
                  <a:pt x="4167365" y="6529191"/>
                </a:cubicBezTo>
                <a:cubicBezTo>
                  <a:pt x="4167365" y="6535358"/>
                  <a:pt x="4169521" y="6540940"/>
                  <a:pt x="4173834" y="6545939"/>
                </a:cubicBezTo>
                <a:cubicBezTo>
                  <a:pt x="4179155" y="6552065"/>
                  <a:pt x="4186350" y="6555129"/>
                  <a:pt x="4195419" y="6555129"/>
                </a:cubicBezTo>
                <a:cubicBezTo>
                  <a:pt x="4200337" y="6555129"/>
                  <a:pt x="4204911" y="6554131"/>
                  <a:pt x="4209144" y="6552136"/>
                </a:cubicBezTo>
                <a:cubicBezTo>
                  <a:pt x="4213376" y="6550141"/>
                  <a:pt x="4217286" y="6547148"/>
                  <a:pt x="4220873" y="6543157"/>
                </a:cubicBezTo>
                <a:cubicBezTo>
                  <a:pt x="4225549" y="6548680"/>
                  <a:pt x="4230084" y="6552851"/>
                  <a:pt x="4234477" y="6555673"/>
                </a:cubicBezTo>
                <a:lnTo>
                  <a:pt x="4241793" y="6547027"/>
                </a:lnTo>
                <a:cubicBezTo>
                  <a:pt x="4236633" y="6543359"/>
                  <a:pt x="4232018" y="6538824"/>
                  <a:pt x="4227947" y="6533423"/>
                </a:cubicBezTo>
                <a:cubicBezTo>
                  <a:pt x="4231252" y="6528425"/>
                  <a:pt x="4233872" y="6522056"/>
                  <a:pt x="4235807" y="6514317"/>
                </a:cubicBezTo>
                <a:lnTo>
                  <a:pt x="4224501" y="6511899"/>
                </a:lnTo>
                <a:cubicBezTo>
                  <a:pt x="4223493" y="6516575"/>
                  <a:pt x="4222082" y="6520686"/>
                  <a:pt x="4220268" y="6524233"/>
                </a:cubicBezTo>
                <a:lnTo>
                  <a:pt x="4204367" y="6503978"/>
                </a:lnTo>
                <a:cubicBezTo>
                  <a:pt x="4215532" y="6498013"/>
                  <a:pt x="4221115" y="6490818"/>
                  <a:pt x="4221115" y="6482394"/>
                </a:cubicBezTo>
                <a:cubicBezTo>
                  <a:pt x="4221115" y="6477194"/>
                  <a:pt x="4219190" y="6472740"/>
                  <a:pt x="4215341" y="6469032"/>
                </a:cubicBezTo>
                <a:cubicBezTo>
                  <a:pt x="4211492" y="6465323"/>
                  <a:pt x="4206544" y="6463469"/>
                  <a:pt x="4200498" y="6463469"/>
                </a:cubicBezTo>
                <a:close/>
                <a:moveTo>
                  <a:pt x="3714332" y="6463469"/>
                </a:moveTo>
                <a:cubicBezTo>
                  <a:pt x="3709576" y="6463469"/>
                  <a:pt x="3705877" y="6464346"/>
                  <a:pt x="3703237" y="6466099"/>
                </a:cubicBezTo>
                <a:cubicBezTo>
                  <a:pt x="3700597" y="6467853"/>
                  <a:pt x="3698753" y="6470140"/>
                  <a:pt x="3697705" y="6472962"/>
                </a:cubicBezTo>
                <a:cubicBezTo>
                  <a:pt x="3696939" y="6475058"/>
                  <a:pt x="3696556" y="6478262"/>
                  <a:pt x="3696556" y="6482575"/>
                </a:cubicBezTo>
                <a:lnTo>
                  <a:pt x="3696556" y="6489407"/>
                </a:lnTo>
                <a:lnTo>
                  <a:pt x="3686943" y="6489407"/>
                </a:lnTo>
                <a:lnTo>
                  <a:pt x="3686943" y="6497872"/>
                </a:lnTo>
                <a:lnTo>
                  <a:pt x="3696556" y="6497872"/>
                </a:lnTo>
                <a:lnTo>
                  <a:pt x="3696556" y="6553617"/>
                </a:lnTo>
                <a:lnTo>
                  <a:pt x="3707379" y="6553617"/>
                </a:lnTo>
                <a:lnTo>
                  <a:pt x="3707379" y="6497872"/>
                </a:lnTo>
                <a:lnTo>
                  <a:pt x="3719894" y="6497872"/>
                </a:lnTo>
                <a:lnTo>
                  <a:pt x="3719894" y="6489407"/>
                </a:lnTo>
                <a:lnTo>
                  <a:pt x="3707379" y="6489407"/>
                </a:lnTo>
                <a:lnTo>
                  <a:pt x="3707379" y="6483482"/>
                </a:lnTo>
                <a:cubicBezTo>
                  <a:pt x="3707379" y="6479612"/>
                  <a:pt x="3708064" y="6476972"/>
                  <a:pt x="3709435" y="6475562"/>
                </a:cubicBezTo>
                <a:cubicBezTo>
                  <a:pt x="3710805" y="6474151"/>
                  <a:pt x="3713143" y="6473445"/>
                  <a:pt x="3716448" y="6473445"/>
                </a:cubicBezTo>
                <a:lnTo>
                  <a:pt x="3722592" y="6474025"/>
                </a:lnTo>
                <a:lnTo>
                  <a:pt x="3722592" y="6477496"/>
                </a:lnTo>
                <a:lnTo>
                  <a:pt x="3733475" y="6477496"/>
                </a:lnTo>
                <a:lnTo>
                  <a:pt x="3733475" y="6464981"/>
                </a:lnTo>
                <a:lnTo>
                  <a:pt x="3724417" y="6464981"/>
                </a:lnTo>
                <a:lnTo>
                  <a:pt x="3724489" y="6464558"/>
                </a:lnTo>
                <a:cubicBezTo>
                  <a:pt x="3720781" y="6463832"/>
                  <a:pt x="3717395" y="6463469"/>
                  <a:pt x="3714332" y="6463469"/>
                </a:cubicBezTo>
                <a:close/>
                <a:moveTo>
                  <a:pt x="3514725" y="6463469"/>
                </a:moveTo>
                <a:cubicBezTo>
                  <a:pt x="3506906" y="6463469"/>
                  <a:pt x="3499741" y="6465253"/>
                  <a:pt x="3493231" y="6468820"/>
                </a:cubicBezTo>
                <a:cubicBezTo>
                  <a:pt x="3486722" y="6472387"/>
                  <a:pt x="3481703" y="6477607"/>
                  <a:pt x="3478177" y="6484480"/>
                </a:cubicBezTo>
                <a:cubicBezTo>
                  <a:pt x="3474649" y="6491352"/>
                  <a:pt x="3472886" y="6499403"/>
                  <a:pt x="3472886" y="6508634"/>
                </a:cubicBezTo>
                <a:cubicBezTo>
                  <a:pt x="3472886" y="6517099"/>
                  <a:pt x="3474448" y="6525019"/>
                  <a:pt x="3477572" y="6532395"/>
                </a:cubicBezTo>
                <a:cubicBezTo>
                  <a:pt x="3480696" y="6539772"/>
                  <a:pt x="3485251" y="6545405"/>
                  <a:pt x="3491236" y="6549294"/>
                </a:cubicBezTo>
                <a:cubicBezTo>
                  <a:pt x="3497222" y="6553184"/>
                  <a:pt x="3504991" y="6555129"/>
                  <a:pt x="3514544" y="6555129"/>
                </a:cubicBezTo>
                <a:cubicBezTo>
                  <a:pt x="3523774" y="6555129"/>
                  <a:pt x="3531584" y="6552599"/>
                  <a:pt x="3537973" y="6547541"/>
                </a:cubicBezTo>
                <a:cubicBezTo>
                  <a:pt x="3544361" y="6542482"/>
                  <a:pt x="3548785" y="6535136"/>
                  <a:pt x="3551244" y="6525503"/>
                </a:cubicBezTo>
                <a:lnTo>
                  <a:pt x="3539515" y="6522540"/>
                </a:lnTo>
                <a:cubicBezTo>
                  <a:pt x="3537902" y="6529997"/>
                  <a:pt x="3534819" y="6535620"/>
                  <a:pt x="3530264" y="6539409"/>
                </a:cubicBezTo>
                <a:cubicBezTo>
                  <a:pt x="3525709" y="6543198"/>
                  <a:pt x="3520147" y="6545092"/>
                  <a:pt x="3513577" y="6545092"/>
                </a:cubicBezTo>
                <a:cubicBezTo>
                  <a:pt x="3508175" y="6545092"/>
                  <a:pt x="3503157" y="6543702"/>
                  <a:pt x="3498522" y="6540920"/>
                </a:cubicBezTo>
                <a:cubicBezTo>
                  <a:pt x="3493886" y="6538139"/>
                  <a:pt x="3490470" y="6533937"/>
                  <a:pt x="3488274" y="6528314"/>
                </a:cubicBezTo>
                <a:cubicBezTo>
                  <a:pt x="3486077" y="6522691"/>
                  <a:pt x="3484978" y="6516111"/>
                  <a:pt x="3484978" y="6508573"/>
                </a:cubicBezTo>
                <a:cubicBezTo>
                  <a:pt x="3484978" y="6502729"/>
                  <a:pt x="3485905" y="6497056"/>
                  <a:pt x="3487760" y="6491554"/>
                </a:cubicBezTo>
                <a:cubicBezTo>
                  <a:pt x="3489614" y="6486052"/>
                  <a:pt x="3492828" y="6481668"/>
                  <a:pt x="3497403" y="6478403"/>
                </a:cubicBezTo>
                <a:cubicBezTo>
                  <a:pt x="3501978" y="6475138"/>
                  <a:pt x="3507672" y="6473506"/>
                  <a:pt x="3514484" y="6473506"/>
                </a:cubicBezTo>
                <a:cubicBezTo>
                  <a:pt x="3520409" y="6473506"/>
                  <a:pt x="3525326" y="6474977"/>
                  <a:pt x="3529236" y="6477920"/>
                </a:cubicBezTo>
                <a:cubicBezTo>
                  <a:pt x="3533146" y="6480862"/>
                  <a:pt x="3536129" y="6485558"/>
                  <a:pt x="3538185" y="6492007"/>
                </a:cubicBezTo>
                <a:lnTo>
                  <a:pt x="3549733" y="6489286"/>
                </a:lnTo>
                <a:cubicBezTo>
                  <a:pt x="3547354" y="6481104"/>
                  <a:pt x="3543142" y="6474755"/>
                  <a:pt x="3537096" y="6470241"/>
                </a:cubicBezTo>
                <a:cubicBezTo>
                  <a:pt x="3531050" y="6465726"/>
                  <a:pt x="3523593" y="6463469"/>
                  <a:pt x="3514725" y="6463469"/>
                </a:cubicBezTo>
                <a:close/>
                <a:moveTo>
                  <a:pt x="3411411" y="6463469"/>
                </a:moveTo>
                <a:lnTo>
                  <a:pt x="3411411" y="6579676"/>
                </a:lnTo>
                <a:lnTo>
                  <a:pt x="3420903" y="6579676"/>
                </a:lnTo>
                <a:lnTo>
                  <a:pt x="3420903" y="6463469"/>
                </a:lnTo>
                <a:close/>
                <a:moveTo>
                  <a:pt x="2192211" y="6463469"/>
                </a:moveTo>
                <a:lnTo>
                  <a:pt x="2192211" y="6579676"/>
                </a:lnTo>
                <a:lnTo>
                  <a:pt x="2201704" y="6579676"/>
                </a:lnTo>
                <a:lnTo>
                  <a:pt x="2201704" y="6463469"/>
                </a:lnTo>
                <a:close/>
                <a:moveTo>
                  <a:pt x="2095501" y="6463469"/>
                </a:moveTo>
                <a:cubicBezTo>
                  <a:pt x="2087681" y="6463469"/>
                  <a:pt x="2080516" y="6465253"/>
                  <a:pt x="2074007" y="6468820"/>
                </a:cubicBezTo>
                <a:cubicBezTo>
                  <a:pt x="2067497" y="6472387"/>
                  <a:pt x="2062479" y="6477607"/>
                  <a:pt x="2058952" y="6484480"/>
                </a:cubicBezTo>
                <a:cubicBezTo>
                  <a:pt x="2055425" y="6491352"/>
                  <a:pt x="2053661" y="6499403"/>
                  <a:pt x="2053661" y="6508634"/>
                </a:cubicBezTo>
                <a:cubicBezTo>
                  <a:pt x="2053661" y="6517099"/>
                  <a:pt x="2055223" y="6525019"/>
                  <a:pt x="2058347" y="6532395"/>
                </a:cubicBezTo>
                <a:cubicBezTo>
                  <a:pt x="2061471" y="6539772"/>
                  <a:pt x="2066026" y="6545405"/>
                  <a:pt x="2072011" y="6549294"/>
                </a:cubicBezTo>
                <a:cubicBezTo>
                  <a:pt x="2077997" y="6553184"/>
                  <a:pt x="2085766" y="6555129"/>
                  <a:pt x="2095319" y="6555129"/>
                </a:cubicBezTo>
                <a:cubicBezTo>
                  <a:pt x="2104550" y="6555129"/>
                  <a:pt x="2112359" y="6552599"/>
                  <a:pt x="2118748" y="6547541"/>
                </a:cubicBezTo>
                <a:cubicBezTo>
                  <a:pt x="2125137" y="6542482"/>
                  <a:pt x="2129561" y="6535136"/>
                  <a:pt x="2132019" y="6525503"/>
                </a:cubicBezTo>
                <a:lnTo>
                  <a:pt x="2120290" y="6522540"/>
                </a:lnTo>
                <a:cubicBezTo>
                  <a:pt x="2118677" y="6529997"/>
                  <a:pt x="2115594" y="6535620"/>
                  <a:pt x="2111039" y="6539409"/>
                </a:cubicBezTo>
                <a:cubicBezTo>
                  <a:pt x="2106484" y="6543198"/>
                  <a:pt x="2100922" y="6545092"/>
                  <a:pt x="2094352" y="6545092"/>
                </a:cubicBezTo>
                <a:cubicBezTo>
                  <a:pt x="2088951" y="6545092"/>
                  <a:pt x="2083932" y="6543702"/>
                  <a:pt x="2079297" y="6540920"/>
                </a:cubicBezTo>
                <a:cubicBezTo>
                  <a:pt x="2074661" y="6538139"/>
                  <a:pt x="2071246" y="6533937"/>
                  <a:pt x="2069049" y="6528314"/>
                </a:cubicBezTo>
                <a:cubicBezTo>
                  <a:pt x="2066852" y="6522691"/>
                  <a:pt x="2065754" y="6516111"/>
                  <a:pt x="2065754" y="6508573"/>
                </a:cubicBezTo>
                <a:cubicBezTo>
                  <a:pt x="2065754" y="6502729"/>
                  <a:pt x="2066681" y="6497056"/>
                  <a:pt x="2068535" y="6491554"/>
                </a:cubicBezTo>
                <a:cubicBezTo>
                  <a:pt x="2070389" y="6486052"/>
                  <a:pt x="2073604" y="6481668"/>
                  <a:pt x="2078179" y="6478403"/>
                </a:cubicBezTo>
                <a:cubicBezTo>
                  <a:pt x="2082753" y="6475138"/>
                  <a:pt x="2088447" y="6473506"/>
                  <a:pt x="2095259" y="6473506"/>
                </a:cubicBezTo>
                <a:cubicBezTo>
                  <a:pt x="2101184" y="6473506"/>
                  <a:pt x="2106102" y="6474977"/>
                  <a:pt x="2110012" y="6477920"/>
                </a:cubicBezTo>
                <a:cubicBezTo>
                  <a:pt x="2113921" y="6480862"/>
                  <a:pt x="2116904" y="6485558"/>
                  <a:pt x="2118960" y="6492007"/>
                </a:cubicBezTo>
                <a:lnTo>
                  <a:pt x="2130508" y="6489286"/>
                </a:lnTo>
                <a:cubicBezTo>
                  <a:pt x="2128130" y="6481104"/>
                  <a:pt x="2123917" y="6474755"/>
                  <a:pt x="2117871" y="6470241"/>
                </a:cubicBezTo>
                <a:cubicBezTo>
                  <a:pt x="2111825" y="6465726"/>
                  <a:pt x="2104368" y="6463469"/>
                  <a:pt x="2095501" y="6463469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74320">
              <a:defRPr sz="1800"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</p:spTree>
    <p:extLst>
      <p:ext uri="{BB962C8B-B14F-4D97-AF65-F5344CB8AC3E}">
        <p14:creationId xmlns:p14="http://schemas.microsoft.com/office/powerpoint/2010/main" val="3293238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/40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59381B-2BA1-4B22-8629-83D00E4C0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1275" y="1188721"/>
            <a:ext cx="5029199" cy="5112275"/>
          </a:xfrm>
        </p:spPr>
        <p:txBody>
          <a:bodyPr lIns="274320" rIns="274320">
            <a:noAutofit/>
          </a:bodyPr>
          <a:lstStyle>
            <a:lvl1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05840" indent="-2743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2DEB373-5A25-40C6-A23D-7D3D087BA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0894" y="272785"/>
            <a:ext cx="5029199" cy="640080"/>
          </a:xfrm>
        </p:spPr>
        <p:txBody>
          <a:bodyPr rIns="274320">
            <a:normAutofit/>
          </a:bodyPr>
          <a:lstStyle>
            <a:lvl1pPr algn="r"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98D47-FFBF-46A9-A8A7-FE8321D02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32571E6-9E04-4B76-879B-9153CEFA6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1169F7F1-843D-4069-8DBD-A477249CC0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59625" cy="6858000"/>
          </a:xfrm>
          <a:custGeom>
            <a:avLst/>
            <a:gdLst/>
            <a:ahLst/>
            <a:cxnLst/>
            <a:rect l="l" t="t" r="r" b="b"/>
            <a:pathLst>
              <a:path w="7159625" h="6858000">
                <a:moveTo>
                  <a:pt x="1829898" y="6541223"/>
                </a:moveTo>
                <a:lnTo>
                  <a:pt x="1829898" y="6553617"/>
                </a:lnTo>
                <a:lnTo>
                  <a:pt x="1836065" y="6553617"/>
                </a:lnTo>
                <a:cubicBezTo>
                  <a:pt x="1835944" y="6557285"/>
                  <a:pt x="1835340" y="6560097"/>
                  <a:pt x="1834252" y="6562052"/>
                </a:cubicBezTo>
                <a:cubicBezTo>
                  <a:pt x="1833163" y="6564007"/>
                  <a:pt x="1831470" y="6565488"/>
                  <a:pt x="1829173" y="6566496"/>
                </a:cubicBezTo>
                <a:lnTo>
                  <a:pt x="1832196" y="6571151"/>
                </a:lnTo>
                <a:cubicBezTo>
                  <a:pt x="1835703" y="6569619"/>
                  <a:pt x="1838262" y="6567453"/>
                  <a:pt x="1839874" y="6564651"/>
                </a:cubicBezTo>
                <a:cubicBezTo>
                  <a:pt x="1841487" y="6561850"/>
                  <a:pt x="1842293" y="6558172"/>
                  <a:pt x="1842293" y="6553617"/>
                </a:cubicBezTo>
                <a:lnTo>
                  <a:pt x="1842293" y="6541223"/>
                </a:lnTo>
                <a:close/>
                <a:moveTo>
                  <a:pt x="4763649" y="6521391"/>
                </a:moveTo>
                <a:lnTo>
                  <a:pt x="4763649" y="6525382"/>
                </a:lnTo>
                <a:cubicBezTo>
                  <a:pt x="4763649" y="6530178"/>
                  <a:pt x="4763065" y="6533806"/>
                  <a:pt x="4761896" y="6536265"/>
                </a:cubicBezTo>
                <a:cubicBezTo>
                  <a:pt x="4760364" y="6539449"/>
                  <a:pt x="4757966" y="6541958"/>
                  <a:pt x="4754701" y="6543792"/>
                </a:cubicBezTo>
                <a:cubicBezTo>
                  <a:pt x="4751436" y="6545626"/>
                  <a:pt x="4747708" y="6546543"/>
                  <a:pt x="4743516" y="6546543"/>
                </a:cubicBezTo>
                <a:cubicBezTo>
                  <a:pt x="4739283" y="6546543"/>
                  <a:pt x="4736069" y="6545576"/>
                  <a:pt x="4733872" y="6543641"/>
                </a:cubicBezTo>
                <a:cubicBezTo>
                  <a:pt x="4731675" y="6541706"/>
                  <a:pt x="4730577" y="6539288"/>
                  <a:pt x="4730577" y="6536386"/>
                </a:cubicBezTo>
                <a:cubicBezTo>
                  <a:pt x="4730577" y="6534491"/>
                  <a:pt x="4731081" y="6532768"/>
                  <a:pt x="4732089" y="6531216"/>
                </a:cubicBezTo>
                <a:cubicBezTo>
                  <a:pt x="4733096" y="6529664"/>
                  <a:pt x="4734527" y="6528485"/>
                  <a:pt x="4736381" y="6527679"/>
                </a:cubicBezTo>
                <a:cubicBezTo>
                  <a:pt x="4738236" y="6526873"/>
                  <a:pt x="4741400" y="6526148"/>
                  <a:pt x="4745874" y="6525503"/>
                </a:cubicBezTo>
                <a:cubicBezTo>
                  <a:pt x="4753774" y="6524374"/>
                  <a:pt x="4759699" y="6523004"/>
                  <a:pt x="4763649" y="6521391"/>
                </a:cubicBezTo>
                <a:close/>
                <a:moveTo>
                  <a:pt x="4058799" y="6521391"/>
                </a:moveTo>
                <a:lnTo>
                  <a:pt x="4058799" y="6525382"/>
                </a:lnTo>
                <a:cubicBezTo>
                  <a:pt x="4058799" y="6530178"/>
                  <a:pt x="4058215" y="6533806"/>
                  <a:pt x="4057046" y="6536265"/>
                </a:cubicBezTo>
                <a:cubicBezTo>
                  <a:pt x="4055514" y="6539449"/>
                  <a:pt x="4053116" y="6541958"/>
                  <a:pt x="4049851" y="6543792"/>
                </a:cubicBezTo>
                <a:cubicBezTo>
                  <a:pt x="4046586" y="6545626"/>
                  <a:pt x="4042858" y="6546543"/>
                  <a:pt x="4038666" y="6546543"/>
                </a:cubicBezTo>
                <a:cubicBezTo>
                  <a:pt x="4034433" y="6546543"/>
                  <a:pt x="4031219" y="6545576"/>
                  <a:pt x="4029022" y="6543641"/>
                </a:cubicBezTo>
                <a:cubicBezTo>
                  <a:pt x="4026825" y="6541706"/>
                  <a:pt x="4025727" y="6539288"/>
                  <a:pt x="4025727" y="6536386"/>
                </a:cubicBezTo>
                <a:cubicBezTo>
                  <a:pt x="4025727" y="6534491"/>
                  <a:pt x="4026231" y="6532768"/>
                  <a:pt x="4027238" y="6531216"/>
                </a:cubicBezTo>
                <a:cubicBezTo>
                  <a:pt x="4028246" y="6529664"/>
                  <a:pt x="4029677" y="6528485"/>
                  <a:pt x="4031531" y="6527679"/>
                </a:cubicBezTo>
                <a:cubicBezTo>
                  <a:pt x="4033385" y="6526873"/>
                  <a:pt x="4036549" y="6526148"/>
                  <a:pt x="4041024" y="6525503"/>
                </a:cubicBezTo>
                <a:cubicBezTo>
                  <a:pt x="4048924" y="6524374"/>
                  <a:pt x="4054849" y="6523004"/>
                  <a:pt x="4058799" y="6521391"/>
                </a:cubicBezTo>
                <a:close/>
                <a:moveTo>
                  <a:pt x="1772799" y="6521391"/>
                </a:moveTo>
                <a:lnTo>
                  <a:pt x="1772799" y="6525382"/>
                </a:lnTo>
                <a:cubicBezTo>
                  <a:pt x="1772799" y="6530178"/>
                  <a:pt x="1772215" y="6533806"/>
                  <a:pt x="1771046" y="6536265"/>
                </a:cubicBezTo>
                <a:cubicBezTo>
                  <a:pt x="1769514" y="6539449"/>
                  <a:pt x="1767116" y="6541958"/>
                  <a:pt x="1763851" y="6543792"/>
                </a:cubicBezTo>
                <a:cubicBezTo>
                  <a:pt x="1760586" y="6545626"/>
                  <a:pt x="1756858" y="6546543"/>
                  <a:pt x="1752666" y="6546543"/>
                </a:cubicBezTo>
                <a:cubicBezTo>
                  <a:pt x="1748433" y="6546543"/>
                  <a:pt x="1745219" y="6545576"/>
                  <a:pt x="1743022" y="6543641"/>
                </a:cubicBezTo>
                <a:cubicBezTo>
                  <a:pt x="1740826" y="6541706"/>
                  <a:pt x="1739727" y="6539288"/>
                  <a:pt x="1739727" y="6536386"/>
                </a:cubicBezTo>
                <a:cubicBezTo>
                  <a:pt x="1739727" y="6534491"/>
                  <a:pt x="1740231" y="6532768"/>
                  <a:pt x="1741238" y="6531216"/>
                </a:cubicBezTo>
                <a:cubicBezTo>
                  <a:pt x="1742246" y="6529664"/>
                  <a:pt x="1743677" y="6528485"/>
                  <a:pt x="1745531" y="6527679"/>
                </a:cubicBezTo>
                <a:cubicBezTo>
                  <a:pt x="1747386" y="6526873"/>
                  <a:pt x="1750550" y="6526148"/>
                  <a:pt x="1755024" y="6525503"/>
                </a:cubicBezTo>
                <a:cubicBezTo>
                  <a:pt x="1762924" y="6524374"/>
                  <a:pt x="1768849" y="6523004"/>
                  <a:pt x="1772799" y="6521391"/>
                </a:cubicBezTo>
                <a:close/>
                <a:moveTo>
                  <a:pt x="1506099" y="6521391"/>
                </a:moveTo>
                <a:lnTo>
                  <a:pt x="1506099" y="6525382"/>
                </a:lnTo>
                <a:cubicBezTo>
                  <a:pt x="1506099" y="6530178"/>
                  <a:pt x="1505515" y="6533806"/>
                  <a:pt x="1504346" y="6536265"/>
                </a:cubicBezTo>
                <a:cubicBezTo>
                  <a:pt x="1502814" y="6539449"/>
                  <a:pt x="1500416" y="6541958"/>
                  <a:pt x="1497151" y="6543792"/>
                </a:cubicBezTo>
                <a:cubicBezTo>
                  <a:pt x="1493886" y="6545626"/>
                  <a:pt x="1490158" y="6546543"/>
                  <a:pt x="1485966" y="6546543"/>
                </a:cubicBezTo>
                <a:cubicBezTo>
                  <a:pt x="1481733" y="6546543"/>
                  <a:pt x="1478519" y="6545576"/>
                  <a:pt x="1476322" y="6543641"/>
                </a:cubicBezTo>
                <a:cubicBezTo>
                  <a:pt x="1474125" y="6541706"/>
                  <a:pt x="1473027" y="6539288"/>
                  <a:pt x="1473027" y="6536386"/>
                </a:cubicBezTo>
                <a:cubicBezTo>
                  <a:pt x="1473027" y="6534491"/>
                  <a:pt x="1473531" y="6532768"/>
                  <a:pt x="1474539" y="6531216"/>
                </a:cubicBezTo>
                <a:cubicBezTo>
                  <a:pt x="1475546" y="6529664"/>
                  <a:pt x="1476977" y="6528485"/>
                  <a:pt x="1478831" y="6527679"/>
                </a:cubicBezTo>
                <a:cubicBezTo>
                  <a:pt x="1480686" y="6526873"/>
                  <a:pt x="1483850" y="6526148"/>
                  <a:pt x="1488324" y="6525503"/>
                </a:cubicBezTo>
                <a:cubicBezTo>
                  <a:pt x="1496224" y="6524374"/>
                  <a:pt x="1502149" y="6523004"/>
                  <a:pt x="1506099" y="6521391"/>
                </a:cubicBezTo>
                <a:close/>
                <a:moveTo>
                  <a:pt x="4194089" y="6509843"/>
                </a:moveTo>
                <a:lnTo>
                  <a:pt x="4214041" y="6534572"/>
                </a:lnTo>
                <a:cubicBezTo>
                  <a:pt x="4211945" y="6537797"/>
                  <a:pt x="4209154" y="6540427"/>
                  <a:pt x="4205667" y="6542462"/>
                </a:cubicBezTo>
                <a:cubicBezTo>
                  <a:pt x="4202181" y="6544498"/>
                  <a:pt x="4198805" y="6545515"/>
                  <a:pt x="4195540" y="6545515"/>
                </a:cubicBezTo>
                <a:cubicBezTo>
                  <a:pt x="4190300" y="6545515"/>
                  <a:pt x="4186249" y="6543581"/>
                  <a:pt x="4183387" y="6539711"/>
                </a:cubicBezTo>
                <a:cubicBezTo>
                  <a:pt x="4180525" y="6535842"/>
                  <a:pt x="4179094" y="6532113"/>
                  <a:pt x="4179094" y="6528526"/>
                </a:cubicBezTo>
                <a:cubicBezTo>
                  <a:pt x="4179094" y="6525583"/>
                  <a:pt x="4180122" y="6522611"/>
                  <a:pt x="4182178" y="6519608"/>
                </a:cubicBezTo>
                <a:cubicBezTo>
                  <a:pt x="4184233" y="6516605"/>
                  <a:pt x="4188204" y="6513350"/>
                  <a:pt x="4194089" y="6509843"/>
                </a:cubicBezTo>
                <a:close/>
                <a:moveTo>
                  <a:pt x="4443915" y="6496965"/>
                </a:moveTo>
                <a:cubicBezTo>
                  <a:pt x="4449276" y="6496965"/>
                  <a:pt x="4453761" y="6499011"/>
                  <a:pt x="4457368" y="6503102"/>
                </a:cubicBezTo>
                <a:cubicBezTo>
                  <a:pt x="4460976" y="6507193"/>
                  <a:pt x="4462779" y="6513209"/>
                  <a:pt x="4462779" y="6521149"/>
                </a:cubicBezTo>
                <a:cubicBezTo>
                  <a:pt x="4462779" y="6529574"/>
                  <a:pt x="4460986" y="6535842"/>
                  <a:pt x="4457398" y="6539953"/>
                </a:cubicBezTo>
                <a:cubicBezTo>
                  <a:pt x="4453811" y="6544064"/>
                  <a:pt x="4449317" y="6546120"/>
                  <a:pt x="4443915" y="6546120"/>
                </a:cubicBezTo>
                <a:cubicBezTo>
                  <a:pt x="4438474" y="6546120"/>
                  <a:pt x="4433960" y="6544074"/>
                  <a:pt x="4430372" y="6539983"/>
                </a:cubicBezTo>
                <a:cubicBezTo>
                  <a:pt x="4426785" y="6535892"/>
                  <a:pt x="4424991" y="6529735"/>
                  <a:pt x="4424991" y="6521512"/>
                </a:cubicBezTo>
                <a:cubicBezTo>
                  <a:pt x="4424991" y="6513289"/>
                  <a:pt x="4426785" y="6507143"/>
                  <a:pt x="4430372" y="6503071"/>
                </a:cubicBezTo>
                <a:cubicBezTo>
                  <a:pt x="4433960" y="6499000"/>
                  <a:pt x="4438474" y="6496965"/>
                  <a:pt x="4443915" y="6496965"/>
                </a:cubicBezTo>
                <a:close/>
                <a:moveTo>
                  <a:pt x="3775351" y="6496965"/>
                </a:moveTo>
                <a:cubicBezTo>
                  <a:pt x="3780309" y="6496965"/>
                  <a:pt x="3784481" y="6499021"/>
                  <a:pt x="3787867" y="6503132"/>
                </a:cubicBezTo>
                <a:cubicBezTo>
                  <a:pt x="3791253" y="6507243"/>
                  <a:pt x="3792946" y="6513693"/>
                  <a:pt x="3792946" y="6522480"/>
                </a:cubicBezTo>
                <a:cubicBezTo>
                  <a:pt x="3792946" y="6530461"/>
                  <a:pt x="3791283" y="6536396"/>
                  <a:pt x="3787958" y="6540286"/>
                </a:cubicBezTo>
                <a:cubicBezTo>
                  <a:pt x="3784632" y="6544175"/>
                  <a:pt x="3780592" y="6546120"/>
                  <a:pt x="3775835" y="6546120"/>
                </a:cubicBezTo>
                <a:cubicBezTo>
                  <a:pt x="3771119" y="6546120"/>
                  <a:pt x="3767028" y="6544084"/>
                  <a:pt x="3763561" y="6540013"/>
                </a:cubicBezTo>
                <a:cubicBezTo>
                  <a:pt x="3760095" y="6535942"/>
                  <a:pt x="3758362" y="6529795"/>
                  <a:pt x="3758362" y="6521573"/>
                </a:cubicBezTo>
                <a:cubicBezTo>
                  <a:pt x="3758362" y="6513068"/>
                  <a:pt x="3759984" y="6506840"/>
                  <a:pt x="3763229" y="6502890"/>
                </a:cubicBezTo>
                <a:cubicBezTo>
                  <a:pt x="3766474" y="6498940"/>
                  <a:pt x="3770515" y="6496965"/>
                  <a:pt x="3775351" y="6496965"/>
                </a:cubicBezTo>
                <a:close/>
                <a:moveTo>
                  <a:pt x="3586665" y="6496965"/>
                </a:moveTo>
                <a:cubicBezTo>
                  <a:pt x="3592026" y="6496965"/>
                  <a:pt x="3596510" y="6499011"/>
                  <a:pt x="3600118" y="6503102"/>
                </a:cubicBezTo>
                <a:cubicBezTo>
                  <a:pt x="3603726" y="6507193"/>
                  <a:pt x="3605529" y="6513209"/>
                  <a:pt x="3605529" y="6521149"/>
                </a:cubicBezTo>
                <a:cubicBezTo>
                  <a:pt x="3605529" y="6529574"/>
                  <a:pt x="3603735" y="6535842"/>
                  <a:pt x="3600148" y="6539953"/>
                </a:cubicBezTo>
                <a:cubicBezTo>
                  <a:pt x="3596561" y="6544064"/>
                  <a:pt x="3592066" y="6546120"/>
                  <a:pt x="3586665" y="6546120"/>
                </a:cubicBezTo>
                <a:cubicBezTo>
                  <a:pt x="3581224" y="6546120"/>
                  <a:pt x="3576709" y="6544074"/>
                  <a:pt x="3573122" y="6539983"/>
                </a:cubicBezTo>
                <a:cubicBezTo>
                  <a:pt x="3569535" y="6535892"/>
                  <a:pt x="3567741" y="6529735"/>
                  <a:pt x="3567741" y="6521512"/>
                </a:cubicBezTo>
                <a:cubicBezTo>
                  <a:pt x="3567741" y="6513289"/>
                  <a:pt x="3569535" y="6507143"/>
                  <a:pt x="3573122" y="6503071"/>
                </a:cubicBezTo>
                <a:cubicBezTo>
                  <a:pt x="3576709" y="6499000"/>
                  <a:pt x="3581224" y="6496965"/>
                  <a:pt x="3586665" y="6496965"/>
                </a:cubicBezTo>
                <a:close/>
                <a:moveTo>
                  <a:pt x="3289577" y="6496965"/>
                </a:moveTo>
                <a:cubicBezTo>
                  <a:pt x="3294534" y="6496965"/>
                  <a:pt x="3298706" y="6499021"/>
                  <a:pt x="3302092" y="6503132"/>
                </a:cubicBezTo>
                <a:cubicBezTo>
                  <a:pt x="3305478" y="6507243"/>
                  <a:pt x="3307171" y="6513693"/>
                  <a:pt x="3307171" y="6522480"/>
                </a:cubicBezTo>
                <a:cubicBezTo>
                  <a:pt x="3307171" y="6530461"/>
                  <a:pt x="3305508" y="6536396"/>
                  <a:pt x="3302183" y="6540286"/>
                </a:cubicBezTo>
                <a:cubicBezTo>
                  <a:pt x="3298858" y="6544175"/>
                  <a:pt x="3294817" y="6546120"/>
                  <a:pt x="3290060" y="6546120"/>
                </a:cubicBezTo>
                <a:cubicBezTo>
                  <a:pt x="3285344" y="6546120"/>
                  <a:pt x="3281253" y="6544084"/>
                  <a:pt x="3277786" y="6540013"/>
                </a:cubicBezTo>
                <a:cubicBezTo>
                  <a:pt x="3274320" y="6535942"/>
                  <a:pt x="3272587" y="6529795"/>
                  <a:pt x="3272587" y="6521573"/>
                </a:cubicBezTo>
                <a:cubicBezTo>
                  <a:pt x="3272587" y="6513068"/>
                  <a:pt x="3274209" y="6506840"/>
                  <a:pt x="3277454" y="6502890"/>
                </a:cubicBezTo>
                <a:cubicBezTo>
                  <a:pt x="3280699" y="6498940"/>
                  <a:pt x="3284740" y="6496965"/>
                  <a:pt x="3289577" y="6496965"/>
                </a:cubicBezTo>
                <a:close/>
                <a:moveTo>
                  <a:pt x="2575383" y="6496965"/>
                </a:moveTo>
                <a:cubicBezTo>
                  <a:pt x="2580301" y="6496965"/>
                  <a:pt x="2584502" y="6498960"/>
                  <a:pt x="2587989" y="6502951"/>
                </a:cubicBezTo>
                <a:cubicBezTo>
                  <a:pt x="2591476" y="6506941"/>
                  <a:pt x="2593219" y="6512866"/>
                  <a:pt x="2593219" y="6520726"/>
                </a:cubicBezTo>
                <a:cubicBezTo>
                  <a:pt x="2593219" y="6528949"/>
                  <a:pt x="2591526" y="6534985"/>
                  <a:pt x="2588140" y="6538834"/>
                </a:cubicBezTo>
                <a:cubicBezTo>
                  <a:pt x="2584754" y="6542684"/>
                  <a:pt x="2580562" y="6544608"/>
                  <a:pt x="2575564" y="6544608"/>
                </a:cubicBezTo>
                <a:cubicBezTo>
                  <a:pt x="2570526" y="6544608"/>
                  <a:pt x="2566334" y="6542674"/>
                  <a:pt x="2562988" y="6538804"/>
                </a:cubicBezTo>
                <a:cubicBezTo>
                  <a:pt x="2559643" y="6534935"/>
                  <a:pt x="2557970" y="6528788"/>
                  <a:pt x="2557970" y="6520363"/>
                </a:cubicBezTo>
                <a:cubicBezTo>
                  <a:pt x="2557970" y="6512624"/>
                  <a:pt x="2559663" y="6506790"/>
                  <a:pt x="2563049" y="6502860"/>
                </a:cubicBezTo>
                <a:cubicBezTo>
                  <a:pt x="2566435" y="6498930"/>
                  <a:pt x="2570546" y="6496965"/>
                  <a:pt x="2575383" y="6496965"/>
                </a:cubicBezTo>
                <a:close/>
                <a:moveTo>
                  <a:pt x="1624515" y="6496965"/>
                </a:moveTo>
                <a:cubicBezTo>
                  <a:pt x="1629876" y="6496965"/>
                  <a:pt x="1634361" y="6499011"/>
                  <a:pt x="1637968" y="6503102"/>
                </a:cubicBezTo>
                <a:cubicBezTo>
                  <a:pt x="1641576" y="6507193"/>
                  <a:pt x="1643379" y="6513209"/>
                  <a:pt x="1643379" y="6521149"/>
                </a:cubicBezTo>
                <a:cubicBezTo>
                  <a:pt x="1643379" y="6529574"/>
                  <a:pt x="1641586" y="6535842"/>
                  <a:pt x="1637998" y="6539953"/>
                </a:cubicBezTo>
                <a:cubicBezTo>
                  <a:pt x="1634411" y="6544064"/>
                  <a:pt x="1629917" y="6546120"/>
                  <a:pt x="1624515" y="6546120"/>
                </a:cubicBezTo>
                <a:cubicBezTo>
                  <a:pt x="1619074" y="6546120"/>
                  <a:pt x="1614559" y="6544074"/>
                  <a:pt x="1610972" y="6539983"/>
                </a:cubicBezTo>
                <a:cubicBezTo>
                  <a:pt x="1607385" y="6535892"/>
                  <a:pt x="1605591" y="6529735"/>
                  <a:pt x="1605591" y="6521512"/>
                </a:cubicBezTo>
                <a:cubicBezTo>
                  <a:pt x="1605591" y="6513289"/>
                  <a:pt x="1607385" y="6507143"/>
                  <a:pt x="1610972" y="6503071"/>
                </a:cubicBezTo>
                <a:cubicBezTo>
                  <a:pt x="1614559" y="6499000"/>
                  <a:pt x="1619074" y="6496965"/>
                  <a:pt x="1624515" y="6496965"/>
                </a:cubicBezTo>
                <a:close/>
                <a:moveTo>
                  <a:pt x="803733" y="6496965"/>
                </a:moveTo>
                <a:cubicBezTo>
                  <a:pt x="808651" y="6496965"/>
                  <a:pt x="812853" y="6498960"/>
                  <a:pt x="816339" y="6502951"/>
                </a:cubicBezTo>
                <a:cubicBezTo>
                  <a:pt x="819826" y="6506941"/>
                  <a:pt x="821569" y="6512866"/>
                  <a:pt x="821569" y="6520726"/>
                </a:cubicBezTo>
                <a:cubicBezTo>
                  <a:pt x="821569" y="6528949"/>
                  <a:pt x="819876" y="6534985"/>
                  <a:pt x="816490" y="6538834"/>
                </a:cubicBezTo>
                <a:cubicBezTo>
                  <a:pt x="813104" y="6542684"/>
                  <a:pt x="808912" y="6544608"/>
                  <a:pt x="803914" y="6544608"/>
                </a:cubicBezTo>
                <a:cubicBezTo>
                  <a:pt x="798876" y="6544608"/>
                  <a:pt x="794684" y="6542674"/>
                  <a:pt x="791338" y="6538804"/>
                </a:cubicBezTo>
                <a:cubicBezTo>
                  <a:pt x="787993" y="6534935"/>
                  <a:pt x="786320" y="6528788"/>
                  <a:pt x="786320" y="6520363"/>
                </a:cubicBezTo>
                <a:cubicBezTo>
                  <a:pt x="786320" y="6512624"/>
                  <a:pt x="788013" y="6506790"/>
                  <a:pt x="791399" y="6502860"/>
                </a:cubicBezTo>
                <a:cubicBezTo>
                  <a:pt x="794785" y="6498930"/>
                  <a:pt x="798896" y="6496965"/>
                  <a:pt x="803733" y="6496965"/>
                </a:cubicBezTo>
                <a:close/>
                <a:moveTo>
                  <a:pt x="736877" y="6496965"/>
                </a:moveTo>
                <a:cubicBezTo>
                  <a:pt x="741835" y="6496965"/>
                  <a:pt x="746006" y="6499021"/>
                  <a:pt x="749392" y="6503132"/>
                </a:cubicBezTo>
                <a:cubicBezTo>
                  <a:pt x="752778" y="6507243"/>
                  <a:pt x="754471" y="6513693"/>
                  <a:pt x="754471" y="6522480"/>
                </a:cubicBezTo>
                <a:cubicBezTo>
                  <a:pt x="754471" y="6530461"/>
                  <a:pt x="752808" y="6536396"/>
                  <a:pt x="749483" y="6540286"/>
                </a:cubicBezTo>
                <a:cubicBezTo>
                  <a:pt x="746157" y="6544175"/>
                  <a:pt x="742117" y="6546120"/>
                  <a:pt x="737360" y="6546120"/>
                </a:cubicBezTo>
                <a:cubicBezTo>
                  <a:pt x="732644" y="6546120"/>
                  <a:pt x="728553" y="6544084"/>
                  <a:pt x="725087" y="6540013"/>
                </a:cubicBezTo>
                <a:cubicBezTo>
                  <a:pt x="721620" y="6535942"/>
                  <a:pt x="719887" y="6529795"/>
                  <a:pt x="719887" y="6521573"/>
                </a:cubicBezTo>
                <a:cubicBezTo>
                  <a:pt x="719887" y="6513068"/>
                  <a:pt x="721509" y="6506840"/>
                  <a:pt x="724754" y="6502890"/>
                </a:cubicBezTo>
                <a:cubicBezTo>
                  <a:pt x="727999" y="6498940"/>
                  <a:pt x="732040" y="6496965"/>
                  <a:pt x="736877" y="6496965"/>
                </a:cubicBezTo>
                <a:close/>
                <a:moveTo>
                  <a:pt x="4644364" y="6496904"/>
                </a:moveTo>
                <a:cubicBezTo>
                  <a:pt x="4649886" y="6496904"/>
                  <a:pt x="4654380" y="6499000"/>
                  <a:pt x="4657847" y="6503192"/>
                </a:cubicBezTo>
                <a:cubicBezTo>
                  <a:pt x="4660104" y="6505893"/>
                  <a:pt x="4661475" y="6509944"/>
                  <a:pt x="4661958" y="6515345"/>
                </a:cubicBezTo>
                <a:lnTo>
                  <a:pt x="4626105" y="6515345"/>
                </a:lnTo>
                <a:cubicBezTo>
                  <a:pt x="4626467" y="6509742"/>
                  <a:pt x="4628352" y="6505268"/>
                  <a:pt x="4631758" y="6501923"/>
                </a:cubicBezTo>
                <a:cubicBezTo>
                  <a:pt x="4635163" y="6498577"/>
                  <a:pt x="4639365" y="6496904"/>
                  <a:pt x="4644364" y="6496904"/>
                </a:cubicBezTo>
                <a:close/>
                <a:moveTo>
                  <a:pt x="3844264" y="6496904"/>
                </a:moveTo>
                <a:cubicBezTo>
                  <a:pt x="3849786" y="6496904"/>
                  <a:pt x="3854280" y="6499000"/>
                  <a:pt x="3857746" y="6503192"/>
                </a:cubicBezTo>
                <a:cubicBezTo>
                  <a:pt x="3860004" y="6505893"/>
                  <a:pt x="3861374" y="6509944"/>
                  <a:pt x="3861858" y="6515345"/>
                </a:cubicBezTo>
                <a:lnTo>
                  <a:pt x="3826004" y="6515345"/>
                </a:lnTo>
                <a:cubicBezTo>
                  <a:pt x="3826367" y="6509742"/>
                  <a:pt x="3828251" y="6505268"/>
                  <a:pt x="3831657" y="6501923"/>
                </a:cubicBezTo>
                <a:cubicBezTo>
                  <a:pt x="3835063" y="6498577"/>
                  <a:pt x="3839265" y="6496904"/>
                  <a:pt x="3844264" y="6496904"/>
                </a:cubicBezTo>
                <a:close/>
                <a:moveTo>
                  <a:pt x="3225139" y="6496904"/>
                </a:moveTo>
                <a:cubicBezTo>
                  <a:pt x="3230661" y="6496904"/>
                  <a:pt x="3235155" y="6499000"/>
                  <a:pt x="3238621" y="6503192"/>
                </a:cubicBezTo>
                <a:cubicBezTo>
                  <a:pt x="3240879" y="6505893"/>
                  <a:pt x="3242249" y="6509944"/>
                  <a:pt x="3242733" y="6515345"/>
                </a:cubicBezTo>
                <a:lnTo>
                  <a:pt x="3206879" y="6515345"/>
                </a:lnTo>
                <a:cubicBezTo>
                  <a:pt x="3207242" y="6509742"/>
                  <a:pt x="3209127" y="6505268"/>
                  <a:pt x="3212532" y="6501923"/>
                </a:cubicBezTo>
                <a:cubicBezTo>
                  <a:pt x="3215938" y="6498577"/>
                  <a:pt x="3220141" y="6496904"/>
                  <a:pt x="3225139" y="6496904"/>
                </a:cubicBezTo>
                <a:close/>
                <a:moveTo>
                  <a:pt x="3072739" y="6496904"/>
                </a:moveTo>
                <a:cubicBezTo>
                  <a:pt x="3078261" y="6496904"/>
                  <a:pt x="3082755" y="6499000"/>
                  <a:pt x="3086221" y="6503192"/>
                </a:cubicBezTo>
                <a:cubicBezTo>
                  <a:pt x="3088479" y="6505893"/>
                  <a:pt x="3089849" y="6509944"/>
                  <a:pt x="3090333" y="6515345"/>
                </a:cubicBezTo>
                <a:lnTo>
                  <a:pt x="3054479" y="6515345"/>
                </a:lnTo>
                <a:cubicBezTo>
                  <a:pt x="3054842" y="6509742"/>
                  <a:pt x="3056726" y="6505268"/>
                  <a:pt x="3060133" y="6501923"/>
                </a:cubicBezTo>
                <a:cubicBezTo>
                  <a:pt x="3063539" y="6498577"/>
                  <a:pt x="3067741" y="6496904"/>
                  <a:pt x="3072739" y="6496904"/>
                </a:cubicBezTo>
                <a:close/>
                <a:moveTo>
                  <a:pt x="2939389" y="6496904"/>
                </a:moveTo>
                <a:cubicBezTo>
                  <a:pt x="2944911" y="6496904"/>
                  <a:pt x="2949405" y="6499000"/>
                  <a:pt x="2952871" y="6503192"/>
                </a:cubicBezTo>
                <a:cubicBezTo>
                  <a:pt x="2955129" y="6505893"/>
                  <a:pt x="2956499" y="6509944"/>
                  <a:pt x="2956983" y="6515345"/>
                </a:cubicBezTo>
                <a:lnTo>
                  <a:pt x="2921129" y="6515345"/>
                </a:lnTo>
                <a:cubicBezTo>
                  <a:pt x="2921492" y="6509742"/>
                  <a:pt x="2923376" y="6505268"/>
                  <a:pt x="2926783" y="6501923"/>
                </a:cubicBezTo>
                <a:cubicBezTo>
                  <a:pt x="2930189" y="6498577"/>
                  <a:pt x="2934391" y="6496904"/>
                  <a:pt x="2939389" y="6496904"/>
                </a:cubicBezTo>
                <a:close/>
                <a:moveTo>
                  <a:pt x="1320139" y="6496904"/>
                </a:moveTo>
                <a:cubicBezTo>
                  <a:pt x="1325661" y="6496904"/>
                  <a:pt x="1330155" y="6499000"/>
                  <a:pt x="1333622" y="6503192"/>
                </a:cubicBezTo>
                <a:cubicBezTo>
                  <a:pt x="1335879" y="6505893"/>
                  <a:pt x="1337249" y="6509944"/>
                  <a:pt x="1337733" y="6515345"/>
                </a:cubicBezTo>
                <a:lnTo>
                  <a:pt x="1301879" y="6515345"/>
                </a:lnTo>
                <a:cubicBezTo>
                  <a:pt x="1302242" y="6509742"/>
                  <a:pt x="1304127" y="6505268"/>
                  <a:pt x="1307533" y="6501923"/>
                </a:cubicBezTo>
                <a:cubicBezTo>
                  <a:pt x="1310938" y="6498577"/>
                  <a:pt x="1315141" y="6496904"/>
                  <a:pt x="1320139" y="6496904"/>
                </a:cubicBezTo>
                <a:close/>
                <a:moveTo>
                  <a:pt x="1062964" y="6496904"/>
                </a:moveTo>
                <a:cubicBezTo>
                  <a:pt x="1068486" y="6496904"/>
                  <a:pt x="1072980" y="6499000"/>
                  <a:pt x="1076447" y="6503192"/>
                </a:cubicBezTo>
                <a:cubicBezTo>
                  <a:pt x="1078704" y="6505893"/>
                  <a:pt x="1080074" y="6509944"/>
                  <a:pt x="1080558" y="6515345"/>
                </a:cubicBezTo>
                <a:lnTo>
                  <a:pt x="1044704" y="6515345"/>
                </a:lnTo>
                <a:cubicBezTo>
                  <a:pt x="1045067" y="6509742"/>
                  <a:pt x="1046952" y="6505268"/>
                  <a:pt x="1050358" y="6501923"/>
                </a:cubicBezTo>
                <a:cubicBezTo>
                  <a:pt x="1053764" y="6498577"/>
                  <a:pt x="1057965" y="6496904"/>
                  <a:pt x="1062964" y="6496904"/>
                </a:cubicBezTo>
                <a:close/>
                <a:moveTo>
                  <a:pt x="872464" y="6496904"/>
                </a:moveTo>
                <a:cubicBezTo>
                  <a:pt x="877986" y="6496904"/>
                  <a:pt x="882480" y="6499000"/>
                  <a:pt x="885947" y="6503192"/>
                </a:cubicBezTo>
                <a:cubicBezTo>
                  <a:pt x="888204" y="6505893"/>
                  <a:pt x="889574" y="6509944"/>
                  <a:pt x="890058" y="6515345"/>
                </a:cubicBezTo>
                <a:lnTo>
                  <a:pt x="854204" y="6515345"/>
                </a:lnTo>
                <a:cubicBezTo>
                  <a:pt x="854567" y="6509742"/>
                  <a:pt x="856451" y="6505268"/>
                  <a:pt x="859857" y="6501923"/>
                </a:cubicBezTo>
                <a:cubicBezTo>
                  <a:pt x="863263" y="6498577"/>
                  <a:pt x="867466" y="6496904"/>
                  <a:pt x="872464" y="6496904"/>
                </a:cubicBezTo>
                <a:close/>
                <a:moveTo>
                  <a:pt x="4512041" y="6496481"/>
                </a:moveTo>
                <a:cubicBezTo>
                  <a:pt x="4516717" y="6496481"/>
                  <a:pt x="4520738" y="6498517"/>
                  <a:pt x="4524104" y="6502588"/>
                </a:cubicBezTo>
                <a:cubicBezTo>
                  <a:pt x="4527469" y="6506659"/>
                  <a:pt x="4529152" y="6512786"/>
                  <a:pt x="4529152" y="6520968"/>
                </a:cubicBezTo>
                <a:cubicBezTo>
                  <a:pt x="4529152" y="6529554"/>
                  <a:pt x="4527429" y="6535892"/>
                  <a:pt x="4523983" y="6539983"/>
                </a:cubicBezTo>
                <a:cubicBezTo>
                  <a:pt x="4520536" y="6544074"/>
                  <a:pt x="4516395" y="6546120"/>
                  <a:pt x="4511558" y="6546120"/>
                </a:cubicBezTo>
                <a:cubicBezTo>
                  <a:pt x="4506802" y="6546120"/>
                  <a:pt x="4502751" y="6544145"/>
                  <a:pt x="4499405" y="6540195"/>
                </a:cubicBezTo>
                <a:cubicBezTo>
                  <a:pt x="4496060" y="6536245"/>
                  <a:pt x="4494387" y="6530138"/>
                  <a:pt x="4494387" y="6521875"/>
                </a:cubicBezTo>
                <a:cubicBezTo>
                  <a:pt x="4494387" y="6513612"/>
                  <a:pt x="4496170" y="6507314"/>
                  <a:pt x="4499738" y="6502981"/>
                </a:cubicBezTo>
                <a:cubicBezTo>
                  <a:pt x="4503305" y="6498648"/>
                  <a:pt x="4507406" y="6496481"/>
                  <a:pt x="4512041" y="6496481"/>
                </a:cubicBezTo>
                <a:close/>
                <a:moveTo>
                  <a:pt x="4589367" y="6489407"/>
                </a:moveTo>
                <a:lnTo>
                  <a:pt x="4589367" y="6553617"/>
                </a:lnTo>
                <a:lnTo>
                  <a:pt x="4600250" y="6553617"/>
                </a:lnTo>
                <a:lnTo>
                  <a:pt x="4600250" y="6489407"/>
                </a:lnTo>
                <a:close/>
                <a:moveTo>
                  <a:pt x="3989292" y="6489407"/>
                </a:moveTo>
                <a:lnTo>
                  <a:pt x="3989292" y="6553617"/>
                </a:lnTo>
                <a:lnTo>
                  <a:pt x="4000175" y="6553617"/>
                </a:lnTo>
                <a:lnTo>
                  <a:pt x="4000175" y="6489407"/>
                </a:lnTo>
                <a:close/>
                <a:moveTo>
                  <a:pt x="3722592" y="6489407"/>
                </a:moveTo>
                <a:lnTo>
                  <a:pt x="3722592" y="6553617"/>
                </a:lnTo>
                <a:lnTo>
                  <a:pt x="3733475" y="6553617"/>
                </a:lnTo>
                <a:lnTo>
                  <a:pt x="3733475" y="6489407"/>
                </a:lnTo>
                <a:close/>
                <a:moveTo>
                  <a:pt x="2522442" y="6489407"/>
                </a:moveTo>
                <a:lnTo>
                  <a:pt x="2522442" y="6553617"/>
                </a:lnTo>
                <a:lnTo>
                  <a:pt x="2533325" y="6553617"/>
                </a:lnTo>
                <a:lnTo>
                  <a:pt x="2533325" y="6489407"/>
                </a:lnTo>
                <a:close/>
                <a:moveTo>
                  <a:pt x="1569942" y="6489407"/>
                </a:moveTo>
                <a:lnTo>
                  <a:pt x="1569942" y="6553617"/>
                </a:lnTo>
                <a:lnTo>
                  <a:pt x="1580825" y="6553617"/>
                </a:lnTo>
                <a:lnTo>
                  <a:pt x="1580825" y="6489407"/>
                </a:lnTo>
                <a:close/>
                <a:moveTo>
                  <a:pt x="941292" y="6489407"/>
                </a:moveTo>
                <a:lnTo>
                  <a:pt x="941292" y="6553617"/>
                </a:lnTo>
                <a:lnTo>
                  <a:pt x="952175" y="6553617"/>
                </a:lnTo>
                <a:lnTo>
                  <a:pt x="952175" y="6489407"/>
                </a:lnTo>
                <a:close/>
                <a:moveTo>
                  <a:pt x="684117" y="6489407"/>
                </a:moveTo>
                <a:lnTo>
                  <a:pt x="684117" y="6553617"/>
                </a:lnTo>
                <a:lnTo>
                  <a:pt x="695000" y="6553617"/>
                </a:lnTo>
                <a:lnTo>
                  <a:pt x="695000" y="6489407"/>
                </a:lnTo>
                <a:close/>
                <a:moveTo>
                  <a:pt x="4812911" y="6487956"/>
                </a:moveTo>
                <a:cubicBezTo>
                  <a:pt x="4810372" y="6487956"/>
                  <a:pt x="4808044" y="6488682"/>
                  <a:pt x="4805928" y="6490133"/>
                </a:cubicBezTo>
                <a:cubicBezTo>
                  <a:pt x="4803812" y="6491584"/>
                  <a:pt x="4801505" y="6494587"/>
                  <a:pt x="4799005" y="6499142"/>
                </a:cubicBezTo>
                <a:lnTo>
                  <a:pt x="4799005" y="6489407"/>
                </a:lnTo>
                <a:lnTo>
                  <a:pt x="4789211" y="6489407"/>
                </a:lnTo>
                <a:lnTo>
                  <a:pt x="4789211" y="6553617"/>
                </a:lnTo>
                <a:lnTo>
                  <a:pt x="4800094" y="6553617"/>
                </a:lnTo>
                <a:lnTo>
                  <a:pt x="4800094" y="6520001"/>
                </a:lnTo>
                <a:cubicBezTo>
                  <a:pt x="4800094" y="6515406"/>
                  <a:pt x="4800698" y="6511173"/>
                  <a:pt x="4801908" y="6507304"/>
                </a:cubicBezTo>
                <a:cubicBezTo>
                  <a:pt x="4802714" y="6504764"/>
                  <a:pt x="4804064" y="6502779"/>
                  <a:pt x="4805958" y="6501348"/>
                </a:cubicBezTo>
                <a:cubicBezTo>
                  <a:pt x="4807853" y="6499917"/>
                  <a:pt x="4809989" y="6499202"/>
                  <a:pt x="4812367" y="6499202"/>
                </a:cubicBezTo>
                <a:cubicBezTo>
                  <a:pt x="4815028" y="6499202"/>
                  <a:pt x="4817688" y="6499988"/>
                  <a:pt x="4820348" y="6501560"/>
                </a:cubicBezTo>
                <a:lnTo>
                  <a:pt x="4823080" y="6494201"/>
                </a:lnTo>
                <a:lnTo>
                  <a:pt x="4845630" y="6553738"/>
                </a:lnTo>
                <a:cubicBezTo>
                  <a:pt x="4845187" y="6554907"/>
                  <a:pt x="4844865" y="6555794"/>
                  <a:pt x="4844663" y="6556398"/>
                </a:cubicBezTo>
                <a:cubicBezTo>
                  <a:pt x="4843131" y="6560711"/>
                  <a:pt x="4842023" y="6563412"/>
                  <a:pt x="4841338" y="6564500"/>
                </a:cubicBezTo>
                <a:cubicBezTo>
                  <a:pt x="4840410" y="6565951"/>
                  <a:pt x="4839222" y="6567080"/>
                  <a:pt x="4837770" y="6567886"/>
                </a:cubicBezTo>
                <a:cubicBezTo>
                  <a:pt x="4836319" y="6568692"/>
                  <a:pt x="4834385" y="6569095"/>
                  <a:pt x="4831966" y="6569095"/>
                </a:cubicBezTo>
                <a:cubicBezTo>
                  <a:pt x="4830192" y="6569095"/>
                  <a:pt x="4828117" y="6568773"/>
                  <a:pt x="4825739" y="6568128"/>
                </a:cubicBezTo>
                <a:lnTo>
                  <a:pt x="4826948" y="6578346"/>
                </a:lnTo>
                <a:cubicBezTo>
                  <a:pt x="4829527" y="6579233"/>
                  <a:pt x="4831866" y="6579676"/>
                  <a:pt x="4833961" y="6579676"/>
                </a:cubicBezTo>
                <a:cubicBezTo>
                  <a:pt x="4837428" y="6579676"/>
                  <a:pt x="4840410" y="6578840"/>
                  <a:pt x="4842910" y="6577167"/>
                </a:cubicBezTo>
                <a:cubicBezTo>
                  <a:pt x="4845409" y="6575494"/>
                  <a:pt x="4847626" y="6572864"/>
                  <a:pt x="4849560" y="6569277"/>
                </a:cubicBezTo>
                <a:cubicBezTo>
                  <a:pt x="4851011" y="6566616"/>
                  <a:pt x="4853047" y="6561759"/>
                  <a:pt x="4855667" y="6554706"/>
                </a:cubicBezTo>
                <a:lnTo>
                  <a:pt x="4880093" y="6489407"/>
                </a:lnTo>
                <a:lnTo>
                  <a:pt x="4869210" y="6489407"/>
                </a:lnTo>
                <a:lnTo>
                  <a:pt x="4855486" y="6526833"/>
                </a:lnTo>
                <a:cubicBezTo>
                  <a:pt x="4853753" y="6531589"/>
                  <a:pt x="4852261" y="6536466"/>
                  <a:pt x="4851011" y="6541464"/>
                </a:cubicBezTo>
                <a:cubicBezTo>
                  <a:pt x="4849641" y="6536265"/>
                  <a:pt x="4848089" y="6531307"/>
                  <a:pt x="4846356" y="6526591"/>
                </a:cubicBezTo>
                <a:lnTo>
                  <a:pt x="4832994" y="6489407"/>
                </a:lnTo>
                <a:lnTo>
                  <a:pt x="4821264" y="6489407"/>
                </a:lnTo>
                <a:lnTo>
                  <a:pt x="4821766" y="6490732"/>
                </a:lnTo>
                <a:close/>
                <a:moveTo>
                  <a:pt x="4749804" y="6487956"/>
                </a:moveTo>
                <a:cubicBezTo>
                  <a:pt x="4744282" y="6487956"/>
                  <a:pt x="4739424" y="6488712"/>
                  <a:pt x="4735233" y="6490223"/>
                </a:cubicBezTo>
                <a:cubicBezTo>
                  <a:pt x="4731041" y="6491735"/>
                  <a:pt x="4727836" y="6493891"/>
                  <a:pt x="4725619" y="6496693"/>
                </a:cubicBezTo>
                <a:cubicBezTo>
                  <a:pt x="4723402" y="6499494"/>
                  <a:pt x="4721810" y="6503172"/>
                  <a:pt x="4720843" y="6507727"/>
                </a:cubicBezTo>
                <a:lnTo>
                  <a:pt x="4731484" y="6509178"/>
                </a:lnTo>
                <a:cubicBezTo>
                  <a:pt x="4732653" y="6504623"/>
                  <a:pt x="4734457" y="6501449"/>
                  <a:pt x="4736895" y="6499655"/>
                </a:cubicBezTo>
                <a:cubicBezTo>
                  <a:pt x="4739334" y="6497862"/>
                  <a:pt x="4743113" y="6496965"/>
                  <a:pt x="4748232" y="6496965"/>
                </a:cubicBezTo>
                <a:cubicBezTo>
                  <a:pt x="4753714" y="6496965"/>
                  <a:pt x="4757845" y="6498194"/>
                  <a:pt x="4760626" y="6500653"/>
                </a:cubicBezTo>
                <a:cubicBezTo>
                  <a:pt x="4762682" y="6502467"/>
                  <a:pt x="4763710" y="6505591"/>
                  <a:pt x="4763710" y="6510025"/>
                </a:cubicBezTo>
                <a:cubicBezTo>
                  <a:pt x="4763710" y="6510428"/>
                  <a:pt x="4763690" y="6511375"/>
                  <a:pt x="4763649" y="6512866"/>
                </a:cubicBezTo>
                <a:cubicBezTo>
                  <a:pt x="4759498" y="6514317"/>
                  <a:pt x="4753028" y="6515567"/>
                  <a:pt x="4744241" y="6516615"/>
                </a:cubicBezTo>
                <a:cubicBezTo>
                  <a:pt x="4739928" y="6517139"/>
                  <a:pt x="4736704" y="6517683"/>
                  <a:pt x="4734567" y="6518247"/>
                </a:cubicBezTo>
                <a:cubicBezTo>
                  <a:pt x="4731665" y="6519053"/>
                  <a:pt x="4729055" y="6520243"/>
                  <a:pt x="4726738" y="6521815"/>
                </a:cubicBezTo>
                <a:cubicBezTo>
                  <a:pt x="4724420" y="6523387"/>
                  <a:pt x="4722546" y="6525472"/>
                  <a:pt x="4721115" y="6528072"/>
                </a:cubicBezTo>
                <a:cubicBezTo>
                  <a:pt x="4719684" y="6530672"/>
                  <a:pt x="4718968" y="6533544"/>
                  <a:pt x="4718968" y="6536688"/>
                </a:cubicBezTo>
                <a:cubicBezTo>
                  <a:pt x="4718968" y="6542049"/>
                  <a:pt x="4720863" y="6546453"/>
                  <a:pt x="4724652" y="6549899"/>
                </a:cubicBezTo>
                <a:cubicBezTo>
                  <a:pt x="4728441" y="6553345"/>
                  <a:pt x="4733862" y="6555068"/>
                  <a:pt x="4740916" y="6555068"/>
                </a:cubicBezTo>
                <a:cubicBezTo>
                  <a:pt x="4745189" y="6555068"/>
                  <a:pt x="4749189" y="6554363"/>
                  <a:pt x="4752917" y="6552952"/>
                </a:cubicBezTo>
                <a:cubicBezTo>
                  <a:pt x="4756646" y="6551541"/>
                  <a:pt x="4760525" y="6549123"/>
                  <a:pt x="4764556" y="6545697"/>
                </a:cubicBezTo>
                <a:cubicBezTo>
                  <a:pt x="4764879" y="6548720"/>
                  <a:pt x="4765604" y="6551360"/>
                  <a:pt x="4766733" y="6553617"/>
                </a:cubicBezTo>
                <a:lnTo>
                  <a:pt x="4778100" y="6553617"/>
                </a:lnTo>
                <a:cubicBezTo>
                  <a:pt x="4776729" y="6551158"/>
                  <a:pt x="4775812" y="6548589"/>
                  <a:pt x="4775349" y="6545908"/>
                </a:cubicBezTo>
                <a:cubicBezTo>
                  <a:pt x="4774885" y="6543228"/>
                  <a:pt x="4774653" y="6536829"/>
                  <a:pt x="4774653" y="6526712"/>
                </a:cubicBezTo>
                <a:lnTo>
                  <a:pt x="4774653" y="6512201"/>
                </a:lnTo>
                <a:cubicBezTo>
                  <a:pt x="4774653" y="6507364"/>
                  <a:pt x="4774472" y="6504019"/>
                  <a:pt x="4774109" y="6502165"/>
                </a:cubicBezTo>
                <a:cubicBezTo>
                  <a:pt x="4773464" y="6499182"/>
                  <a:pt x="4772336" y="6496713"/>
                  <a:pt x="4770723" y="6494758"/>
                </a:cubicBezTo>
                <a:cubicBezTo>
                  <a:pt x="4769111" y="6492803"/>
                  <a:pt x="4766592" y="6491181"/>
                  <a:pt x="4763166" y="6489891"/>
                </a:cubicBezTo>
                <a:cubicBezTo>
                  <a:pt x="4759739" y="6488601"/>
                  <a:pt x="4755286" y="6487956"/>
                  <a:pt x="4749804" y="6487956"/>
                </a:cubicBezTo>
                <a:close/>
                <a:moveTo>
                  <a:pt x="4644243" y="6487956"/>
                </a:moveTo>
                <a:cubicBezTo>
                  <a:pt x="4635375" y="6487956"/>
                  <a:pt x="4628160" y="6490939"/>
                  <a:pt x="4622598" y="6496904"/>
                </a:cubicBezTo>
                <a:cubicBezTo>
                  <a:pt x="4617035" y="6502870"/>
                  <a:pt x="4614254" y="6511254"/>
                  <a:pt x="4614254" y="6522056"/>
                </a:cubicBezTo>
                <a:cubicBezTo>
                  <a:pt x="4614254" y="6532496"/>
                  <a:pt x="4617005" y="6540608"/>
                  <a:pt x="4622507" y="6546392"/>
                </a:cubicBezTo>
                <a:cubicBezTo>
                  <a:pt x="4628009" y="6552176"/>
                  <a:pt x="4635456" y="6555068"/>
                  <a:pt x="4644848" y="6555068"/>
                </a:cubicBezTo>
                <a:cubicBezTo>
                  <a:pt x="4652304" y="6555068"/>
                  <a:pt x="4658431" y="6553254"/>
                  <a:pt x="4663228" y="6549627"/>
                </a:cubicBezTo>
                <a:cubicBezTo>
                  <a:pt x="4668024" y="6545999"/>
                  <a:pt x="4671309" y="6540900"/>
                  <a:pt x="4673083" y="6534330"/>
                </a:cubicBezTo>
                <a:lnTo>
                  <a:pt x="4661837" y="6532939"/>
                </a:lnTo>
                <a:cubicBezTo>
                  <a:pt x="4660184" y="6537535"/>
                  <a:pt x="4657947" y="6540880"/>
                  <a:pt x="4655126" y="6542976"/>
                </a:cubicBezTo>
                <a:cubicBezTo>
                  <a:pt x="4652304" y="6545072"/>
                  <a:pt x="4648899" y="6546120"/>
                  <a:pt x="4644908" y="6546120"/>
                </a:cubicBezTo>
                <a:cubicBezTo>
                  <a:pt x="4639547" y="6546120"/>
                  <a:pt x="4635073" y="6544246"/>
                  <a:pt x="4631486" y="6540497"/>
                </a:cubicBezTo>
                <a:cubicBezTo>
                  <a:pt x="4627898" y="6536749"/>
                  <a:pt x="4625903" y="6531347"/>
                  <a:pt x="4625500" y="6524293"/>
                </a:cubicBezTo>
                <a:lnTo>
                  <a:pt x="4673385" y="6524293"/>
                </a:lnTo>
                <a:cubicBezTo>
                  <a:pt x="4673426" y="6523004"/>
                  <a:pt x="4673446" y="6522036"/>
                  <a:pt x="4673446" y="6521391"/>
                </a:cubicBezTo>
                <a:cubicBezTo>
                  <a:pt x="4673446" y="6510790"/>
                  <a:pt x="4670725" y="6502568"/>
                  <a:pt x="4665284" y="6496723"/>
                </a:cubicBezTo>
                <a:cubicBezTo>
                  <a:pt x="4659842" y="6490878"/>
                  <a:pt x="4652829" y="6487956"/>
                  <a:pt x="4644243" y="6487956"/>
                </a:cubicBezTo>
                <a:close/>
                <a:moveTo>
                  <a:pt x="4574786" y="6487956"/>
                </a:moveTo>
                <a:cubicBezTo>
                  <a:pt x="4572247" y="6487956"/>
                  <a:pt x="4569919" y="6488682"/>
                  <a:pt x="4567803" y="6490133"/>
                </a:cubicBezTo>
                <a:cubicBezTo>
                  <a:pt x="4565687" y="6491584"/>
                  <a:pt x="4563380" y="6494587"/>
                  <a:pt x="4560880" y="6499142"/>
                </a:cubicBezTo>
                <a:lnTo>
                  <a:pt x="4560880" y="6489407"/>
                </a:lnTo>
                <a:lnTo>
                  <a:pt x="4551086" y="6489407"/>
                </a:lnTo>
                <a:lnTo>
                  <a:pt x="4551086" y="6553617"/>
                </a:lnTo>
                <a:lnTo>
                  <a:pt x="4561969" y="6553617"/>
                </a:lnTo>
                <a:lnTo>
                  <a:pt x="4561969" y="6520001"/>
                </a:lnTo>
                <a:cubicBezTo>
                  <a:pt x="4561969" y="6515406"/>
                  <a:pt x="4562573" y="6511173"/>
                  <a:pt x="4563783" y="6507304"/>
                </a:cubicBezTo>
                <a:cubicBezTo>
                  <a:pt x="4564589" y="6504764"/>
                  <a:pt x="4565939" y="6502779"/>
                  <a:pt x="4567833" y="6501348"/>
                </a:cubicBezTo>
                <a:cubicBezTo>
                  <a:pt x="4569728" y="6499917"/>
                  <a:pt x="4571864" y="6499202"/>
                  <a:pt x="4574242" y="6499202"/>
                </a:cubicBezTo>
                <a:cubicBezTo>
                  <a:pt x="4576903" y="6499202"/>
                  <a:pt x="4579563" y="6499988"/>
                  <a:pt x="4582223" y="6501560"/>
                </a:cubicBezTo>
                <a:lnTo>
                  <a:pt x="4585972" y="6491463"/>
                </a:lnTo>
                <a:cubicBezTo>
                  <a:pt x="4582183" y="6489125"/>
                  <a:pt x="4578454" y="6487956"/>
                  <a:pt x="4574786" y="6487956"/>
                </a:cubicBezTo>
                <a:close/>
                <a:moveTo>
                  <a:pt x="4513069" y="6487956"/>
                </a:moveTo>
                <a:cubicBezTo>
                  <a:pt x="4508877" y="6487956"/>
                  <a:pt x="4505310" y="6488772"/>
                  <a:pt x="4502368" y="6490405"/>
                </a:cubicBezTo>
                <a:cubicBezTo>
                  <a:pt x="4499425" y="6492037"/>
                  <a:pt x="4496785" y="6494486"/>
                  <a:pt x="4494447" y="6497751"/>
                </a:cubicBezTo>
                <a:lnTo>
                  <a:pt x="4494447" y="6489407"/>
                </a:lnTo>
                <a:lnTo>
                  <a:pt x="4484532" y="6489407"/>
                </a:lnTo>
                <a:lnTo>
                  <a:pt x="4484532" y="6578225"/>
                </a:lnTo>
                <a:lnTo>
                  <a:pt x="4495415" y="6578225"/>
                </a:lnTo>
                <a:lnTo>
                  <a:pt x="4495415" y="6546966"/>
                </a:lnTo>
                <a:cubicBezTo>
                  <a:pt x="4497269" y="6549304"/>
                  <a:pt x="4499637" y="6551239"/>
                  <a:pt x="4502519" y="6552771"/>
                </a:cubicBezTo>
                <a:cubicBezTo>
                  <a:pt x="4505401" y="6554302"/>
                  <a:pt x="4508656" y="6555068"/>
                  <a:pt x="4512283" y="6555068"/>
                </a:cubicBezTo>
                <a:cubicBezTo>
                  <a:pt x="4517241" y="6555068"/>
                  <a:pt x="4521967" y="6553668"/>
                  <a:pt x="4526462" y="6550866"/>
                </a:cubicBezTo>
                <a:cubicBezTo>
                  <a:pt x="4530956" y="6548065"/>
                  <a:pt x="4534382" y="6544034"/>
                  <a:pt x="4536740" y="6538774"/>
                </a:cubicBezTo>
                <a:cubicBezTo>
                  <a:pt x="4539098" y="6533514"/>
                  <a:pt x="4540277" y="6527599"/>
                  <a:pt x="4540277" y="6521029"/>
                </a:cubicBezTo>
                <a:cubicBezTo>
                  <a:pt x="4540277" y="6514902"/>
                  <a:pt x="4539209" y="6509269"/>
                  <a:pt x="4537073" y="6504130"/>
                </a:cubicBezTo>
                <a:cubicBezTo>
                  <a:pt x="4534936" y="6498990"/>
                  <a:pt x="4531772" y="6495010"/>
                  <a:pt x="4527580" y="6492188"/>
                </a:cubicBezTo>
                <a:cubicBezTo>
                  <a:pt x="4523388" y="6489367"/>
                  <a:pt x="4518551" y="6487956"/>
                  <a:pt x="4513069" y="6487956"/>
                </a:cubicBezTo>
                <a:close/>
                <a:moveTo>
                  <a:pt x="4443915" y="6487956"/>
                </a:moveTo>
                <a:cubicBezTo>
                  <a:pt x="4435975" y="6487956"/>
                  <a:pt x="4429244" y="6490334"/>
                  <a:pt x="4423721" y="6495091"/>
                </a:cubicBezTo>
                <a:cubicBezTo>
                  <a:pt x="4417111" y="6500814"/>
                  <a:pt x="4413806" y="6509621"/>
                  <a:pt x="4413806" y="6521512"/>
                </a:cubicBezTo>
                <a:cubicBezTo>
                  <a:pt x="4413806" y="6532355"/>
                  <a:pt x="4416577" y="6540658"/>
                  <a:pt x="4422119" y="6546422"/>
                </a:cubicBezTo>
                <a:cubicBezTo>
                  <a:pt x="4427661" y="6552186"/>
                  <a:pt x="4434927" y="6555068"/>
                  <a:pt x="4443915" y="6555068"/>
                </a:cubicBezTo>
                <a:cubicBezTo>
                  <a:pt x="4449518" y="6555068"/>
                  <a:pt x="4454688" y="6553758"/>
                  <a:pt x="4459424" y="6551138"/>
                </a:cubicBezTo>
                <a:cubicBezTo>
                  <a:pt x="4464160" y="6548518"/>
                  <a:pt x="4467767" y="6544840"/>
                  <a:pt x="4470246" y="6540104"/>
                </a:cubicBezTo>
                <a:cubicBezTo>
                  <a:pt x="4472725" y="6535368"/>
                  <a:pt x="4473965" y="6528868"/>
                  <a:pt x="4473965" y="6520605"/>
                </a:cubicBezTo>
                <a:cubicBezTo>
                  <a:pt x="4473965" y="6510407"/>
                  <a:pt x="4471163" y="6502416"/>
                  <a:pt x="4465560" y="6496632"/>
                </a:cubicBezTo>
                <a:cubicBezTo>
                  <a:pt x="4459958" y="6490848"/>
                  <a:pt x="4452743" y="6487956"/>
                  <a:pt x="4443915" y="6487956"/>
                </a:cubicBezTo>
                <a:close/>
                <a:moveTo>
                  <a:pt x="4403336" y="6487956"/>
                </a:moveTo>
                <a:cubicBezTo>
                  <a:pt x="4400797" y="6487956"/>
                  <a:pt x="4398469" y="6488682"/>
                  <a:pt x="4396353" y="6490133"/>
                </a:cubicBezTo>
                <a:cubicBezTo>
                  <a:pt x="4394237" y="6491584"/>
                  <a:pt x="4391929" y="6494587"/>
                  <a:pt x="4389430" y="6499142"/>
                </a:cubicBezTo>
                <a:lnTo>
                  <a:pt x="4389430" y="6489407"/>
                </a:lnTo>
                <a:lnTo>
                  <a:pt x="4379635" y="6489407"/>
                </a:lnTo>
                <a:lnTo>
                  <a:pt x="4379635" y="6553617"/>
                </a:lnTo>
                <a:lnTo>
                  <a:pt x="4390519" y="6553617"/>
                </a:lnTo>
                <a:lnTo>
                  <a:pt x="4390519" y="6520001"/>
                </a:lnTo>
                <a:cubicBezTo>
                  <a:pt x="4390519" y="6515406"/>
                  <a:pt x="4391123" y="6511173"/>
                  <a:pt x="4392332" y="6507304"/>
                </a:cubicBezTo>
                <a:cubicBezTo>
                  <a:pt x="4393138" y="6504764"/>
                  <a:pt x="4394489" y="6502779"/>
                  <a:pt x="4396383" y="6501348"/>
                </a:cubicBezTo>
                <a:cubicBezTo>
                  <a:pt x="4398278" y="6499917"/>
                  <a:pt x="4400414" y="6499202"/>
                  <a:pt x="4402792" y="6499202"/>
                </a:cubicBezTo>
                <a:cubicBezTo>
                  <a:pt x="4405453" y="6499202"/>
                  <a:pt x="4408113" y="6499988"/>
                  <a:pt x="4410773" y="6501560"/>
                </a:cubicBezTo>
                <a:lnTo>
                  <a:pt x="4414522" y="6491463"/>
                </a:lnTo>
                <a:cubicBezTo>
                  <a:pt x="4410733" y="6489125"/>
                  <a:pt x="4407004" y="6487956"/>
                  <a:pt x="4403336" y="6487956"/>
                </a:cubicBezTo>
                <a:close/>
                <a:moveTo>
                  <a:pt x="4044954" y="6487956"/>
                </a:moveTo>
                <a:cubicBezTo>
                  <a:pt x="4039431" y="6487956"/>
                  <a:pt x="4034574" y="6488712"/>
                  <a:pt x="4030382" y="6490223"/>
                </a:cubicBezTo>
                <a:cubicBezTo>
                  <a:pt x="4026190" y="6491735"/>
                  <a:pt x="4022986" y="6493891"/>
                  <a:pt x="4020769" y="6496693"/>
                </a:cubicBezTo>
                <a:cubicBezTo>
                  <a:pt x="4018552" y="6499494"/>
                  <a:pt x="4016960" y="6503172"/>
                  <a:pt x="4015993" y="6507727"/>
                </a:cubicBezTo>
                <a:lnTo>
                  <a:pt x="4026634" y="6509178"/>
                </a:lnTo>
                <a:cubicBezTo>
                  <a:pt x="4027803" y="6504623"/>
                  <a:pt x="4029606" y="6501449"/>
                  <a:pt x="4032045" y="6499655"/>
                </a:cubicBezTo>
                <a:cubicBezTo>
                  <a:pt x="4034484" y="6497862"/>
                  <a:pt x="4038262" y="6496965"/>
                  <a:pt x="4043382" y="6496965"/>
                </a:cubicBezTo>
                <a:cubicBezTo>
                  <a:pt x="4048863" y="6496965"/>
                  <a:pt x="4052995" y="6498194"/>
                  <a:pt x="4055776" y="6500653"/>
                </a:cubicBezTo>
                <a:cubicBezTo>
                  <a:pt x="4057832" y="6502467"/>
                  <a:pt x="4058860" y="6505591"/>
                  <a:pt x="4058860" y="6510025"/>
                </a:cubicBezTo>
                <a:cubicBezTo>
                  <a:pt x="4058860" y="6510428"/>
                  <a:pt x="4058839" y="6511375"/>
                  <a:pt x="4058799" y="6512866"/>
                </a:cubicBezTo>
                <a:cubicBezTo>
                  <a:pt x="4054647" y="6514317"/>
                  <a:pt x="4048178" y="6515567"/>
                  <a:pt x="4039391" y="6516615"/>
                </a:cubicBezTo>
                <a:cubicBezTo>
                  <a:pt x="4035078" y="6517139"/>
                  <a:pt x="4031854" y="6517683"/>
                  <a:pt x="4029717" y="6518247"/>
                </a:cubicBezTo>
                <a:cubicBezTo>
                  <a:pt x="4026815" y="6519053"/>
                  <a:pt x="4024205" y="6520243"/>
                  <a:pt x="4021888" y="6521815"/>
                </a:cubicBezTo>
                <a:cubicBezTo>
                  <a:pt x="4019570" y="6523387"/>
                  <a:pt x="4017695" y="6525472"/>
                  <a:pt x="4016265" y="6528072"/>
                </a:cubicBezTo>
                <a:cubicBezTo>
                  <a:pt x="4014834" y="6530672"/>
                  <a:pt x="4014118" y="6533544"/>
                  <a:pt x="4014118" y="6536688"/>
                </a:cubicBezTo>
                <a:cubicBezTo>
                  <a:pt x="4014118" y="6542049"/>
                  <a:pt x="4016013" y="6546453"/>
                  <a:pt x="4019802" y="6549899"/>
                </a:cubicBezTo>
                <a:cubicBezTo>
                  <a:pt x="4023590" y="6553345"/>
                  <a:pt x="4029012" y="6555068"/>
                  <a:pt x="4036066" y="6555068"/>
                </a:cubicBezTo>
                <a:cubicBezTo>
                  <a:pt x="4040338" y="6555068"/>
                  <a:pt x="4044339" y="6554363"/>
                  <a:pt x="4048067" y="6552952"/>
                </a:cubicBezTo>
                <a:cubicBezTo>
                  <a:pt x="4051796" y="6551541"/>
                  <a:pt x="4055675" y="6549123"/>
                  <a:pt x="4059706" y="6545697"/>
                </a:cubicBezTo>
                <a:cubicBezTo>
                  <a:pt x="4060029" y="6548720"/>
                  <a:pt x="4060754" y="6551360"/>
                  <a:pt x="4061883" y="6553617"/>
                </a:cubicBezTo>
                <a:lnTo>
                  <a:pt x="4073250" y="6553617"/>
                </a:lnTo>
                <a:cubicBezTo>
                  <a:pt x="4071879" y="6551158"/>
                  <a:pt x="4070962" y="6548589"/>
                  <a:pt x="4070499" y="6545908"/>
                </a:cubicBezTo>
                <a:cubicBezTo>
                  <a:pt x="4070035" y="6543228"/>
                  <a:pt x="4069803" y="6536829"/>
                  <a:pt x="4069803" y="6526712"/>
                </a:cubicBezTo>
                <a:lnTo>
                  <a:pt x="4069803" y="6512201"/>
                </a:lnTo>
                <a:cubicBezTo>
                  <a:pt x="4069803" y="6507364"/>
                  <a:pt x="4069622" y="6504019"/>
                  <a:pt x="4069259" y="6502165"/>
                </a:cubicBezTo>
                <a:cubicBezTo>
                  <a:pt x="4068614" y="6499182"/>
                  <a:pt x="4067485" y="6496713"/>
                  <a:pt x="4065873" y="6494758"/>
                </a:cubicBezTo>
                <a:cubicBezTo>
                  <a:pt x="4064261" y="6492803"/>
                  <a:pt x="4061742" y="6491181"/>
                  <a:pt x="4058316" y="6489891"/>
                </a:cubicBezTo>
                <a:cubicBezTo>
                  <a:pt x="4054889" y="6488601"/>
                  <a:pt x="4050435" y="6487956"/>
                  <a:pt x="4044954" y="6487956"/>
                </a:cubicBezTo>
                <a:close/>
                <a:moveTo>
                  <a:pt x="3914687" y="6487956"/>
                </a:moveTo>
                <a:cubicBezTo>
                  <a:pt x="3905779" y="6487956"/>
                  <a:pt x="3898967" y="6491483"/>
                  <a:pt x="3894251" y="6498537"/>
                </a:cubicBezTo>
                <a:lnTo>
                  <a:pt x="3894251" y="6489407"/>
                </a:lnTo>
                <a:lnTo>
                  <a:pt x="3884456" y="6489407"/>
                </a:lnTo>
                <a:lnTo>
                  <a:pt x="3884456" y="6553617"/>
                </a:lnTo>
                <a:lnTo>
                  <a:pt x="3895339" y="6553617"/>
                </a:lnTo>
                <a:lnTo>
                  <a:pt x="3895339" y="6518550"/>
                </a:lnTo>
                <a:cubicBezTo>
                  <a:pt x="3895339" y="6510327"/>
                  <a:pt x="3897022" y="6504744"/>
                  <a:pt x="3900388" y="6501802"/>
                </a:cubicBezTo>
                <a:cubicBezTo>
                  <a:pt x="3903754" y="6498859"/>
                  <a:pt x="3907754" y="6497388"/>
                  <a:pt x="3912390" y="6497388"/>
                </a:cubicBezTo>
                <a:cubicBezTo>
                  <a:pt x="3915292" y="6497388"/>
                  <a:pt x="3917821" y="6498043"/>
                  <a:pt x="3919978" y="6499353"/>
                </a:cubicBezTo>
                <a:cubicBezTo>
                  <a:pt x="3922134" y="6500663"/>
                  <a:pt x="3923635" y="6502416"/>
                  <a:pt x="3924482" y="6504613"/>
                </a:cubicBezTo>
                <a:cubicBezTo>
                  <a:pt x="3925328" y="6506810"/>
                  <a:pt x="3925752" y="6510125"/>
                  <a:pt x="3925752" y="6514559"/>
                </a:cubicBezTo>
                <a:lnTo>
                  <a:pt x="3925752" y="6553617"/>
                </a:lnTo>
                <a:lnTo>
                  <a:pt x="3936635" y="6553617"/>
                </a:lnTo>
                <a:lnTo>
                  <a:pt x="3936635" y="6514136"/>
                </a:lnTo>
                <a:cubicBezTo>
                  <a:pt x="3936635" y="6509097"/>
                  <a:pt x="3936433" y="6505571"/>
                  <a:pt x="3936030" y="6503555"/>
                </a:cubicBezTo>
                <a:cubicBezTo>
                  <a:pt x="3935385" y="6500452"/>
                  <a:pt x="3934257" y="6497771"/>
                  <a:pt x="3932644" y="6495514"/>
                </a:cubicBezTo>
                <a:cubicBezTo>
                  <a:pt x="3931032" y="6493257"/>
                  <a:pt x="3928603" y="6491433"/>
                  <a:pt x="3925359" y="6490042"/>
                </a:cubicBezTo>
                <a:cubicBezTo>
                  <a:pt x="3922114" y="6488651"/>
                  <a:pt x="3918557" y="6487956"/>
                  <a:pt x="3914687" y="6487956"/>
                </a:cubicBezTo>
                <a:close/>
                <a:moveTo>
                  <a:pt x="3844143" y="6487956"/>
                </a:moveTo>
                <a:cubicBezTo>
                  <a:pt x="3835275" y="6487956"/>
                  <a:pt x="3828060" y="6490939"/>
                  <a:pt x="3822497" y="6496904"/>
                </a:cubicBezTo>
                <a:cubicBezTo>
                  <a:pt x="3816935" y="6502870"/>
                  <a:pt x="3814154" y="6511254"/>
                  <a:pt x="3814154" y="6522056"/>
                </a:cubicBezTo>
                <a:cubicBezTo>
                  <a:pt x="3814154" y="6532496"/>
                  <a:pt x="3816905" y="6540608"/>
                  <a:pt x="3822407" y="6546392"/>
                </a:cubicBezTo>
                <a:cubicBezTo>
                  <a:pt x="3827909" y="6552176"/>
                  <a:pt x="3835356" y="6555068"/>
                  <a:pt x="3844747" y="6555068"/>
                </a:cubicBezTo>
                <a:cubicBezTo>
                  <a:pt x="3852204" y="6555068"/>
                  <a:pt x="3858331" y="6553254"/>
                  <a:pt x="3863127" y="6549627"/>
                </a:cubicBezTo>
                <a:cubicBezTo>
                  <a:pt x="3867924" y="6545999"/>
                  <a:pt x="3871209" y="6540900"/>
                  <a:pt x="3872983" y="6534330"/>
                </a:cubicBezTo>
                <a:lnTo>
                  <a:pt x="3861737" y="6532939"/>
                </a:lnTo>
                <a:cubicBezTo>
                  <a:pt x="3860084" y="6537535"/>
                  <a:pt x="3857847" y="6540880"/>
                  <a:pt x="3855026" y="6542976"/>
                </a:cubicBezTo>
                <a:cubicBezTo>
                  <a:pt x="3852204" y="6545072"/>
                  <a:pt x="3848798" y="6546120"/>
                  <a:pt x="3844808" y="6546120"/>
                </a:cubicBezTo>
                <a:cubicBezTo>
                  <a:pt x="3839447" y="6546120"/>
                  <a:pt x="3834973" y="6544246"/>
                  <a:pt x="3831385" y="6540497"/>
                </a:cubicBezTo>
                <a:cubicBezTo>
                  <a:pt x="3827798" y="6536749"/>
                  <a:pt x="3825803" y="6531347"/>
                  <a:pt x="3825400" y="6524293"/>
                </a:cubicBezTo>
                <a:lnTo>
                  <a:pt x="3873285" y="6524293"/>
                </a:lnTo>
                <a:cubicBezTo>
                  <a:pt x="3873325" y="6523004"/>
                  <a:pt x="3873345" y="6522036"/>
                  <a:pt x="3873345" y="6521391"/>
                </a:cubicBezTo>
                <a:cubicBezTo>
                  <a:pt x="3873345" y="6510790"/>
                  <a:pt x="3870625" y="6502568"/>
                  <a:pt x="3865183" y="6496723"/>
                </a:cubicBezTo>
                <a:cubicBezTo>
                  <a:pt x="3859742" y="6490878"/>
                  <a:pt x="3852728" y="6487956"/>
                  <a:pt x="3844143" y="6487956"/>
                </a:cubicBezTo>
                <a:close/>
                <a:moveTo>
                  <a:pt x="3657512" y="6487956"/>
                </a:moveTo>
                <a:cubicBezTo>
                  <a:pt x="3648604" y="6487956"/>
                  <a:pt x="3641792" y="6491483"/>
                  <a:pt x="3637076" y="6498537"/>
                </a:cubicBezTo>
                <a:lnTo>
                  <a:pt x="3637076" y="6489407"/>
                </a:lnTo>
                <a:lnTo>
                  <a:pt x="3627281" y="6489407"/>
                </a:lnTo>
                <a:lnTo>
                  <a:pt x="3627281" y="6553617"/>
                </a:lnTo>
                <a:lnTo>
                  <a:pt x="3638164" y="6553617"/>
                </a:lnTo>
                <a:lnTo>
                  <a:pt x="3638164" y="6518550"/>
                </a:lnTo>
                <a:cubicBezTo>
                  <a:pt x="3638164" y="6510327"/>
                  <a:pt x="3639847" y="6504744"/>
                  <a:pt x="3643213" y="6501802"/>
                </a:cubicBezTo>
                <a:cubicBezTo>
                  <a:pt x="3646579" y="6498859"/>
                  <a:pt x="3650579" y="6497388"/>
                  <a:pt x="3655215" y="6497388"/>
                </a:cubicBezTo>
                <a:cubicBezTo>
                  <a:pt x="3658117" y="6497388"/>
                  <a:pt x="3660646" y="6498043"/>
                  <a:pt x="3662803" y="6499353"/>
                </a:cubicBezTo>
                <a:cubicBezTo>
                  <a:pt x="3664959" y="6500663"/>
                  <a:pt x="3666460" y="6502416"/>
                  <a:pt x="3667307" y="6504613"/>
                </a:cubicBezTo>
                <a:cubicBezTo>
                  <a:pt x="3668153" y="6506810"/>
                  <a:pt x="3668577" y="6510125"/>
                  <a:pt x="3668577" y="6514559"/>
                </a:cubicBezTo>
                <a:lnTo>
                  <a:pt x="3668577" y="6553617"/>
                </a:lnTo>
                <a:lnTo>
                  <a:pt x="3679460" y="6553617"/>
                </a:lnTo>
                <a:lnTo>
                  <a:pt x="3679460" y="6514136"/>
                </a:lnTo>
                <a:cubicBezTo>
                  <a:pt x="3679460" y="6509097"/>
                  <a:pt x="3679258" y="6505571"/>
                  <a:pt x="3678855" y="6503555"/>
                </a:cubicBezTo>
                <a:cubicBezTo>
                  <a:pt x="3678210" y="6500452"/>
                  <a:pt x="3677082" y="6497771"/>
                  <a:pt x="3675469" y="6495514"/>
                </a:cubicBezTo>
                <a:cubicBezTo>
                  <a:pt x="3673857" y="6493257"/>
                  <a:pt x="3671428" y="6491433"/>
                  <a:pt x="3668184" y="6490042"/>
                </a:cubicBezTo>
                <a:cubicBezTo>
                  <a:pt x="3664939" y="6488651"/>
                  <a:pt x="3661382" y="6487956"/>
                  <a:pt x="3657512" y="6487956"/>
                </a:cubicBezTo>
                <a:close/>
                <a:moveTo>
                  <a:pt x="3586665" y="6487956"/>
                </a:moveTo>
                <a:cubicBezTo>
                  <a:pt x="3578725" y="6487956"/>
                  <a:pt x="3571993" y="6490334"/>
                  <a:pt x="3566471" y="6495091"/>
                </a:cubicBezTo>
                <a:cubicBezTo>
                  <a:pt x="3559861" y="6500814"/>
                  <a:pt x="3556556" y="6509621"/>
                  <a:pt x="3556556" y="6521512"/>
                </a:cubicBezTo>
                <a:cubicBezTo>
                  <a:pt x="3556556" y="6532355"/>
                  <a:pt x="3559327" y="6540658"/>
                  <a:pt x="3564869" y="6546422"/>
                </a:cubicBezTo>
                <a:cubicBezTo>
                  <a:pt x="3570411" y="6552186"/>
                  <a:pt x="3577677" y="6555068"/>
                  <a:pt x="3586665" y="6555068"/>
                </a:cubicBezTo>
                <a:cubicBezTo>
                  <a:pt x="3592268" y="6555068"/>
                  <a:pt x="3597438" y="6553758"/>
                  <a:pt x="3602174" y="6551138"/>
                </a:cubicBezTo>
                <a:cubicBezTo>
                  <a:pt x="3606910" y="6548518"/>
                  <a:pt x="3610517" y="6544840"/>
                  <a:pt x="3612996" y="6540104"/>
                </a:cubicBezTo>
                <a:cubicBezTo>
                  <a:pt x="3615475" y="6535368"/>
                  <a:pt x="3616715" y="6528868"/>
                  <a:pt x="3616715" y="6520605"/>
                </a:cubicBezTo>
                <a:cubicBezTo>
                  <a:pt x="3616715" y="6510407"/>
                  <a:pt x="3613913" y="6502416"/>
                  <a:pt x="3608310" y="6496632"/>
                </a:cubicBezTo>
                <a:cubicBezTo>
                  <a:pt x="3602708" y="6490848"/>
                  <a:pt x="3595493" y="6487956"/>
                  <a:pt x="3586665" y="6487956"/>
                </a:cubicBezTo>
                <a:close/>
                <a:moveTo>
                  <a:pt x="3225018" y="6487956"/>
                </a:moveTo>
                <a:cubicBezTo>
                  <a:pt x="3216150" y="6487956"/>
                  <a:pt x="3208935" y="6490939"/>
                  <a:pt x="3203372" y="6496904"/>
                </a:cubicBezTo>
                <a:cubicBezTo>
                  <a:pt x="3197810" y="6502870"/>
                  <a:pt x="3195029" y="6511254"/>
                  <a:pt x="3195029" y="6522056"/>
                </a:cubicBezTo>
                <a:cubicBezTo>
                  <a:pt x="3195029" y="6532496"/>
                  <a:pt x="3197780" y="6540608"/>
                  <a:pt x="3203282" y="6546392"/>
                </a:cubicBezTo>
                <a:cubicBezTo>
                  <a:pt x="3208784" y="6552176"/>
                  <a:pt x="3216231" y="6555068"/>
                  <a:pt x="3225622" y="6555068"/>
                </a:cubicBezTo>
                <a:cubicBezTo>
                  <a:pt x="3233079" y="6555068"/>
                  <a:pt x="3239206" y="6553254"/>
                  <a:pt x="3244002" y="6549627"/>
                </a:cubicBezTo>
                <a:cubicBezTo>
                  <a:pt x="3248799" y="6545999"/>
                  <a:pt x="3252084" y="6540900"/>
                  <a:pt x="3253858" y="6534330"/>
                </a:cubicBezTo>
                <a:lnTo>
                  <a:pt x="3242612" y="6532939"/>
                </a:lnTo>
                <a:cubicBezTo>
                  <a:pt x="3240959" y="6537535"/>
                  <a:pt x="3238722" y="6540880"/>
                  <a:pt x="3235901" y="6542976"/>
                </a:cubicBezTo>
                <a:cubicBezTo>
                  <a:pt x="3233079" y="6545072"/>
                  <a:pt x="3229673" y="6546120"/>
                  <a:pt x="3225683" y="6546120"/>
                </a:cubicBezTo>
                <a:cubicBezTo>
                  <a:pt x="3220322" y="6546120"/>
                  <a:pt x="3215848" y="6544246"/>
                  <a:pt x="3212260" y="6540497"/>
                </a:cubicBezTo>
                <a:cubicBezTo>
                  <a:pt x="3208673" y="6536749"/>
                  <a:pt x="3206678" y="6531347"/>
                  <a:pt x="3206275" y="6524293"/>
                </a:cubicBezTo>
                <a:lnTo>
                  <a:pt x="3254160" y="6524293"/>
                </a:lnTo>
                <a:cubicBezTo>
                  <a:pt x="3254200" y="6523004"/>
                  <a:pt x="3254221" y="6522036"/>
                  <a:pt x="3254221" y="6521391"/>
                </a:cubicBezTo>
                <a:cubicBezTo>
                  <a:pt x="3254221" y="6510790"/>
                  <a:pt x="3251500" y="6502568"/>
                  <a:pt x="3246058" y="6496723"/>
                </a:cubicBezTo>
                <a:cubicBezTo>
                  <a:pt x="3240617" y="6490878"/>
                  <a:pt x="3233603" y="6487956"/>
                  <a:pt x="3225018" y="6487956"/>
                </a:cubicBezTo>
                <a:close/>
                <a:moveTo>
                  <a:pt x="3136511" y="6487956"/>
                </a:moveTo>
                <a:cubicBezTo>
                  <a:pt x="3133972" y="6487956"/>
                  <a:pt x="3131644" y="6488682"/>
                  <a:pt x="3129528" y="6490133"/>
                </a:cubicBezTo>
                <a:cubicBezTo>
                  <a:pt x="3127412" y="6491584"/>
                  <a:pt x="3125105" y="6494587"/>
                  <a:pt x="3122605" y="6499142"/>
                </a:cubicBezTo>
                <a:lnTo>
                  <a:pt x="3122605" y="6489407"/>
                </a:lnTo>
                <a:lnTo>
                  <a:pt x="3112810" y="6489407"/>
                </a:lnTo>
                <a:lnTo>
                  <a:pt x="3112810" y="6553617"/>
                </a:lnTo>
                <a:lnTo>
                  <a:pt x="3123694" y="6553617"/>
                </a:lnTo>
                <a:lnTo>
                  <a:pt x="3123694" y="6520001"/>
                </a:lnTo>
                <a:cubicBezTo>
                  <a:pt x="3123694" y="6515406"/>
                  <a:pt x="3124298" y="6511173"/>
                  <a:pt x="3125507" y="6507304"/>
                </a:cubicBezTo>
                <a:cubicBezTo>
                  <a:pt x="3126314" y="6504764"/>
                  <a:pt x="3127664" y="6502779"/>
                  <a:pt x="3129558" y="6501348"/>
                </a:cubicBezTo>
                <a:cubicBezTo>
                  <a:pt x="3131453" y="6499917"/>
                  <a:pt x="3133589" y="6499202"/>
                  <a:pt x="3135967" y="6499202"/>
                </a:cubicBezTo>
                <a:cubicBezTo>
                  <a:pt x="3138628" y="6499202"/>
                  <a:pt x="3141288" y="6499988"/>
                  <a:pt x="3143948" y="6501560"/>
                </a:cubicBezTo>
                <a:lnTo>
                  <a:pt x="3146475" y="6494754"/>
                </a:lnTo>
                <a:lnTo>
                  <a:pt x="3168868" y="6553617"/>
                </a:lnTo>
                <a:lnTo>
                  <a:pt x="3179025" y="6553617"/>
                </a:lnTo>
                <a:lnTo>
                  <a:pt x="3203331" y="6489407"/>
                </a:lnTo>
                <a:lnTo>
                  <a:pt x="3192145" y="6489407"/>
                </a:lnTo>
                <a:lnTo>
                  <a:pt x="3177876" y="6528586"/>
                </a:lnTo>
                <a:cubicBezTo>
                  <a:pt x="3176143" y="6533343"/>
                  <a:pt x="3174793" y="6537414"/>
                  <a:pt x="3173825" y="6540799"/>
                </a:cubicBezTo>
                <a:cubicBezTo>
                  <a:pt x="3172576" y="6536325"/>
                  <a:pt x="3171205" y="6532012"/>
                  <a:pt x="3169714" y="6527861"/>
                </a:cubicBezTo>
                <a:lnTo>
                  <a:pt x="3155929" y="6489407"/>
                </a:lnTo>
                <a:lnTo>
                  <a:pt x="3144441" y="6489407"/>
                </a:lnTo>
                <a:lnTo>
                  <a:pt x="3144888" y="6490582"/>
                </a:lnTo>
                <a:close/>
                <a:moveTo>
                  <a:pt x="3072618" y="6487956"/>
                </a:moveTo>
                <a:cubicBezTo>
                  <a:pt x="3063750" y="6487956"/>
                  <a:pt x="3056535" y="6490939"/>
                  <a:pt x="3050972" y="6496904"/>
                </a:cubicBezTo>
                <a:cubicBezTo>
                  <a:pt x="3045410" y="6502870"/>
                  <a:pt x="3042629" y="6511254"/>
                  <a:pt x="3042629" y="6522056"/>
                </a:cubicBezTo>
                <a:cubicBezTo>
                  <a:pt x="3042629" y="6532496"/>
                  <a:pt x="3045380" y="6540608"/>
                  <a:pt x="3050882" y="6546392"/>
                </a:cubicBezTo>
                <a:cubicBezTo>
                  <a:pt x="3056384" y="6552176"/>
                  <a:pt x="3063831" y="6555068"/>
                  <a:pt x="3073222" y="6555068"/>
                </a:cubicBezTo>
                <a:cubicBezTo>
                  <a:pt x="3080680" y="6555068"/>
                  <a:pt x="3086806" y="6553254"/>
                  <a:pt x="3091602" y="6549627"/>
                </a:cubicBezTo>
                <a:cubicBezTo>
                  <a:pt x="3096399" y="6545999"/>
                  <a:pt x="3099684" y="6540900"/>
                  <a:pt x="3101458" y="6534330"/>
                </a:cubicBezTo>
                <a:lnTo>
                  <a:pt x="3090212" y="6532939"/>
                </a:lnTo>
                <a:cubicBezTo>
                  <a:pt x="3088560" y="6537535"/>
                  <a:pt x="3086323" y="6540880"/>
                  <a:pt x="3083501" y="6542976"/>
                </a:cubicBezTo>
                <a:cubicBezTo>
                  <a:pt x="3080680" y="6545072"/>
                  <a:pt x="3077273" y="6546120"/>
                  <a:pt x="3073283" y="6546120"/>
                </a:cubicBezTo>
                <a:cubicBezTo>
                  <a:pt x="3067922" y="6546120"/>
                  <a:pt x="3063448" y="6544246"/>
                  <a:pt x="3059860" y="6540497"/>
                </a:cubicBezTo>
                <a:cubicBezTo>
                  <a:pt x="3056273" y="6536749"/>
                  <a:pt x="3054278" y="6531347"/>
                  <a:pt x="3053875" y="6524293"/>
                </a:cubicBezTo>
                <a:lnTo>
                  <a:pt x="3101760" y="6524293"/>
                </a:lnTo>
                <a:cubicBezTo>
                  <a:pt x="3101801" y="6523004"/>
                  <a:pt x="3101820" y="6522036"/>
                  <a:pt x="3101820" y="6521391"/>
                </a:cubicBezTo>
                <a:cubicBezTo>
                  <a:pt x="3101820" y="6510790"/>
                  <a:pt x="3099100" y="6502568"/>
                  <a:pt x="3093658" y="6496723"/>
                </a:cubicBezTo>
                <a:cubicBezTo>
                  <a:pt x="3088217" y="6490878"/>
                  <a:pt x="3081203" y="6487956"/>
                  <a:pt x="3072618" y="6487956"/>
                </a:cubicBezTo>
                <a:close/>
                <a:moveTo>
                  <a:pt x="3000683" y="6487956"/>
                </a:moveTo>
                <a:cubicBezTo>
                  <a:pt x="2997337" y="6487956"/>
                  <a:pt x="2994203" y="6488389"/>
                  <a:pt x="2991281" y="6489256"/>
                </a:cubicBezTo>
                <a:cubicBezTo>
                  <a:pt x="2988358" y="6490123"/>
                  <a:pt x="2986051" y="6491181"/>
                  <a:pt x="2984358" y="6492430"/>
                </a:cubicBezTo>
                <a:cubicBezTo>
                  <a:pt x="2982100" y="6494043"/>
                  <a:pt x="2980317" y="6496068"/>
                  <a:pt x="2979007" y="6498507"/>
                </a:cubicBezTo>
                <a:cubicBezTo>
                  <a:pt x="2977697" y="6500945"/>
                  <a:pt x="2977042" y="6503595"/>
                  <a:pt x="2977042" y="6506457"/>
                </a:cubicBezTo>
                <a:cubicBezTo>
                  <a:pt x="2977042" y="6509601"/>
                  <a:pt x="2977838" y="6512473"/>
                  <a:pt x="2979431" y="6515073"/>
                </a:cubicBezTo>
                <a:cubicBezTo>
                  <a:pt x="2981023" y="6517673"/>
                  <a:pt x="2983361" y="6519708"/>
                  <a:pt x="2986444" y="6521180"/>
                </a:cubicBezTo>
                <a:cubicBezTo>
                  <a:pt x="2989527" y="6522651"/>
                  <a:pt x="2995060" y="6524394"/>
                  <a:pt x="3003040" y="6526410"/>
                </a:cubicBezTo>
                <a:cubicBezTo>
                  <a:pt x="3008966" y="6527901"/>
                  <a:pt x="3012674" y="6529130"/>
                  <a:pt x="3014165" y="6530098"/>
                </a:cubicBezTo>
                <a:cubicBezTo>
                  <a:pt x="3016302" y="6531509"/>
                  <a:pt x="3017370" y="6533443"/>
                  <a:pt x="3017370" y="6535902"/>
                </a:cubicBezTo>
                <a:cubicBezTo>
                  <a:pt x="3017370" y="6538643"/>
                  <a:pt x="3016161" y="6541031"/>
                  <a:pt x="3013742" y="6543067"/>
                </a:cubicBezTo>
                <a:cubicBezTo>
                  <a:pt x="3011324" y="6545102"/>
                  <a:pt x="3007615" y="6546120"/>
                  <a:pt x="3002617" y="6546120"/>
                </a:cubicBezTo>
                <a:cubicBezTo>
                  <a:pt x="2997659" y="6546120"/>
                  <a:pt x="2993800" y="6544971"/>
                  <a:pt x="2991039" y="6542674"/>
                </a:cubicBezTo>
                <a:cubicBezTo>
                  <a:pt x="2988278" y="6540376"/>
                  <a:pt x="2986595" y="6537071"/>
                  <a:pt x="2985990" y="6532758"/>
                </a:cubicBezTo>
                <a:lnTo>
                  <a:pt x="2975228" y="6534451"/>
                </a:lnTo>
                <a:cubicBezTo>
                  <a:pt x="2976438" y="6541263"/>
                  <a:pt x="2979229" y="6546402"/>
                  <a:pt x="2983602" y="6549869"/>
                </a:cubicBezTo>
                <a:cubicBezTo>
                  <a:pt x="2987976" y="6553335"/>
                  <a:pt x="2994334" y="6555068"/>
                  <a:pt x="3002678" y="6555068"/>
                </a:cubicBezTo>
                <a:cubicBezTo>
                  <a:pt x="3007716" y="6555068"/>
                  <a:pt x="3012231" y="6554192"/>
                  <a:pt x="3016221" y="6552438"/>
                </a:cubicBezTo>
                <a:cubicBezTo>
                  <a:pt x="3020212" y="6550685"/>
                  <a:pt x="3023265" y="6548206"/>
                  <a:pt x="3025381" y="6545001"/>
                </a:cubicBezTo>
                <a:cubicBezTo>
                  <a:pt x="3027497" y="6541797"/>
                  <a:pt x="3028555" y="6538381"/>
                  <a:pt x="3028555" y="6534753"/>
                </a:cubicBezTo>
                <a:cubicBezTo>
                  <a:pt x="3028555" y="6531045"/>
                  <a:pt x="3027688" y="6527941"/>
                  <a:pt x="3025956" y="6525442"/>
                </a:cubicBezTo>
                <a:cubicBezTo>
                  <a:pt x="3024223" y="6522943"/>
                  <a:pt x="3021834" y="6521039"/>
                  <a:pt x="3018791" y="6519729"/>
                </a:cubicBezTo>
                <a:cubicBezTo>
                  <a:pt x="3015747" y="6518419"/>
                  <a:pt x="3010377" y="6516736"/>
                  <a:pt x="3002678" y="6514680"/>
                </a:cubicBezTo>
                <a:cubicBezTo>
                  <a:pt x="2997357" y="6513229"/>
                  <a:pt x="2994153" y="6512302"/>
                  <a:pt x="2993064" y="6511899"/>
                </a:cubicBezTo>
                <a:cubicBezTo>
                  <a:pt x="2991170" y="6511133"/>
                  <a:pt x="2989779" y="6510166"/>
                  <a:pt x="2988892" y="6508997"/>
                </a:cubicBezTo>
                <a:cubicBezTo>
                  <a:pt x="2988006" y="6507868"/>
                  <a:pt x="2987562" y="6506598"/>
                  <a:pt x="2987562" y="6505188"/>
                </a:cubicBezTo>
                <a:cubicBezTo>
                  <a:pt x="2987562" y="6502971"/>
                  <a:pt x="2988630" y="6501036"/>
                  <a:pt x="2990767" y="6499383"/>
                </a:cubicBezTo>
                <a:cubicBezTo>
                  <a:pt x="2992903" y="6497731"/>
                  <a:pt x="2996471" y="6496904"/>
                  <a:pt x="3001468" y="6496904"/>
                </a:cubicBezTo>
                <a:cubicBezTo>
                  <a:pt x="3005701" y="6496904"/>
                  <a:pt x="3008976" y="6497832"/>
                  <a:pt x="3011293" y="6499686"/>
                </a:cubicBezTo>
                <a:cubicBezTo>
                  <a:pt x="3013611" y="6501540"/>
                  <a:pt x="3015012" y="6504119"/>
                  <a:pt x="3015496" y="6507425"/>
                </a:cubicBezTo>
                <a:lnTo>
                  <a:pt x="3026137" y="6505974"/>
                </a:lnTo>
                <a:cubicBezTo>
                  <a:pt x="3025451" y="6501822"/>
                  <a:pt x="3024202" y="6498507"/>
                  <a:pt x="3022388" y="6496028"/>
                </a:cubicBezTo>
                <a:cubicBezTo>
                  <a:pt x="3020574" y="6493549"/>
                  <a:pt x="3017763" y="6491584"/>
                  <a:pt x="3013954" y="6490133"/>
                </a:cubicBezTo>
                <a:cubicBezTo>
                  <a:pt x="3010145" y="6488682"/>
                  <a:pt x="3005721" y="6487956"/>
                  <a:pt x="3000683" y="6487956"/>
                </a:cubicBezTo>
                <a:close/>
                <a:moveTo>
                  <a:pt x="2939268" y="6487956"/>
                </a:moveTo>
                <a:cubicBezTo>
                  <a:pt x="2930400" y="6487956"/>
                  <a:pt x="2923185" y="6490939"/>
                  <a:pt x="2917623" y="6496904"/>
                </a:cubicBezTo>
                <a:cubicBezTo>
                  <a:pt x="2912060" y="6502870"/>
                  <a:pt x="2909279" y="6511254"/>
                  <a:pt x="2909279" y="6522056"/>
                </a:cubicBezTo>
                <a:cubicBezTo>
                  <a:pt x="2909279" y="6532496"/>
                  <a:pt x="2912030" y="6540608"/>
                  <a:pt x="2917532" y="6546392"/>
                </a:cubicBezTo>
                <a:cubicBezTo>
                  <a:pt x="2923034" y="6552176"/>
                  <a:pt x="2930481" y="6555068"/>
                  <a:pt x="2939872" y="6555068"/>
                </a:cubicBezTo>
                <a:cubicBezTo>
                  <a:pt x="2947329" y="6555068"/>
                  <a:pt x="2953456" y="6553254"/>
                  <a:pt x="2958252" y="6549627"/>
                </a:cubicBezTo>
                <a:cubicBezTo>
                  <a:pt x="2963050" y="6545999"/>
                  <a:pt x="2966334" y="6540900"/>
                  <a:pt x="2968108" y="6534330"/>
                </a:cubicBezTo>
                <a:lnTo>
                  <a:pt x="2956862" y="6532939"/>
                </a:lnTo>
                <a:cubicBezTo>
                  <a:pt x="2955209" y="6537535"/>
                  <a:pt x="2952972" y="6540880"/>
                  <a:pt x="2950151" y="6542976"/>
                </a:cubicBezTo>
                <a:cubicBezTo>
                  <a:pt x="2947329" y="6545072"/>
                  <a:pt x="2943923" y="6546120"/>
                  <a:pt x="2939933" y="6546120"/>
                </a:cubicBezTo>
                <a:cubicBezTo>
                  <a:pt x="2934572" y="6546120"/>
                  <a:pt x="2930098" y="6544246"/>
                  <a:pt x="2926510" y="6540497"/>
                </a:cubicBezTo>
                <a:cubicBezTo>
                  <a:pt x="2922923" y="6536749"/>
                  <a:pt x="2920927" y="6531347"/>
                  <a:pt x="2920525" y="6524293"/>
                </a:cubicBezTo>
                <a:lnTo>
                  <a:pt x="2968410" y="6524293"/>
                </a:lnTo>
                <a:cubicBezTo>
                  <a:pt x="2968450" y="6523004"/>
                  <a:pt x="2968470" y="6522036"/>
                  <a:pt x="2968470" y="6521391"/>
                </a:cubicBezTo>
                <a:cubicBezTo>
                  <a:pt x="2968470" y="6510790"/>
                  <a:pt x="2965750" y="6502568"/>
                  <a:pt x="2960308" y="6496723"/>
                </a:cubicBezTo>
                <a:cubicBezTo>
                  <a:pt x="2954867" y="6490878"/>
                  <a:pt x="2947853" y="6487956"/>
                  <a:pt x="2939268" y="6487956"/>
                </a:cubicBezTo>
                <a:close/>
                <a:moveTo>
                  <a:pt x="2743507" y="6487956"/>
                </a:moveTo>
                <a:cubicBezTo>
                  <a:pt x="2740162" y="6487956"/>
                  <a:pt x="2737028" y="6488389"/>
                  <a:pt x="2734106" y="6489256"/>
                </a:cubicBezTo>
                <a:cubicBezTo>
                  <a:pt x="2731183" y="6490123"/>
                  <a:pt x="2728876" y="6491181"/>
                  <a:pt x="2727183" y="6492430"/>
                </a:cubicBezTo>
                <a:cubicBezTo>
                  <a:pt x="2724925" y="6494043"/>
                  <a:pt x="2723142" y="6496068"/>
                  <a:pt x="2721832" y="6498507"/>
                </a:cubicBezTo>
                <a:cubicBezTo>
                  <a:pt x="2720522" y="6500945"/>
                  <a:pt x="2719867" y="6503595"/>
                  <a:pt x="2719867" y="6506457"/>
                </a:cubicBezTo>
                <a:cubicBezTo>
                  <a:pt x="2719867" y="6509601"/>
                  <a:pt x="2720663" y="6512473"/>
                  <a:pt x="2722255" y="6515073"/>
                </a:cubicBezTo>
                <a:cubicBezTo>
                  <a:pt x="2723848" y="6517673"/>
                  <a:pt x="2726185" y="6519708"/>
                  <a:pt x="2729269" y="6521180"/>
                </a:cubicBezTo>
                <a:cubicBezTo>
                  <a:pt x="2732352" y="6522651"/>
                  <a:pt x="2737885" y="6524394"/>
                  <a:pt x="2745866" y="6526410"/>
                </a:cubicBezTo>
                <a:cubicBezTo>
                  <a:pt x="2751791" y="6527901"/>
                  <a:pt x="2755499" y="6529130"/>
                  <a:pt x="2756991" y="6530098"/>
                </a:cubicBezTo>
                <a:cubicBezTo>
                  <a:pt x="2759127" y="6531509"/>
                  <a:pt x="2760195" y="6533443"/>
                  <a:pt x="2760195" y="6535902"/>
                </a:cubicBezTo>
                <a:cubicBezTo>
                  <a:pt x="2760195" y="6538643"/>
                  <a:pt x="2758986" y="6541031"/>
                  <a:pt x="2756567" y="6543067"/>
                </a:cubicBezTo>
                <a:cubicBezTo>
                  <a:pt x="2754149" y="6545102"/>
                  <a:pt x="2750440" y="6546120"/>
                  <a:pt x="2745442" y="6546120"/>
                </a:cubicBezTo>
                <a:cubicBezTo>
                  <a:pt x="2740484" y="6546120"/>
                  <a:pt x="2736625" y="6544971"/>
                  <a:pt x="2733864" y="6542674"/>
                </a:cubicBezTo>
                <a:cubicBezTo>
                  <a:pt x="2731103" y="6540376"/>
                  <a:pt x="2729420" y="6537071"/>
                  <a:pt x="2728815" y="6532758"/>
                </a:cubicBezTo>
                <a:lnTo>
                  <a:pt x="2718053" y="6534451"/>
                </a:lnTo>
                <a:cubicBezTo>
                  <a:pt x="2719262" y="6541263"/>
                  <a:pt x="2722054" y="6546402"/>
                  <a:pt x="2726427" y="6549869"/>
                </a:cubicBezTo>
                <a:cubicBezTo>
                  <a:pt x="2730801" y="6553335"/>
                  <a:pt x="2737159" y="6555068"/>
                  <a:pt x="2745503" y="6555068"/>
                </a:cubicBezTo>
                <a:cubicBezTo>
                  <a:pt x="2750542" y="6555068"/>
                  <a:pt x="2755056" y="6554192"/>
                  <a:pt x="2759046" y="6552438"/>
                </a:cubicBezTo>
                <a:cubicBezTo>
                  <a:pt x="2763036" y="6550685"/>
                  <a:pt x="2766090" y="6548206"/>
                  <a:pt x="2768206" y="6545001"/>
                </a:cubicBezTo>
                <a:cubicBezTo>
                  <a:pt x="2770322" y="6541797"/>
                  <a:pt x="2771380" y="6538381"/>
                  <a:pt x="2771380" y="6534753"/>
                </a:cubicBezTo>
                <a:cubicBezTo>
                  <a:pt x="2771380" y="6531045"/>
                  <a:pt x="2770513" y="6527941"/>
                  <a:pt x="2768780" y="6525442"/>
                </a:cubicBezTo>
                <a:cubicBezTo>
                  <a:pt x="2767047" y="6522943"/>
                  <a:pt x="2764659" y="6521039"/>
                  <a:pt x="2761616" y="6519729"/>
                </a:cubicBezTo>
                <a:cubicBezTo>
                  <a:pt x="2758572" y="6518419"/>
                  <a:pt x="2753202" y="6516736"/>
                  <a:pt x="2745503" y="6514680"/>
                </a:cubicBezTo>
                <a:cubicBezTo>
                  <a:pt x="2740182" y="6513229"/>
                  <a:pt x="2736978" y="6512302"/>
                  <a:pt x="2735889" y="6511899"/>
                </a:cubicBezTo>
                <a:cubicBezTo>
                  <a:pt x="2733995" y="6511133"/>
                  <a:pt x="2732604" y="6510166"/>
                  <a:pt x="2731717" y="6508997"/>
                </a:cubicBezTo>
                <a:cubicBezTo>
                  <a:pt x="2730831" y="6507868"/>
                  <a:pt x="2730388" y="6506598"/>
                  <a:pt x="2730388" y="6505188"/>
                </a:cubicBezTo>
                <a:cubicBezTo>
                  <a:pt x="2730388" y="6502971"/>
                  <a:pt x="2731455" y="6501036"/>
                  <a:pt x="2733592" y="6499383"/>
                </a:cubicBezTo>
                <a:cubicBezTo>
                  <a:pt x="2735728" y="6497731"/>
                  <a:pt x="2739296" y="6496904"/>
                  <a:pt x="2744294" y="6496904"/>
                </a:cubicBezTo>
                <a:cubicBezTo>
                  <a:pt x="2748526" y="6496904"/>
                  <a:pt x="2751801" y="6497832"/>
                  <a:pt x="2754118" y="6499686"/>
                </a:cubicBezTo>
                <a:cubicBezTo>
                  <a:pt x="2756436" y="6501540"/>
                  <a:pt x="2757837" y="6504119"/>
                  <a:pt x="2758321" y="6507425"/>
                </a:cubicBezTo>
                <a:lnTo>
                  <a:pt x="2768962" y="6505974"/>
                </a:lnTo>
                <a:cubicBezTo>
                  <a:pt x="2768276" y="6501822"/>
                  <a:pt x="2767027" y="6498507"/>
                  <a:pt x="2765213" y="6496028"/>
                </a:cubicBezTo>
                <a:cubicBezTo>
                  <a:pt x="2763399" y="6493549"/>
                  <a:pt x="2760588" y="6491584"/>
                  <a:pt x="2756779" y="6490133"/>
                </a:cubicBezTo>
                <a:cubicBezTo>
                  <a:pt x="2752970" y="6488682"/>
                  <a:pt x="2748546" y="6487956"/>
                  <a:pt x="2743507" y="6487956"/>
                </a:cubicBezTo>
                <a:close/>
                <a:moveTo>
                  <a:pt x="2574597" y="6487956"/>
                </a:moveTo>
                <a:cubicBezTo>
                  <a:pt x="2568913" y="6487956"/>
                  <a:pt x="2563966" y="6489367"/>
                  <a:pt x="2559754" y="6492188"/>
                </a:cubicBezTo>
                <a:cubicBezTo>
                  <a:pt x="2555542" y="6495010"/>
                  <a:pt x="2552327" y="6499011"/>
                  <a:pt x="2550110" y="6504190"/>
                </a:cubicBezTo>
                <a:cubicBezTo>
                  <a:pt x="2547893" y="6509370"/>
                  <a:pt x="2546785" y="6515023"/>
                  <a:pt x="2546785" y="6521149"/>
                </a:cubicBezTo>
                <a:cubicBezTo>
                  <a:pt x="2546785" y="6530057"/>
                  <a:pt x="2549203" y="6537696"/>
                  <a:pt x="2554040" y="6544064"/>
                </a:cubicBezTo>
                <a:cubicBezTo>
                  <a:pt x="2558877" y="6550433"/>
                  <a:pt x="2565709" y="6553617"/>
                  <a:pt x="2574536" y="6553617"/>
                </a:cubicBezTo>
                <a:cubicBezTo>
                  <a:pt x="2581631" y="6553617"/>
                  <a:pt x="2587556" y="6550816"/>
                  <a:pt x="2592312" y="6545213"/>
                </a:cubicBezTo>
                <a:cubicBezTo>
                  <a:pt x="2592353" y="6552307"/>
                  <a:pt x="2592090" y="6556963"/>
                  <a:pt x="2591526" y="6559180"/>
                </a:cubicBezTo>
                <a:cubicBezTo>
                  <a:pt x="2590559" y="6562807"/>
                  <a:pt x="2588705" y="6565629"/>
                  <a:pt x="2585963" y="6567644"/>
                </a:cubicBezTo>
                <a:cubicBezTo>
                  <a:pt x="2583223" y="6569660"/>
                  <a:pt x="2579333" y="6570667"/>
                  <a:pt x="2574295" y="6570667"/>
                </a:cubicBezTo>
                <a:cubicBezTo>
                  <a:pt x="2569619" y="6570667"/>
                  <a:pt x="2565931" y="6569660"/>
                  <a:pt x="2563230" y="6567644"/>
                </a:cubicBezTo>
                <a:cubicBezTo>
                  <a:pt x="2561215" y="6566153"/>
                  <a:pt x="2559985" y="6563775"/>
                  <a:pt x="2559542" y="6560510"/>
                </a:cubicBezTo>
                <a:lnTo>
                  <a:pt x="2548961" y="6558938"/>
                </a:lnTo>
                <a:cubicBezTo>
                  <a:pt x="2548800" y="6565871"/>
                  <a:pt x="2551077" y="6571060"/>
                  <a:pt x="2555794" y="6574507"/>
                </a:cubicBezTo>
                <a:cubicBezTo>
                  <a:pt x="2560510" y="6577953"/>
                  <a:pt x="2566697" y="6579676"/>
                  <a:pt x="2574355" y="6579676"/>
                </a:cubicBezTo>
                <a:cubicBezTo>
                  <a:pt x="2580804" y="6579676"/>
                  <a:pt x="2586236" y="6578467"/>
                  <a:pt x="2590649" y="6576048"/>
                </a:cubicBezTo>
                <a:cubicBezTo>
                  <a:pt x="2595063" y="6573630"/>
                  <a:pt x="2598288" y="6570335"/>
                  <a:pt x="2600323" y="6566163"/>
                </a:cubicBezTo>
                <a:cubicBezTo>
                  <a:pt x="2602359" y="6561991"/>
                  <a:pt x="2603376" y="6554907"/>
                  <a:pt x="2603376" y="6544911"/>
                </a:cubicBezTo>
                <a:lnTo>
                  <a:pt x="2603376" y="6489407"/>
                </a:lnTo>
                <a:lnTo>
                  <a:pt x="2593340" y="6489407"/>
                </a:lnTo>
                <a:lnTo>
                  <a:pt x="2593340" y="6497146"/>
                </a:lnTo>
                <a:cubicBezTo>
                  <a:pt x="2588422" y="6491020"/>
                  <a:pt x="2582175" y="6487956"/>
                  <a:pt x="2574597" y="6487956"/>
                </a:cubicBezTo>
                <a:close/>
                <a:moveTo>
                  <a:pt x="1758954" y="6487956"/>
                </a:moveTo>
                <a:cubicBezTo>
                  <a:pt x="1753432" y="6487956"/>
                  <a:pt x="1748575" y="6488712"/>
                  <a:pt x="1744383" y="6490223"/>
                </a:cubicBezTo>
                <a:cubicBezTo>
                  <a:pt x="1740191" y="6491735"/>
                  <a:pt x="1736986" y="6493891"/>
                  <a:pt x="1734769" y="6496693"/>
                </a:cubicBezTo>
                <a:cubicBezTo>
                  <a:pt x="1732552" y="6499494"/>
                  <a:pt x="1730960" y="6503172"/>
                  <a:pt x="1729993" y="6507727"/>
                </a:cubicBezTo>
                <a:lnTo>
                  <a:pt x="1740634" y="6509178"/>
                </a:lnTo>
                <a:cubicBezTo>
                  <a:pt x="1741803" y="6504623"/>
                  <a:pt x="1743607" y="6501449"/>
                  <a:pt x="1746045" y="6499655"/>
                </a:cubicBezTo>
                <a:cubicBezTo>
                  <a:pt x="1748484" y="6497862"/>
                  <a:pt x="1752263" y="6496965"/>
                  <a:pt x="1757382" y="6496965"/>
                </a:cubicBezTo>
                <a:cubicBezTo>
                  <a:pt x="1762864" y="6496965"/>
                  <a:pt x="1766995" y="6498194"/>
                  <a:pt x="1769776" y="6500653"/>
                </a:cubicBezTo>
                <a:cubicBezTo>
                  <a:pt x="1771832" y="6502467"/>
                  <a:pt x="1772860" y="6505591"/>
                  <a:pt x="1772860" y="6510025"/>
                </a:cubicBezTo>
                <a:cubicBezTo>
                  <a:pt x="1772860" y="6510428"/>
                  <a:pt x="1772840" y="6511375"/>
                  <a:pt x="1772799" y="6512866"/>
                </a:cubicBezTo>
                <a:cubicBezTo>
                  <a:pt x="1768648" y="6514317"/>
                  <a:pt x="1762178" y="6515567"/>
                  <a:pt x="1753391" y="6516615"/>
                </a:cubicBezTo>
                <a:cubicBezTo>
                  <a:pt x="1749079" y="6517139"/>
                  <a:pt x="1745854" y="6517683"/>
                  <a:pt x="1743717" y="6518247"/>
                </a:cubicBezTo>
                <a:cubicBezTo>
                  <a:pt x="1740815" y="6519053"/>
                  <a:pt x="1738205" y="6520243"/>
                  <a:pt x="1735888" y="6521815"/>
                </a:cubicBezTo>
                <a:cubicBezTo>
                  <a:pt x="1733570" y="6523387"/>
                  <a:pt x="1731696" y="6525472"/>
                  <a:pt x="1730265" y="6528072"/>
                </a:cubicBezTo>
                <a:cubicBezTo>
                  <a:pt x="1728834" y="6530672"/>
                  <a:pt x="1728118" y="6533544"/>
                  <a:pt x="1728118" y="6536688"/>
                </a:cubicBezTo>
                <a:cubicBezTo>
                  <a:pt x="1728118" y="6542049"/>
                  <a:pt x="1730013" y="6546453"/>
                  <a:pt x="1733802" y="6549899"/>
                </a:cubicBezTo>
                <a:cubicBezTo>
                  <a:pt x="1737591" y="6553345"/>
                  <a:pt x="1743012" y="6555068"/>
                  <a:pt x="1750066" y="6555068"/>
                </a:cubicBezTo>
                <a:cubicBezTo>
                  <a:pt x="1754339" y="6555068"/>
                  <a:pt x="1758339" y="6554363"/>
                  <a:pt x="1762068" y="6552952"/>
                </a:cubicBezTo>
                <a:cubicBezTo>
                  <a:pt x="1765796" y="6551541"/>
                  <a:pt x="1769676" y="6549123"/>
                  <a:pt x="1773706" y="6545697"/>
                </a:cubicBezTo>
                <a:cubicBezTo>
                  <a:pt x="1774029" y="6548720"/>
                  <a:pt x="1774754" y="6551360"/>
                  <a:pt x="1775883" y="6553617"/>
                </a:cubicBezTo>
                <a:lnTo>
                  <a:pt x="1787249" y="6553617"/>
                </a:lnTo>
                <a:cubicBezTo>
                  <a:pt x="1785879" y="6551158"/>
                  <a:pt x="1784962" y="6548589"/>
                  <a:pt x="1784499" y="6545908"/>
                </a:cubicBezTo>
                <a:cubicBezTo>
                  <a:pt x="1784035" y="6543228"/>
                  <a:pt x="1783803" y="6536829"/>
                  <a:pt x="1783803" y="6526712"/>
                </a:cubicBezTo>
                <a:lnTo>
                  <a:pt x="1783803" y="6512201"/>
                </a:lnTo>
                <a:cubicBezTo>
                  <a:pt x="1783803" y="6507364"/>
                  <a:pt x="1783622" y="6504019"/>
                  <a:pt x="1783259" y="6502165"/>
                </a:cubicBezTo>
                <a:cubicBezTo>
                  <a:pt x="1782614" y="6499182"/>
                  <a:pt x="1781486" y="6496713"/>
                  <a:pt x="1779873" y="6494758"/>
                </a:cubicBezTo>
                <a:cubicBezTo>
                  <a:pt x="1778261" y="6492803"/>
                  <a:pt x="1775742" y="6491181"/>
                  <a:pt x="1772316" y="6489891"/>
                </a:cubicBezTo>
                <a:cubicBezTo>
                  <a:pt x="1768890" y="6488601"/>
                  <a:pt x="1764435" y="6487956"/>
                  <a:pt x="1758954" y="6487956"/>
                </a:cubicBezTo>
                <a:close/>
                <a:moveTo>
                  <a:pt x="1695362" y="6487956"/>
                </a:moveTo>
                <a:cubicBezTo>
                  <a:pt x="1686454" y="6487956"/>
                  <a:pt x="1679642" y="6491483"/>
                  <a:pt x="1674927" y="6498537"/>
                </a:cubicBezTo>
                <a:lnTo>
                  <a:pt x="1674927" y="6489407"/>
                </a:lnTo>
                <a:lnTo>
                  <a:pt x="1665132" y="6489407"/>
                </a:lnTo>
                <a:lnTo>
                  <a:pt x="1665132" y="6553617"/>
                </a:lnTo>
                <a:lnTo>
                  <a:pt x="1676015" y="6553617"/>
                </a:lnTo>
                <a:lnTo>
                  <a:pt x="1676015" y="6518550"/>
                </a:lnTo>
                <a:cubicBezTo>
                  <a:pt x="1676015" y="6510327"/>
                  <a:pt x="1677697" y="6504744"/>
                  <a:pt x="1681063" y="6501802"/>
                </a:cubicBezTo>
                <a:cubicBezTo>
                  <a:pt x="1684429" y="6498859"/>
                  <a:pt x="1688429" y="6497388"/>
                  <a:pt x="1693065" y="6497388"/>
                </a:cubicBezTo>
                <a:cubicBezTo>
                  <a:pt x="1695967" y="6497388"/>
                  <a:pt x="1698496" y="6498043"/>
                  <a:pt x="1700653" y="6499353"/>
                </a:cubicBezTo>
                <a:cubicBezTo>
                  <a:pt x="1702809" y="6500663"/>
                  <a:pt x="1704311" y="6502416"/>
                  <a:pt x="1705157" y="6504613"/>
                </a:cubicBezTo>
                <a:cubicBezTo>
                  <a:pt x="1706004" y="6506810"/>
                  <a:pt x="1706427" y="6510125"/>
                  <a:pt x="1706427" y="6514559"/>
                </a:cubicBezTo>
                <a:lnTo>
                  <a:pt x="1706427" y="6553617"/>
                </a:lnTo>
                <a:lnTo>
                  <a:pt x="1717310" y="6553617"/>
                </a:lnTo>
                <a:lnTo>
                  <a:pt x="1717310" y="6514136"/>
                </a:lnTo>
                <a:cubicBezTo>
                  <a:pt x="1717310" y="6509097"/>
                  <a:pt x="1717108" y="6505571"/>
                  <a:pt x="1716705" y="6503555"/>
                </a:cubicBezTo>
                <a:cubicBezTo>
                  <a:pt x="1716060" y="6500452"/>
                  <a:pt x="1714932" y="6497771"/>
                  <a:pt x="1713319" y="6495514"/>
                </a:cubicBezTo>
                <a:cubicBezTo>
                  <a:pt x="1711707" y="6493257"/>
                  <a:pt x="1709279" y="6491433"/>
                  <a:pt x="1706034" y="6490042"/>
                </a:cubicBezTo>
                <a:cubicBezTo>
                  <a:pt x="1702789" y="6488651"/>
                  <a:pt x="1699232" y="6487956"/>
                  <a:pt x="1695362" y="6487956"/>
                </a:cubicBezTo>
                <a:close/>
                <a:moveTo>
                  <a:pt x="1624515" y="6487956"/>
                </a:moveTo>
                <a:cubicBezTo>
                  <a:pt x="1616575" y="6487956"/>
                  <a:pt x="1609844" y="6490334"/>
                  <a:pt x="1604321" y="6495091"/>
                </a:cubicBezTo>
                <a:cubicBezTo>
                  <a:pt x="1597711" y="6500814"/>
                  <a:pt x="1594406" y="6509621"/>
                  <a:pt x="1594406" y="6521512"/>
                </a:cubicBezTo>
                <a:cubicBezTo>
                  <a:pt x="1594406" y="6532355"/>
                  <a:pt x="1597177" y="6540658"/>
                  <a:pt x="1602719" y="6546422"/>
                </a:cubicBezTo>
                <a:cubicBezTo>
                  <a:pt x="1608261" y="6552186"/>
                  <a:pt x="1615527" y="6555068"/>
                  <a:pt x="1624515" y="6555068"/>
                </a:cubicBezTo>
                <a:cubicBezTo>
                  <a:pt x="1630118" y="6555068"/>
                  <a:pt x="1635288" y="6553758"/>
                  <a:pt x="1640024" y="6551138"/>
                </a:cubicBezTo>
                <a:cubicBezTo>
                  <a:pt x="1644760" y="6548518"/>
                  <a:pt x="1648368" y="6544840"/>
                  <a:pt x="1650846" y="6540104"/>
                </a:cubicBezTo>
                <a:cubicBezTo>
                  <a:pt x="1653325" y="6535368"/>
                  <a:pt x="1654565" y="6528868"/>
                  <a:pt x="1654565" y="6520605"/>
                </a:cubicBezTo>
                <a:cubicBezTo>
                  <a:pt x="1654565" y="6510407"/>
                  <a:pt x="1651764" y="6502416"/>
                  <a:pt x="1646161" y="6496632"/>
                </a:cubicBezTo>
                <a:cubicBezTo>
                  <a:pt x="1640558" y="6490848"/>
                  <a:pt x="1633343" y="6487956"/>
                  <a:pt x="1624515" y="6487956"/>
                </a:cubicBezTo>
                <a:close/>
                <a:moveTo>
                  <a:pt x="1492254" y="6487956"/>
                </a:moveTo>
                <a:cubicBezTo>
                  <a:pt x="1486732" y="6487956"/>
                  <a:pt x="1481875" y="6488712"/>
                  <a:pt x="1477683" y="6490223"/>
                </a:cubicBezTo>
                <a:cubicBezTo>
                  <a:pt x="1473490" y="6491735"/>
                  <a:pt x="1470286" y="6493891"/>
                  <a:pt x="1468069" y="6496693"/>
                </a:cubicBezTo>
                <a:cubicBezTo>
                  <a:pt x="1465852" y="6499494"/>
                  <a:pt x="1464260" y="6503172"/>
                  <a:pt x="1463293" y="6507727"/>
                </a:cubicBezTo>
                <a:lnTo>
                  <a:pt x="1473934" y="6509178"/>
                </a:lnTo>
                <a:cubicBezTo>
                  <a:pt x="1475103" y="6504623"/>
                  <a:pt x="1476907" y="6501449"/>
                  <a:pt x="1479345" y="6499655"/>
                </a:cubicBezTo>
                <a:cubicBezTo>
                  <a:pt x="1481784" y="6497862"/>
                  <a:pt x="1485563" y="6496965"/>
                  <a:pt x="1490682" y="6496965"/>
                </a:cubicBezTo>
                <a:cubicBezTo>
                  <a:pt x="1496164" y="6496965"/>
                  <a:pt x="1500295" y="6498194"/>
                  <a:pt x="1503076" y="6500653"/>
                </a:cubicBezTo>
                <a:cubicBezTo>
                  <a:pt x="1505132" y="6502467"/>
                  <a:pt x="1506160" y="6505591"/>
                  <a:pt x="1506160" y="6510025"/>
                </a:cubicBezTo>
                <a:cubicBezTo>
                  <a:pt x="1506160" y="6510428"/>
                  <a:pt x="1506140" y="6511375"/>
                  <a:pt x="1506099" y="6512866"/>
                </a:cubicBezTo>
                <a:cubicBezTo>
                  <a:pt x="1501948" y="6514317"/>
                  <a:pt x="1495478" y="6515567"/>
                  <a:pt x="1486691" y="6516615"/>
                </a:cubicBezTo>
                <a:cubicBezTo>
                  <a:pt x="1482379" y="6517139"/>
                  <a:pt x="1479154" y="6517683"/>
                  <a:pt x="1477018" y="6518247"/>
                </a:cubicBezTo>
                <a:cubicBezTo>
                  <a:pt x="1474115" y="6519053"/>
                  <a:pt x="1471505" y="6520243"/>
                  <a:pt x="1469188" y="6521815"/>
                </a:cubicBezTo>
                <a:cubicBezTo>
                  <a:pt x="1466870" y="6523387"/>
                  <a:pt x="1464996" y="6525472"/>
                  <a:pt x="1463565" y="6528072"/>
                </a:cubicBezTo>
                <a:cubicBezTo>
                  <a:pt x="1462134" y="6530672"/>
                  <a:pt x="1461419" y="6533544"/>
                  <a:pt x="1461419" y="6536688"/>
                </a:cubicBezTo>
                <a:cubicBezTo>
                  <a:pt x="1461419" y="6542049"/>
                  <a:pt x="1463313" y="6546453"/>
                  <a:pt x="1467102" y="6549899"/>
                </a:cubicBezTo>
                <a:cubicBezTo>
                  <a:pt x="1470891" y="6553345"/>
                  <a:pt x="1476312" y="6555068"/>
                  <a:pt x="1483366" y="6555068"/>
                </a:cubicBezTo>
                <a:cubicBezTo>
                  <a:pt x="1487639" y="6555068"/>
                  <a:pt x="1491639" y="6554363"/>
                  <a:pt x="1495368" y="6552952"/>
                </a:cubicBezTo>
                <a:cubicBezTo>
                  <a:pt x="1499096" y="6551541"/>
                  <a:pt x="1502976" y="6549123"/>
                  <a:pt x="1507006" y="6545697"/>
                </a:cubicBezTo>
                <a:cubicBezTo>
                  <a:pt x="1507329" y="6548720"/>
                  <a:pt x="1508054" y="6551360"/>
                  <a:pt x="1509183" y="6553617"/>
                </a:cubicBezTo>
                <a:lnTo>
                  <a:pt x="1520550" y="6553617"/>
                </a:lnTo>
                <a:cubicBezTo>
                  <a:pt x="1519179" y="6551158"/>
                  <a:pt x="1518262" y="6548589"/>
                  <a:pt x="1517799" y="6545908"/>
                </a:cubicBezTo>
                <a:cubicBezTo>
                  <a:pt x="1517335" y="6543228"/>
                  <a:pt x="1517103" y="6536829"/>
                  <a:pt x="1517103" y="6526712"/>
                </a:cubicBezTo>
                <a:lnTo>
                  <a:pt x="1517103" y="6512201"/>
                </a:lnTo>
                <a:cubicBezTo>
                  <a:pt x="1517103" y="6507364"/>
                  <a:pt x="1516922" y="6504019"/>
                  <a:pt x="1516559" y="6502165"/>
                </a:cubicBezTo>
                <a:cubicBezTo>
                  <a:pt x="1515914" y="6499182"/>
                  <a:pt x="1514786" y="6496713"/>
                  <a:pt x="1513173" y="6494758"/>
                </a:cubicBezTo>
                <a:cubicBezTo>
                  <a:pt x="1511561" y="6492803"/>
                  <a:pt x="1509042" y="6491181"/>
                  <a:pt x="1505616" y="6489891"/>
                </a:cubicBezTo>
                <a:cubicBezTo>
                  <a:pt x="1502190" y="6488601"/>
                  <a:pt x="1497736" y="6487956"/>
                  <a:pt x="1492254" y="6487956"/>
                </a:cubicBezTo>
                <a:close/>
                <a:moveTo>
                  <a:pt x="1428662" y="6487956"/>
                </a:moveTo>
                <a:cubicBezTo>
                  <a:pt x="1419754" y="6487956"/>
                  <a:pt x="1412942" y="6491483"/>
                  <a:pt x="1408226" y="6498537"/>
                </a:cubicBezTo>
                <a:lnTo>
                  <a:pt x="1408226" y="6489407"/>
                </a:lnTo>
                <a:lnTo>
                  <a:pt x="1398432" y="6489407"/>
                </a:lnTo>
                <a:lnTo>
                  <a:pt x="1398432" y="6553617"/>
                </a:lnTo>
                <a:lnTo>
                  <a:pt x="1409315" y="6553617"/>
                </a:lnTo>
                <a:lnTo>
                  <a:pt x="1409315" y="6518550"/>
                </a:lnTo>
                <a:cubicBezTo>
                  <a:pt x="1409315" y="6510327"/>
                  <a:pt x="1410998" y="6504744"/>
                  <a:pt x="1414363" y="6501802"/>
                </a:cubicBezTo>
                <a:cubicBezTo>
                  <a:pt x="1417729" y="6498859"/>
                  <a:pt x="1421730" y="6497388"/>
                  <a:pt x="1426365" y="6497388"/>
                </a:cubicBezTo>
                <a:cubicBezTo>
                  <a:pt x="1429267" y="6497388"/>
                  <a:pt x="1431796" y="6498043"/>
                  <a:pt x="1433953" y="6499353"/>
                </a:cubicBezTo>
                <a:cubicBezTo>
                  <a:pt x="1436109" y="6500663"/>
                  <a:pt x="1437611" y="6502416"/>
                  <a:pt x="1438457" y="6504613"/>
                </a:cubicBezTo>
                <a:cubicBezTo>
                  <a:pt x="1439303" y="6506810"/>
                  <a:pt x="1439727" y="6510125"/>
                  <a:pt x="1439727" y="6514559"/>
                </a:cubicBezTo>
                <a:lnTo>
                  <a:pt x="1439727" y="6553617"/>
                </a:lnTo>
                <a:lnTo>
                  <a:pt x="1450610" y="6553617"/>
                </a:lnTo>
                <a:lnTo>
                  <a:pt x="1450610" y="6514136"/>
                </a:lnTo>
                <a:cubicBezTo>
                  <a:pt x="1450610" y="6509097"/>
                  <a:pt x="1450408" y="6505571"/>
                  <a:pt x="1450005" y="6503555"/>
                </a:cubicBezTo>
                <a:cubicBezTo>
                  <a:pt x="1449360" y="6500452"/>
                  <a:pt x="1448232" y="6497771"/>
                  <a:pt x="1446619" y="6495514"/>
                </a:cubicBezTo>
                <a:cubicBezTo>
                  <a:pt x="1445007" y="6493257"/>
                  <a:pt x="1442579" y="6491433"/>
                  <a:pt x="1439334" y="6490042"/>
                </a:cubicBezTo>
                <a:cubicBezTo>
                  <a:pt x="1436089" y="6488651"/>
                  <a:pt x="1432532" y="6487956"/>
                  <a:pt x="1428662" y="6487956"/>
                </a:cubicBezTo>
                <a:close/>
                <a:moveTo>
                  <a:pt x="1383912" y="6487956"/>
                </a:moveTo>
                <a:cubicBezTo>
                  <a:pt x="1381372" y="6487956"/>
                  <a:pt x="1379044" y="6488682"/>
                  <a:pt x="1376928" y="6490133"/>
                </a:cubicBezTo>
                <a:cubicBezTo>
                  <a:pt x="1374812" y="6491584"/>
                  <a:pt x="1372505" y="6494587"/>
                  <a:pt x="1370005" y="6499142"/>
                </a:cubicBezTo>
                <a:lnTo>
                  <a:pt x="1370005" y="6489407"/>
                </a:lnTo>
                <a:lnTo>
                  <a:pt x="1360211" y="6489407"/>
                </a:lnTo>
                <a:lnTo>
                  <a:pt x="1360211" y="6553617"/>
                </a:lnTo>
                <a:lnTo>
                  <a:pt x="1371094" y="6553617"/>
                </a:lnTo>
                <a:lnTo>
                  <a:pt x="1371094" y="6520001"/>
                </a:lnTo>
                <a:cubicBezTo>
                  <a:pt x="1371094" y="6515406"/>
                  <a:pt x="1371698" y="6511173"/>
                  <a:pt x="1372908" y="6507304"/>
                </a:cubicBezTo>
                <a:cubicBezTo>
                  <a:pt x="1373714" y="6504764"/>
                  <a:pt x="1375064" y="6502779"/>
                  <a:pt x="1376958" y="6501348"/>
                </a:cubicBezTo>
                <a:cubicBezTo>
                  <a:pt x="1378853" y="6499917"/>
                  <a:pt x="1380989" y="6499202"/>
                  <a:pt x="1383367" y="6499202"/>
                </a:cubicBezTo>
                <a:cubicBezTo>
                  <a:pt x="1386028" y="6499202"/>
                  <a:pt x="1388688" y="6499988"/>
                  <a:pt x="1391348" y="6501560"/>
                </a:cubicBezTo>
                <a:lnTo>
                  <a:pt x="1395097" y="6491463"/>
                </a:lnTo>
                <a:cubicBezTo>
                  <a:pt x="1391308" y="6489125"/>
                  <a:pt x="1387580" y="6487956"/>
                  <a:pt x="1383912" y="6487956"/>
                </a:cubicBezTo>
                <a:close/>
                <a:moveTo>
                  <a:pt x="1320018" y="6487956"/>
                </a:moveTo>
                <a:cubicBezTo>
                  <a:pt x="1311150" y="6487956"/>
                  <a:pt x="1303935" y="6490939"/>
                  <a:pt x="1298373" y="6496904"/>
                </a:cubicBezTo>
                <a:cubicBezTo>
                  <a:pt x="1292810" y="6502870"/>
                  <a:pt x="1290029" y="6511254"/>
                  <a:pt x="1290029" y="6522056"/>
                </a:cubicBezTo>
                <a:cubicBezTo>
                  <a:pt x="1290029" y="6532496"/>
                  <a:pt x="1292780" y="6540608"/>
                  <a:pt x="1298282" y="6546392"/>
                </a:cubicBezTo>
                <a:cubicBezTo>
                  <a:pt x="1303784" y="6552176"/>
                  <a:pt x="1311231" y="6555068"/>
                  <a:pt x="1320622" y="6555068"/>
                </a:cubicBezTo>
                <a:cubicBezTo>
                  <a:pt x="1328079" y="6555068"/>
                  <a:pt x="1334206" y="6553254"/>
                  <a:pt x="1339003" y="6549627"/>
                </a:cubicBezTo>
                <a:cubicBezTo>
                  <a:pt x="1343799" y="6545999"/>
                  <a:pt x="1347084" y="6540900"/>
                  <a:pt x="1348858" y="6534330"/>
                </a:cubicBezTo>
                <a:lnTo>
                  <a:pt x="1337612" y="6532939"/>
                </a:lnTo>
                <a:cubicBezTo>
                  <a:pt x="1335960" y="6537535"/>
                  <a:pt x="1333722" y="6540880"/>
                  <a:pt x="1330901" y="6542976"/>
                </a:cubicBezTo>
                <a:cubicBezTo>
                  <a:pt x="1328079" y="6545072"/>
                  <a:pt x="1324673" y="6546120"/>
                  <a:pt x="1320683" y="6546120"/>
                </a:cubicBezTo>
                <a:cubicBezTo>
                  <a:pt x="1315322" y="6546120"/>
                  <a:pt x="1310848" y="6544246"/>
                  <a:pt x="1307260" y="6540497"/>
                </a:cubicBezTo>
                <a:cubicBezTo>
                  <a:pt x="1303673" y="6536749"/>
                  <a:pt x="1301678" y="6531347"/>
                  <a:pt x="1301275" y="6524293"/>
                </a:cubicBezTo>
                <a:lnTo>
                  <a:pt x="1349160" y="6524293"/>
                </a:lnTo>
                <a:cubicBezTo>
                  <a:pt x="1349201" y="6523004"/>
                  <a:pt x="1349221" y="6522036"/>
                  <a:pt x="1349221" y="6521391"/>
                </a:cubicBezTo>
                <a:cubicBezTo>
                  <a:pt x="1349221" y="6510790"/>
                  <a:pt x="1346500" y="6502568"/>
                  <a:pt x="1341058" y="6496723"/>
                </a:cubicBezTo>
                <a:cubicBezTo>
                  <a:pt x="1335617" y="6490878"/>
                  <a:pt x="1328603" y="6487956"/>
                  <a:pt x="1320018" y="6487956"/>
                </a:cubicBezTo>
                <a:close/>
                <a:moveTo>
                  <a:pt x="1219112" y="6487956"/>
                </a:moveTo>
                <a:cubicBezTo>
                  <a:pt x="1210204" y="6487956"/>
                  <a:pt x="1203392" y="6491483"/>
                  <a:pt x="1198676" y="6498537"/>
                </a:cubicBezTo>
                <a:lnTo>
                  <a:pt x="1198676" y="6489407"/>
                </a:lnTo>
                <a:lnTo>
                  <a:pt x="1188882" y="6489407"/>
                </a:lnTo>
                <a:lnTo>
                  <a:pt x="1188882" y="6553617"/>
                </a:lnTo>
                <a:lnTo>
                  <a:pt x="1199765" y="6553617"/>
                </a:lnTo>
                <a:lnTo>
                  <a:pt x="1199765" y="6518550"/>
                </a:lnTo>
                <a:cubicBezTo>
                  <a:pt x="1199765" y="6510327"/>
                  <a:pt x="1201448" y="6504744"/>
                  <a:pt x="1204813" y="6501802"/>
                </a:cubicBezTo>
                <a:cubicBezTo>
                  <a:pt x="1208179" y="6498859"/>
                  <a:pt x="1212179" y="6497388"/>
                  <a:pt x="1216815" y="6497388"/>
                </a:cubicBezTo>
                <a:cubicBezTo>
                  <a:pt x="1219717" y="6497388"/>
                  <a:pt x="1222246" y="6498043"/>
                  <a:pt x="1224403" y="6499353"/>
                </a:cubicBezTo>
                <a:cubicBezTo>
                  <a:pt x="1226559" y="6500663"/>
                  <a:pt x="1228061" y="6502416"/>
                  <a:pt x="1228907" y="6504613"/>
                </a:cubicBezTo>
                <a:cubicBezTo>
                  <a:pt x="1229754" y="6506810"/>
                  <a:pt x="1230177" y="6510125"/>
                  <a:pt x="1230177" y="6514559"/>
                </a:cubicBezTo>
                <a:lnTo>
                  <a:pt x="1230177" y="6553617"/>
                </a:lnTo>
                <a:lnTo>
                  <a:pt x="1241060" y="6553617"/>
                </a:lnTo>
                <a:lnTo>
                  <a:pt x="1241060" y="6514136"/>
                </a:lnTo>
                <a:cubicBezTo>
                  <a:pt x="1241060" y="6509097"/>
                  <a:pt x="1240858" y="6505571"/>
                  <a:pt x="1240455" y="6503555"/>
                </a:cubicBezTo>
                <a:cubicBezTo>
                  <a:pt x="1239810" y="6500452"/>
                  <a:pt x="1238682" y="6497771"/>
                  <a:pt x="1237069" y="6495514"/>
                </a:cubicBezTo>
                <a:cubicBezTo>
                  <a:pt x="1235457" y="6493257"/>
                  <a:pt x="1233028" y="6491433"/>
                  <a:pt x="1229784" y="6490042"/>
                </a:cubicBezTo>
                <a:cubicBezTo>
                  <a:pt x="1226539" y="6488651"/>
                  <a:pt x="1222982" y="6487956"/>
                  <a:pt x="1219112" y="6487956"/>
                </a:cubicBezTo>
                <a:close/>
                <a:moveTo>
                  <a:pt x="1062843" y="6487956"/>
                </a:moveTo>
                <a:cubicBezTo>
                  <a:pt x="1053975" y="6487956"/>
                  <a:pt x="1046760" y="6490939"/>
                  <a:pt x="1041198" y="6496904"/>
                </a:cubicBezTo>
                <a:cubicBezTo>
                  <a:pt x="1035635" y="6502870"/>
                  <a:pt x="1032854" y="6511254"/>
                  <a:pt x="1032854" y="6522056"/>
                </a:cubicBezTo>
                <a:cubicBezTo>
                  <a:pt x="1032854" y="6532496"/>
                  <a:pt x="1035605" y="6540608"/>
                  <a:pt x="1041107" y="6546392"/>
                </a:cubicBezTo>
                <a:cubicBezTo>
                  <a:pt x="1046609" y="6552176"/>
                  <a:pt x="1054056" y="6555068"/>
                  <a:pt x="1063447" y="6555068"/>
                </a:cubicBezTo>
                <a:cubicBezTo>
                  <a:pt x="1070904" y="6555068"/>
                  <a:pt x="1077031" y="6553254"/>
                  <a:pt x="1081828" y="6549627"/>
                </a:cubicBezTo>
                <a:cubicBezTo>
                  <a:pt x="1086624" y="6545999"/>
                  <a:pt x="1089909" y="6540900"/>
                  <a:pt x="1091683" y="6534330"/>
                </a:cubicBezTo>
                <a:lnTo>
                  <a:pt x="1080437" y="6532939"/>
                </a:lnTo>
                <a:cubicBezTo>
                  <a:pt x="1078785" y="6537535"/>
                  <a:pt x="1076547" y="6540880"/>
                  <a:pt x="1073726" y="6542976"/>
                </a:cubicBezTo>
                <a:cubicBezTo>
                  <a:pt x="1070904" y="6545072"/>
                  <a:pt x="1067498" y="6546120"/>
                  <a:pt x="1063508" y="6546120"/>
                </a:cubicBezTo>
                <a:cubicBezTo>
                  <a:pt x="1058147" y="6546120"/>
                  <a:pt x="1053673" y="6544246"/>
                  <a:pt x="1050086" y="6540497"/>
                </a:cubicBezTo>
                <a:cubicBezTo>
                  <a:pt x="1046498" y="6536749"/>
                  <a:pt x="1044503" y="6531347"/>
                  <a:pt x="1044100" y="6524293"/>
                </a:cubicBezTo>
                <a:lnTo>
                  <a:pt x="1091985" y="6524293"/>
                </a:lnTo>
                <a:cubicBezTo>
                  <a:pt x="1092026" y="6523004"/>
                  <a:pt x="1092046" y="6522036"/>
                  <a:pt x="1092046" y="6521391"/>
                </a:cubicBezTo>
                <a:cubicBezTo>
                  <a:pt x="1092046" y="6510790"/>
                  <a:pt x="1089325" y="6502568"/>
                  <a:pt x="1083883" y="6496723"/>
                </a:cubicBezTo>
                <a:cubicBezTo>
                  <a:pt x="1078442" y="6490878"/>
                  <a:pt x="1071428" y="6487956"/>
                  <a:pt x="1062843" y="6487956"/>
                </a:cubicBezTo>
                <a:close/>
                <a:moveTo>
                  <a:pt x="1000037" y="6487956"/>
                </a:moveTo>
                <a:cubicBezTo>
                  <a:pt x="991129" y="6487956"/>
                  <a:pt x="984317" y="6491483"/>
                  <a:pt x="979601" y="6498537"/>
                </a:cubicBezTo>
                <a:lnTo>
                  <a:pt x="979601" y="6489407"/>
                </a:lnTo>
                <a:lnTo>
                  <a:pt x="969806" y="6489407"/>
                </a:lnTo>
                <a:lnTo>
                  <a:pt x="969806" y="6553617"/>
                </a:lnTo>
                <a:lnTo>
                  <a:pt x="980690" y="6553617"/>
                </a:lnTo>
                <a:lnTo>
                  <a:pt x="980690" y="6518550"/>
                </a:lnTo>
                <a:cubicBezTo>
                  <a:pt x="980690" y="6510327"/>
                  <a:pt x="982372" y="6504744"/>
                  <a:pt x="985738" y="6501802"/>
                </a:cubicBezTo>
                <a:cubicBezTo>
                  <a:pt x="989104" y="6498859"/>
                  <a:pt x="993104" y="6497388"/>
                  <a:pt x="997740" y="6497388"/>
                </a:cubicBezTo>
                <a:cubicBezTo>
                  <a:pt x="1000642" y="6497388"/>
                  <a:pt x="1003171" y="6498043"/>
                  <a:pt x="1005328" y="6499353"/>
                </a:cubicBezTo>
                <a:cubicBezTo>
                  <a:pt x="1007484" y="6500663"/>
                  <a:pt x="1008986" y="6502416"/>
                  <a:pt x="1009832" y="6504613"/>
                </a:cubicBezTo>
                <a:cubicBezTo>
                  <a:pt x="1010678" y="6506810"/>
                  <a:pt x="1011102" y="6510125"/>
                  <a:pt x="1011102" y="6514559"/>
                </a:cubicBezTo>
                <a:lnTo>
                  <a:pt x="1011102" y="6553617"/>
                </a:lnTo>
                <a:lnTo>
                  <a:pt x="1021985" y="6553617"/>
                </a:lnTo>
                <a:lnTo>
                  <a:pt x="1021985" y="6514136"/>
                </a:lnTo>
                <a:cubicBezTo>
                  <a:pt x="1021985" y="6509097"/>
                  <a:pt x="1021783" y="6505571"/>
                  <a:pt x="1021380" y="6503555"/>
                </a:cubicBezTo>
                <a:cubicBezTo>
                  <a:pt x="1020735" y="6500452"/>
                  <a:pt x="1019607" y="6497771"/>
                  <a:pt x="1017994" y="6495514"/>
                </a:cubicBezTo>
                <a:cubicBezTo>
                  <a:pt x="1016382" y="6493257"/>
                  <a:pt x="1013953" y="6491433"/>
                  <a:pt x="1010709" y="6490042"/>
                </a:cubicBezTo>
                <a:cubicBezTo>
                  <a:pt x="1007464" y="6488651"/>
                  <a:pt x="1003907" y="6487956"/>
                  <a:pt x="1000037" y="6487956"/>
                </a:cubicBezTo>
                <a:close/>
                <a:moveTo>
                  <a:pt x="872343" y="6487956"/>
                </a:moveTo>
                <a:cubicBezTo>
                  <a:pt x="863475" y="6487956"/>
                  <a:pt x="856260" y="6490939"/>
                  <a:pt x="850698" y="6496904"/>
                </a:cubicBezTo>
                <a:cubicBezTo>
                  <a:pt x="845135" y="6502870"/>
                  <a:pt x="842354" y="6511254"/>
                  <a:pt x="842354" y="6522056"/>
                </a:cubicBezTo>
                <a:cubicBezTo>
                  <a:pt x="842354" y="6532496"/>
                  <a:pt x="845105" y="6540608"/>
                  <a:pt x="850607" y="6546392"/>
                </a:cubicBezTo>
                <a:cubicBezTo>
                  <a:pt x="856109" y="6552176"/>
                  <a:pt x="863556" y="6555068"/>
                  <a:pt x="872947" y="6555068"/>
                </a:cubicBezTo>
                <a:cubicBezTo>
                  <a:pt x="880404" y="6555068"/>
                  <a:pt x="886531" y="6553254"/>
                  <a:pt x="891328" y="6549627"/>
                </a:cubicBezTo>
                <a:cubicBezTo>
                  <a:pt x="896124" y="6545999"/>
                  <a:pt x="899409" y="6540900"/>
                  <a:pt x="901183" y="6534330"/>
                </a:cubicBezTo>
                <a:lnTo>
                  <a:pt x="889937" y="6532939"/>
                </a:lnTo>
                <a:cubicBezTo>
                  <a:pt x="888284" y="6537535"/>
                  <a:pt x="886047" y="6540880"/>
                  <a:pt x="883226" y="6542976"/>
                </a:cubicBezTo>
                <a:cubicBezTo>
                  <a:pt x="880404" y="6545072"/>
                  <a:pt x="876998" y="6546120"/>
                  <a:pt x="873008" y="6546120"/>
                </a:cubicBezTo>
                <a:cubicBezTo>
                  <a:pt x="867647" y="6546120"/>
                  <a:pt x="863173" y="6544246"/>
                  <a:pt x="859585" y="6540497"/>
                </a:cubicBezTo>
                <a:cubicBezTo>
                  <a:pt x="855998" y="6536749"/>
                  <a:pt x="854003" y="6531347"/>
                  <a:pt x="853600" y="6524293"/>
                </a:cubicBezTo>
                <a:lnTo>
                  <a:pt x="901485" y="6524293"/>
                </a:lnTo>
                <a:cubicBezTo>
                  <a:pt x="901526" y="6523004"/>
                  <a:pt x="901546" y="6522036"/>
                  <a:pt x="901546" y="6521391"/>
                </a:cubicBezTo>
                <a:cubicBezTo>
                  <a:pt x="901546" y="6510790"/>
                  <a:pt x="898825" y="6502568"/>
                  <a:pt x="893383" y="6496723"/>
                </a:cubicBezTo>
                <a:cubicBezTo>
                  <a:pt x="887942" y="6490878"/>
                  <a:pt x="880928" y="6487956"/>
                  <a:pt x="872343" y="6487956"/>
                </a:cubicBezTo>
                <a:close/>
                <a:moveTo>
                  <a:pt x="802947" y="6487956"/>
                </a:moveTo>
                <a:cubicBezTo>
                  <a:pt x="797264" y="6487956"/>
                  <a:pt x="792316" y="6489367"/>
                  <a:pt x="788104" y="6492188"/>
                </a:cubicBezTo>
                <a:cubicBezTo>
                  <a:pt x="783892" y="6495010"/>
                  <a:pt x="780677" y="6499011"/>
                  <a:pt x="778460" y="6504190"/>
                </a:cubicBezTo>
                <a:cubicBezTo>
                  <a:pt x="776243" y="6509370"/>
                  <a:pt x="775135" y="6515023"/>
                  <a:pt x="775135" y="6521149"/>
                </a:cubicBezTo>
                <a:cubicBezTo>
                  <a:pt x="775135" y="6530057"/>
                  <a:pt x="777553" y="6537696"/>
                  <a:pt x="782390" y="6544064"/>
                </a:cubicBezTo>
                <a:cubicBezTo>
                  <a:pt x="787227" y="6550433"/>
                  <a:pt x="794059" y="6553617"/>
                  <a:pt x="802887" y="6553617"/>
                </a:cubicBezTo>
                <a:cubicBezTo>
                  <a:pt x="809981" y="6553617"/>
                  <a:pt x="815906" y="6550816"/>
                  <a:pt x="820662" y="6545213"/>
                </a:cubicBezTo>
                <a:cubicBezTo>
                  <a:pt x="820703" y="6552307"/>
                  <a:pt x="820440" y="6556963"/>
                  <a:pt x="819876" y="6559180"/>
                </a:cubicBezTo>
                <a:cubicBezTo>
                  <a:pt x="818909" y="6562807"/>
                  <a:pt x="817055" y="6565629"/>
                  <a:pt x="814314" y="6567644"/>
                </a:cubicBezTo>
                <a:cubicBezTo>
                  <a:pt x="811573" y="6569660"/>
                  <a:pt x="807683" y="6570667"/>
                  <a:pt x="802645" y="6570667"/>
                </a:cubicBezTo>
                <a:cubicBezTo>
                  <a:pt x="797969" y="6570667"/>
                  <a:pt x="794281" y="6569660"/>
                  <a:pt x="791580" y="6567644"/>
                </a:cubicBezTo>
                <a:cubicBezTo>
                  <a:pt x="789565" y="6566153"/>
                  <a:pt x="788335" y="6563775"/>
                  <a:pt x="787892" y="6560510"/>
                </a:cubicBezTo>
                <a:lnTo>
                  <a:pt x="777311" y="6558938"/>
                </a:lnTo>
                <a:cubicBezTo>
                  <a:pt x="777150" y="6565871"/>
                  <a:pt x="779427" y="6571060"/>
                  <a:pt x="784143" y="6574507"/>
                </a:cubicBezTo>
                <a:cubicBezTo>
                  <a:pt x="788860" y="6577953"/>
                  <a:pt x="795047" y="6579676"/>
                  <a:pt x="802705" y="6579676"/>
                </a:cubicBezTo>
                <a:cubicBezTo>
                  <a:pt x="809154" y="6579676"/>
                  <a:pt x="814586" y="6578467"/>
                  <a:pt x="818999" y="6576048"/>
                </a:cubicBezTo>
                <a:cubicBezTo>
                  <a:pt x="823413" y="6573630"/>
                  <a:pt x="826638" y="6570335"/>
                  <a:pt x="828673" y="6566163"/>
                </a:cubicBezTo>
                <a:cubicBezTo>
                  <a:pt x="830709" y="6561991"/>
                  <a:pt x="831727" y="6554907"/>
                  <a:pt x="831727" y="6544911"/>
                </a:cubicBezTo>
                <a:lnTo>
                  <a:pt x="831727" y="6489407"/>
                </a:lnTo>
                <a:lnTo>
                  <a:pt x="821690" y="6489407"/>
                </a:lnTo>
                <a:lnTo>
                  <a:pt x="821690" y="6497146"/>
                </a:lnTo>
                <a:cubicBezTo>
                  <a:pt x="816772" y="6491020"/>
                  <a:pt x="810525" y="6487956"/>
                  <a:pt x="802947" y="6487956"/>
                </a:cubicBezTo>
                <a:close/>
                <a:moveTo>
                  <a:pt x="4307152" y="6475441"/>
                </a:moveTo>
                <a:lnTo>
                  <a:pt x="4329825" y="6475441"/>
                </a:lnTo>
                <a:cubicBezTo>
                  <a:pt x="4335145" y="6475441"/>
                  <a:pt x="4338793" y="6475703"/>
                  <a:pt x="4340768" y="6476227"/>
                </a:cubicBezTo>
                <a:cubicBezTo>
                  <a:pt x="4343832" y="6477073"/>
                  <a:pt x="4346300" y="6478816"/>
                  <a:pt x="4348175" y="6481457"/>
                </a:cubicBezTo>
                <a:cubicBezTo>
                  <a:pt x="4350049" y="6484097"/>
                  <a:pt x="4350986" y="6487271"/>
                  <a:pt x="4350986" y="6490979"/>
                </a:cubicBezTo>
                <a:cubicBezTo>
                  <a:pt x="4350986" y="6496098"/>
                  <a:pt x="4349394" y="6500069"/>
                  <a:pt x="4346210" y="6502890"/>
                </a:cubicBezTo>
                <a:cubicBezTo>
                  <a:pt x="4343026" y="6505712"/>
                  <a:pt x="4337644" y="6507122"/>
                  <a:pt x="4330066" y="6507122"/>
                </a:cubicBezTo>
                <a:lnTo>
                  <a:pt x="4307152" y="6507122"/>
                </a:lnTo>
                <a:close/>
                <a:moveTo>
                  <a:pt x="2840483" y="6474776"/>
                </a:moveTo>
                <a:lnTo>
                  <a:pt x="2868537" y="6474776"/>
                </a:lnTo>
                <a:cubicBezTo>
                  <a:pt x="2875107" y="6474776"/>
                  <a:pt x="2879914" y="6476126"/>
                  <a:pt x="2882957" y="6478826"/>
                </a:cubicBezTo>
                <a:cubicBezTo>
                  <a:pt x="2886000" y="6481527"/>
                  <a:pt x="2887522" y="6484973"/>
                  <a:pt x="2887522" y="6489165"/>
                </a:cubicBezTo>
                <a:cubicBezTo>
                  <a:pt x="2887522" y="6492027"/>
                  <a:pt x="2886736" y="6494677"/>
                  <a:pt x="2885164" y="6497116"/>
                </a:cubicBezTo>
                <a:cubicBezTo>
                  <a:pt x="2883592" y="6499555"/>
                  <a:pt x="2881295" y="6501328"/>
                  <a:pt x="2878271" y="6502437"/>
                </a:cubicBezTo>
                <a:cubicBezTo>
                  <a:pt x="2875248" y="6503545"/>
                  <a:pt x="2871056" y="6504099"/>
                  <a:pt x="2865696" y="6504099"/>
                </a:cubicBezTo>
                <a:lnTo>
                  <a:pt x="2840483" y="6504099"/>
                </a:lnTo>
                <a:close/>
                <a:moveTo>
                  <a:pt x="2449958" y="6474776"/>
                </a:moveTo>
                <a:lnTo>
                  <a:pt x="2478012" y="6474776"/>
                </a:lnTo>
                <a:cubicBezTo>
                  <a:pt x="2484582" y="6474776"/>
                  <a:pt x="2489389" y="6476126"/>
                  <a:pt x="2492432" y="6478826"/>
                </a:cubicBezTo>
                <a:cubicBezTo>
                  <a:pt x="2495475" y="6481527"/>
                  <a:pt x="2496997" y="6484973"/>
                  <a:pt x="2496997" y="6489165"/>
                </a:cubicBezTo>
                <a:cubicBezTo>
                  <a:pt x="2496997" y="6492027"/>
                  <a:pt x="2496211" y="6494677"/>
                  <a:pt x="2494639" y="6497116"/>
                </a:cubicBezTo>
                <a:cubicBezTo>
                  <a:pt x="2493067" y="6499555"/>
                  <a:pt x="2490769" y="6501328"/>
                  <a:pt x="2487746" y="6502437"/>
                </a:cubicBezTo>
                <a:cubicBezTo>
                  <a:pt x="2484724" y="6503545"/>
                  <a:pt x="2480531" y="6504099"/>
                  <a:pt x="2475170" y="6504099"/>
                </a:cubicBezTo>
                <a:lnTo>
                  <a:pt x="2449958" y="6504099"/>
                </a:lnTo>
                <a:close/>
                <a:moveTo>
                  <a:pt x="611633" y="6474776"/>
                </a:moveTo>
                <a:lnTo>
                  <a:pt x="639687" y="6474776"/>
                </a:lnTo>
                <a:cubicBezTo>
                  <a:pt x="646257" y="6474776"/>
                  <a:pt x="651064" y="6476126"/>
                  <a:pt x="654107" y="6478826"/>
                </a:cubicBezTo>
                <a:cubicBezTo>
                  <a:pt x="657150" y="6481527"/>
                  <a:pt x="658672" y="6484973"/>
                  <a:pt x="658672" y="6489165"/>
                </a:cubicBezTo>
                <a:cubicBezTo>
                  <a:pt x="658672" y="6492027"/>
                  <a:pt x="657886" y="6494677"/>
                  <a:pt x="656314" y="6497116"/>
                </a:cubicBezTo>
                <a:cubicBezTo>
                  <a:pt x="654742" y="6499555"/>
                  <a:pt x="652445" y="6501328"/>
                  <a:pt x="649422" y="6502437"/>
                </a:cubicBezTo>
                <a:cubicBezTo>
                  <a:pt x="646398" y="6503545"/>
                  <a:pt x="642206" y="6504099"/>
                  <a:pt x="636845" y="6504099"/>
                </a:cubicBezTo>
                <a:lnTo>
                  <a:pt x="611633" y="6504099"/>
                </a:lnTo>
                <a:close/>
                <a:moveTo>
                  <a:pt x="2287424" y="6474292"/>
                </a:moveTo>
                <a:cubicBezTo>
                  <a:pt x="2288794" y="6479088"/>
                  <a:pt x="2290890" y="6485215"/>
                  <a:pt x="2293712" y="6492672"/>
                </a:cubicBezTo>
                <a:lnTo>
                  <a:pt x="2302962" y="6517219"/>
                </a:lnTo>
                <a:lnTo>
                  <a:pt x="2272913" y="6517219"/>
                </a:lnTo>
                <a:lnTo>
                  <a:pt x="2282647" y="6491221"/>
                </a:lnTo>
                <a:cubicBezTo>
                  <a:pt x="2284703" y="6485618"/>
                  <a:pt x="2286295" y="6479975"/>
                  <a:pt x="2287424" y="6474292"/>
                </a:cubicBezTo>
                <a:close/>
                <a:moveTo>
                  <a:pt x="376438" y="6473627"/>
                </a:moveTo>
                <a:cubicBezTo>
                  <a:pt x="381517" y="6473627"/>
                  <a:pt x="385759" y="6476025"/>
                  <a:pt x="389165" y="6480822"/>
                </a:cubicBezTo>
                <a:cubicBezTo>
                  <a:pt x="392571" y="6485618"/>
                  <a:pt x="394274" y="6495312"/>
                  <a:pt x="394274" y="6509904"/>
                </a:cubicBezTo>
                <a:cubicBezTo>
                  <a:pt x="394274" y="6524414"/>
                  <a:pt x="392571" y="6534088"/>
                  <a:pt x="389165" y="6538925"/>
                </a:cubicBezTo>
                <a:cubicBezTo>
                  <a:pt x="385759" y="6543762"/>
                  <a:pt x="381557" y="6546180"/>
                  <a:pt x="376559" y="6546180"/>
                </a:cubicBezTo>
                <a:cubicBezTo>
                  <a:pt x="371561" y="6546180"/>
                  <a:pt x="367359" y="6543772"/>
                  <a:pt x="363953" y="6538955"/>
                </a:cubicBezTo>
                <a:cubicBezTo>
                  <a:pt x="360547" y="6534139"/>
                  <a:pt x="358844" y="6524455"/>
                  <a:pt x="358844" y="6509904"/>
                </a:cubicBezTo>
                <a:cubicBezTo>
                  <a:pt x="358844" y="6495353"/>
                  <a:pt x="360718" y="6485376"/>
                  <a:pt x="364467" y="6479975"/>
                </a:cubicBezTo>
                <a:cubicBezTo>
                  <a:pt x="367449" y="6475743"/>
                  <a:pt x="371440" y="6473627"/>
                  <a:pt x="376438" y="6473627"/>
                </a:cubicBezTo>
                <a:close/>
                <a:moveTo>
                  <a:pt x="4199953" y="6472418"/>
                </a:moveTo>
                <a:cubicBezTo>
                  <a:pt x="4202815" y="6472418"/>
                  <a:pt x="4205204" y="6473375"/>
                  <a:pt x="4207118" y="6475289"/>
                </a:cubicBezTo>
                <a:cubicBezTo>
                  <a:pt x="4209033" y="6477204"/>
                  <a:pt x="4209990" y="6479673"/>
                  <a:pt x="4209990" y="6482696"/>
                </a:cubicBezTo>
                <a:cubicBezTo>
                  <a:pt x="4209990" y="6485235"/>
                  <a:pt x="4209295" y="6487553"/>
                  <a:pt x="4207904" y="6489649"/>
                </a:cubicBezTo>
                <a:cubicBezTo>
                  <a:pt x="4206514" y="6491745"/>
                  <a:pt x="4203460" y="6494184"/>
                  <a:pt x="4198744" y="6496965"/>
                </a:cubicBezTo>
                <a:lnTo>
                  <a:pt x="4193907" y="6491342"/>
                </a:lnTo>
                <a:cubicBezTo>
                  <a:pt x="4192497" y="6489649"/>
                  <a:pt x="4191439" y="6488047"/>
                  <a:pt x="4190733" y="6486535"/>
                </a:cubicBezTo>
                <a:cubicBezTo>
                  <a:pt x="4190028" y="6485024"/>
                  <a:pt x="4189675" y="6483583"/>
                  <a:pt x="4189675" y="6482212"/>
                </a:cubicBezTo>
                <a:cubicBezTo>
                  <a:pt x="4189675" y="6479471"/>
                  <a:pt x="4190653" y="6477154"/>
                  <a:pt x="4192607" y="6475259"/>
                </a:cubicBezTo>
                <a:cubicBezTo>
                  <a:pt x="4194562" y="6473365"/>
                  <a:pt x="4197011" y="6472418"/>
                  <a:pt x="4199953" y="6472418"/>
                </a:cubicBezTo>
                <a:close/>
                <a:moveTo>
                  <a:pt x="4697374" y="6466976"/>
                </a:moveTo>
                <a:lnTo>
                  <a:pt x="4686552" y="6473506"/>
                </a:lnTo>
                <a:lnTo>
                  <a:pt x="4686552" y="6489407"/>
                </a:lnTo>
                <a:lnTo>
                  <a:pt x="4678571" y="6489407"/>
                </a:lnTo>
                <a:lnTo>
                  <a:pt x="4678571" y="6497872"/>
                </a:lnTo>
                <a:lnTo>
                  <a:pt x="4686552" y="6497872"/>
                </a:lnTo>
                <a:lnTo>
                  <a:pt x="4686552" y="6534814"/>
                </a:lnTo>
                <a:cubicBezTo>
                  <a:pt x="4686552" y="6541344"/>
                  <a:pt x="4686995" y="6545626"/>
                  <a:pt x="4687882" y="6547662"/>
                </a:cubicBezTo>
                <a:cubicBezTo>
                  <a:pt x="4688768" y="6549697"/>
                  <a:pt x="4690300" y="6551340"/>
                  <a:pt x="4692477" y="6552589"/>
                </a:cubicBezTo>
                <a:cubicBezTo>
                  <a:pt x="4694654" y="6553839"/>
                  <a:pt x="4697717" y="6554464"/>
                  <a:pt x="4701667" y="6554464"/>
                </a:cubicBezTo>
                <a:cubicBezTo>
                  <a:pt x="4704086" y="6554464"/>
                  <a:pt x="4706827" y="6554141"/>
                  <a:pt x="4709890" y="6553496"/>
                </a:cubicBezTo>
                <a:lnTo>
                  <a:pt x="4708318" y="6543883"/>
                </a:lnTo>
                <a:cubicBezTo>
                  <a:pt x="4706343" y="6544165"/>
                  <a:pt x="4704751" y="6544306"/>
                  <a:pt x="4703541" y="6544306"/>
                </a:cubicBezTo>
                <a:cubicBezTo>
                  <a:pt x="4701929" y="6544306"/>
                  <a:pt x="4700690" y="6544044"/>
                  <a:pt x="4699823" y="6543520"/>
                </a:cubicBezTo>
                <a:cubicBezTo>
                  <a:pt x="4698956" y="6542996"/>
                  <a:pt x="4698332" y="6542291"/>
                  <a:pt x="4697949" y="6541404"/>
                </a:cubicBezTo>
                <a:cubicBezTo>
                  <a:pt x="4697566" y="6540517"/>
                  <a:pt x="4697374" y="6538522"/>
                  <a:pt x="4697374" y="6535418"/>
                </a:cubicBezTo>
                <a:lnTo>
                  <a:pt x="4697374" y="6497872"/>
                </a:lnTo>
                <a:lnTo>
                  <a:pt x="4708318" y="6497872"/>
                </a:lnTo>
                <a:lnTo>
                  <a:pt x="4708318" y="6489407"/>
                </a:lnTo>
                <a:lnTo>
                  <a:pt x="4697374" y="6489407"/>
                </a:lnTo>
                <a:close/>
                <a:moveTo>
                  <a:pt x="3963949" y="6466976"/>
                </a:moveTo>
                <a:lnTo>
                  <a:pt x="3953127" y="6473506"/>
                </a:lnTo>
                <a:lnTo>
                  <a:pt x="3953127" y="6489407"/>
                </a:lnTo>
                <a:lnTo>
                  <a:pt x="3945146" y="6489407"/>
                </a:lnTo>
                <a:lnTo>
                  <a:pt x="3945146" y="6497872"/>
                </a:lnTo>
                <a:lnTo>
                  <a:pt x="3953127" y="6497872"/>
                </a:lnTo>
                <a:lnTo>
                  <a:pt x="3953127" y="6534814"/>
                </a:lnTo>
                <a:cubicBezTo>
                  <a:pt x="3953127" y="6541344"/>
                  <a:pt x="3953570" y="6545626"/>
                  <a:pt x="3954457" y="6547662"/>
                </a:cubicBezTo>
                <a:cubicBezTo>
                  <a:pt x="3955344" y="6549697"/>
                  <a:pt x="3956875" y="6551340"/>
                  <a:pt x="3959052" y="6552589"/>
                </a:cubicBezTo>
                <a:cubicBezTo>
                  <a:pt x="3961228" y="6553839"/>
                  <a:pt x="3964292" y="6554464"/>
                  <a:pt x="3968242" y="6554464"/>
                </a:cubicBezTo>
                <a:cubicBezTo>
                  <a:pt x="3970660" y="6554464"/>
                  <a:pt x="3973401" y="6554141"/>
                  <a:pt x="3976465" y="6553496"/>
                </a:cubicBezTo>
                <a:lnTo>
                  <a:pt x="3974893" y="6543883"/>
                </a:lnTo>
                <a:cubicBezTo>
                  <a:pt x="3972918" y="6544165"/>
                  <a:pt x="3971326" y="6544306"/>
                  <a:pt x="3970116" y="6544306"/>
                </a:cubicBezTo>
                <a:cubicBezTo>
                  <a:pt x="3968504" y="6544306"/>
                  <a:pt x="3967264" y="6544044"/>
                  <a:pt x="3966398" y="6543520"/>
                </a:cubicBezTo>
                <a:cubicBezTo>
                  <a:pt x="3965531" y="6542996"/>
                  <a:pt x="3964906" y="6542291"/>
                  <a:pt x="3964524" y="6541404"/>
                </a:cubicBezTo>
                <a:cubicBezTo>
                  <a:pt x="3964141" y="6540517"/>
                  <a:pt x="3963949" y="6538522"/>
                  <a:pt x="3963949" y="6535418"/>
                </a:cubicBezTo>
                <a:lnTo>
                  <a:pt x="3963949" y="6497872"/>
                </a:lnTo>
                <a:lnTo>
                  <a:pt x="3974893" y="6497872"/>
                </a:lnTo>
                <a:lnTo>
                  <a:pt x="3974893" y="6489407"/>
                </a:lnTo>
                <a:lnTo>
                  <a:pt x="3963949" y="6489407"/>
                </a:lnTo>
                <a:close/>
                <a:moveTo>
                  <a:pt x="2697124" y="6466976"/>
                </a:moveTo>
                <a:lnTo>
                  <a:pt x="2686302" y="6473506"/>
                </a:lnTo>
                <a:lnTo>
                  <a:pt x="2686302" y="6489407"/>
                </a:lnTo>
                <a:lnTo>
                  <a:pt x="2678321" y="6489407"/>
                </a:lnTo>
                <a:lnTo>
                  <a:pt x="2678321" y="6497872"/>
                </a:lnTo>
                <a:lnTo>
                  <a:pt x="2686302" y="6497872"/>
                </a:lnTo>
                <a:lnTo>
                  <a:pt x="2686302" y="6534814"/>
                </a:lnTo>
                <a:cubicBezTo>
                  <a:pt x="2686302" y="6541344"/>
                  <a:pt x="2686745" y="6545626"/>
                  <a:pt x="2687632" y="6547662"/>
                </a:cubicBezTo>
                <a:cubicBezTo>
                  <a:pt x="2688519" y="6549697"/>
                  <a:pt x="2690050" y="6551340"/>
                  <a:pt x="2692227" y="6552589"/>
                </a:cubicBezTo>
                <a:cubicBezTo>
                  <a:pt x="2694404" y="6553839"/>
                  <a:pt x="2697467" y="6554464"/>
                  <a:pt x="2701417" y="6554464"/>
                </a:cubicBezTo>
                <a:cubicBezTo>
                  <a:pt x="2703835" y="6554464"/>
                  <a:pt x="2706577" y="6554141"/>
                  <a:pt x="2709640" y="6553496"/>
                </a:cubicBezTo>
                <a:lnTo>
                  <a:pt x="2708068" y="6543883"/>
                </a:lnTo>
                <a:cubicBezTo>
                  <a:pt x="2706093" y="6544165"/>
                  <a:pt x="2704501" y="6544306"/>
                  <a:pt x="2703291" y="6544306"/>
                </a:cubicBezTo>
                <a:cubicBezTo>
                  <a:pt x="2701679" y="6544306"/>
                  <a:pt x="2700440" y="6544044"/>
                  <a:pt x="2699573" y="6543520"/>
                </a:cubicBezTo>
                <a:cubicBezTo>
                  <a:pt x="2698706" y="6542996"/>
                  <a:pt x="2698082" y="6542291"/>
                  <a:pt x="2697699" y="6541404"/>
                </a:cubicBezTo>
                <a:cubicBezTo>
                  <a:pt x="2697316" y="6540517"/>
                  <a:pt x="2697124" y="6538522"/>
                  <a:pt x="2697124" y="6535418"/>
                </a:cubicBezTo>
                <a:lnTo>
                  <a:pt x="2697124" y="6497872"/>
                </a:lnTo>
                <a:lnTo>
                  <a:pt x="2708068" y="6497872"/>
                </a:lnTo>
                <a:lnTo>
                  <a:pt x="2708068" y="6489407"/>
                </a:lnTo>
                <a:lnTo>
                  <a:pt x="2697124" y="6489407"/>
                </a:lnTo>
                <a:close/>
                <a:moveTo>
                  <a:pt x="1544599" y="6466976"/>
                </a:moveTo>
                <a:lnTo>
                  <a:pt x="1533777" y="6473506"/>
                </a:lnTo>
                <a:lnTo>
                  <a:pt x="1533777" y="6489407"/>
                </a:lnTo>
                <a:lnTo>
                  <a:pt x="1525796" y="6489407"/>
                </a:lnTo>
                <a:lnTo>
                  <a:pt x="1525796" y="6497872"/>
                </a:lnTo>
                <a:lnTo>
                  <a:pt x="1533777" y="6497872"/>
                </a:lnTo>
                <a:lnTo>
                  <a:pt x="1533777" y="6534814"/>
                </a:lnTo>
                <a:cubicBezTo>
                  <a:pt x="1533777" y="6541344"/>
                  <a:pt x="1534220" y="6545626"/>
                  <a:pt x="1535107" y="6547662"/>
                </a:cubicBezTo>
                <a:cubicBezTo>
                  <a:pt x="1535994" y="6549697"/>
                  <a:pt x="1537525" y="6551340"/>
                  <a:pt x="1539702" y="6552589"/>
                </a:cubicBezTo>
                <a:cubicBezTo>
                  <a:pt x="1541879" y="6553839"/>
                  <a:pt x="1544942" y="6554464"/>
                  <a:pt x="1548892" y="6554464"/>
                </a:cubicBezTo>
                <a:cubicBezTo>
                  <a:pt x="1551311" y="6554464"/>
                  <a:pt x="1554052" y="6554141"/>
                  <a:pt x="1557115" y="6553496"/>
                </a:cubicBezTo>
                <a:lnTo>
                  <a:pt x="1555543" y="6543883"/>
                </a:lnTo>
                <a:cubicBezTo>
                  <a:pt x="1553568" y="6544165"/>
                  <a:pt x="1551976" y="6544306"/>
                  <a:pt x="1550766" y="6544306"/>
                </a:cubicBezTo>
                <a:cubicBezTo>
                  <a:pt x="1549154" y="6544306"/>
                  <a:pt x="1547915" y="6544044"/>
                  <a:pt x="1547048" y="6543520"/>
                </a:cubicBezTo>
                <a:cubicBezTo>
                  <a:pt x="1546181" y="6542996"/>
                  <a:pt x="1545557" y="6542291"/>
                  <a:pt x="1545174" y="6541404"/>
                </a:cubicBezTo>
                <a:cubicBezTo>
                  <a:pt x="1544791" y="6540517"/>
                  <a:pt x="1544599" y="6538522"/>
                  <a:pt x="1544599" y="6535418"/>
                </a:cubicBezTo>
                <a:lnTo>
                  <a:pt x="1544599" y="6497872"/>
                </a:lnTo>
                <a:lnTo>
                  <a:pt x="1555543" y="6497872"/>
                </a:lnTo>
                <a:lnTo>
                  <a:pt x="1555543" y="6489407"/>
                </a:lnTo>
                <a:lnTo>
                  <a:pt x="1544599" y="6489407"/>
                </a:lnTo>
                <a:close/>
                <a:moveTo>
                  <a:pt x="1268375" y="6466976"/>
                </a:moveTo>
                <a:lnTo>
                  <a:pt x="1257552" y="6473506"/>
                </a:lnTo>
                <a:lnTo>
                  <a:pt x="1257552" y="6489407"/>
                </a:lnTo>
                <a:lnTo>
                  <a:pt x="1249571" y="6489407"/>
                </a:lnTo>
                <a:lnTo>
                  <a:pt x="1249571" y="6497872"/>
                </a:lnTo>
                <a:lnTo>
                  <a:pt x="1257552" y="6497872"/>
                </a:lnTo>
                <a:lnTo>
                  <a:pt x="1257552" y="6534814"/>
                </a:lnTo>
                <a:cubicBezTo>
                  <a:pt x="1257552" y="6541344"/>
                  <a:pt x="1257995" y="6545626"/>
                  <a:pt x="1258882" y="6547662"/>
                </a:cubicBezTo>
                <a:cubicBezTo>
                  <a:pt x="1259769" y="6549697"/>
                  <a:pt x="1261300" y="6551340"/>
                  <a:pt x="1263477" y="6552589"/>
                </a:cubicBezTo>
                <a:cubicBezTo>
                  <a:pt x="1265654" y="6553839"/>
                  <a:pt x="1268717" y="6554464"/>
                  <a:pt x="1272667" y="6554464"/>
                </a:cubicBezTo>
                <a:cubicBezTo>
                  <a:pt x="1275086" y="6554464"/>
                  <a:pt x="1277826" y="6554141"/>
                  <a:pt x="1280890" y="6553496"/>
                </a:cubicBezTo>
                <a:lnTo>
                  <a:pt x="1279318" y="6543883"/>
                </a:lnTo>
                <a:cubicBezTo>
                  <a:pt x="1277343" y="6544165"/>
                  <a:pt x="1275751" y="6544306"/>
                  <a:pt x="1274541" y="6544306"/>
                </a:cubicBezTo>
                <a:cubicBezTo>
                  <a:pt x="1272929" y="6544306"/>
                  <a:pt x="1271690" y="6544044"/>
                  <a:pt x="1270823" y="6543520"/>
                </a:cubicBezTo>
                <a:cubicBezTo>
                  <a:pt x="1269956" y="6542996"/>
                  <a:pt x="1269332" y="6542291"/>
                  <a:pt x="1268949" y="6541404"/>
                </a:cubicBezTo>
                <a:cubicBezTo>
                  <a:pt x="1268566" y="6540517"/>
                  <a:pt x="1268375" y="6538522"/>
                  <a:pt x="1268375" y="6535418"/>
                </a:cubicBezTo>
                <a:lnTo>
                  <a:pt x="1268375" y="6497872"/>
                </a:lnTo>
                <a:lnTo>
                  <a:pt x="1279318" y="6497872"/>
                </a:lnTo>
                <a:lnTo>
                  <a:pt x="1279318" y="6489407"/>
                </a:lnTo>
                <a:lnTo>
                  <a:pt x="1268375" y="6489407"/>
                </a:lnTo>
                <a:close/>
                <a:moveTo>
                  <a:pt x="491529" y="6466190"/>
                </a:moveTo>
                <a:lnTo>
                  <a:pt x="482943" y="6511717"/>
                </a:lnTo>
                <a:lnTo>
                  <a:pt x="493161" y="6513048"/>
                </a:lnTo>
                <a:cubicBezTo>
                  <a:pt x="494773" y="6510508"/>
                  <a:pt x="496990" y="6508442"/>
                  <a:pt x="499812" y="6506850"/>
                </a:cubicBezTo>
                <a:cubicBezTo>
                  <a:pt x="502633" y="6505258"/>
                  <a:pt x="505798" y="6504462"/>
                  <a:pt x="509304" y="6504462"/>
                </a:cubicBezTo>
                <a:cubicBezTo>
                  <a:pt x="514948" y="6504462"/>
                  <a:pt x="519512" y="6506256"/>
                  <a:pt x="522999" y="6509843"/>
                </a:cubicBezTo>
                <a:cubicBezTo>
                  <a:pt x="526485" y="6513431"/>
                  <a:pt x="528229" y="6518328"/>
                  <a:pt x="528229" y="6524535"/>
                </a:cubicBezTo>
                <a:cubicBezTo>
                  <a:pt x="528229" y="6531065"/>
                  <a:pt x="526415" y="6536305"/>
                  <a:pt x="522787" y="6540255"/>
                </a:cubicBezTo>
                <a:cubicBezTo>
                  <a:pt x="519160" y="6544205"/>
                  <a:pt x="514726" y="6546180"/>
                  <a:pt x="509486" y="6546180"/>
                </a:cubicBezTo>
                <a:cubicBezTo>
                  <a:pt x="505132" y="6546180"/>
                  <a:pt x="501414" y="6544780"/>
                  <a:pt x="498331" y="6541978"/>
                </a:cubicBezTo>
                <a:cubicBezTo>
                  <a:pt x="495247" y="6539177"/>
                  <a:pt x="493282" y="6534995"/>
                  <a:pt x="492436" y="6529433"/>
                </a:cubicBezTo>
                <a:lnTo>
                  <a:pt x="481008" y="6530400"/>
                </a:lnTo>
                <a:cubicBezTo>
                  <a:pt x="481734" y="6537857"/>
                  <a:pt x="484646" y="6543843"/>
                  <a:pt x="489745" y="6548357"/>
                </a:cubicBezTo>
                <a:cubicBezTo>
                  <a:pt x="494844" y="6552872"/>
                  <a:pt x="501424" y="6555129"/>
                  <a:pt x="509486" y="6555129"/>
                </a:cubicBezTo>
                <a:cubicBezTo>
                  <a:pt x="519321" y="6555129"/>
                  <a:pt x="527080" y="6551541"/>
                  <a:pt x="532763" y="6544367"/>
                </a:cubicBezTo>
                <a:cubicBezTo>
                  <a:pt x="537439" y="6538522"/>
                  <a:pt x="539777" y="6531589"/>
                  <a:pt x="539777" y="6523568"/>
                </a:cubicBezTo>
                <a:cubicBezTo>
                  <a:pt x="539777" y="6515144"/>
                  <a:pt x="537117" y="6508251"/>
                  <a:pt x="531796" y="6502890"/>
                </a:cubicBezTo>
                <a:cubicBezTo>
                  <a:pt x="526476" y="6497529"/>
                  <a:pt x="519946" y="6494849"/>
                  <a:pt x="512207" y="6494849"/>
                </a:cubicBezTo>
                <a:cubicBezTo>
                  <a:pt x="506362" y="6494849"/>
                  <a:pt x="500779" y="6496703"/>
                  <a:pt x="495459" y="6500411"/>
                </a:cubicBezTo>
                <a:lnTo>
                  <a:pt x="500235" y="6476589"/>
                </a:lnTo>
                <a:lnTo>
                  <a:pt x="535605" y="6476589"/>
                </a:lnTo>
                <a:lnTo>
                  <a:pt x="535605" y="6466190"/>
                </a:lnTo>
                <a:close/>
                <a:moveTo>
                  <a:pt x="4589367" y="6464981"/>
                </a:moveTo>
                <a:lnTo>
                  <a:pt x="4589367" y="6477496"/>
                </a:lnTo>
                <a:lnTo>
                  <a:pt x="4600250" y="6477496"/>
                </a:lnTo>
                <a:lnTo>
                  <a:pt x="4600250" y="6464981"/>
                </a:lnTo>
                <a:close/>
                <a:moveTo>
                  <a:pt x="4295422" y="6464981"/>
                </a:moveTo>
                <a:lnTo>
                  <a:pt x="4295422" y="6553617"/>
                </a:lnTo>
                <a:lnTo>
                  <a:pt x="4307152" y="6553617"/>
                </a:lnTo>
                <a:lnTo>
                  <a:pt x="4307152" y="6517582"/>
                </a:lnTo>
                <a:lnTo>
                  <a:pt x="4329885" y="6517582"/>
                </a:lnTo>
                <a:cubicBezTo>
                  <a:pt x="4342421" y="6517582"/>
                  <a:pt x="4351087" y="6514972"/>
                  <a:pt x="4355883" y="6509752"/>
                </a:cubicBezTo>
                <a:cubicBezTo>
                  <a:pt x="4360680" y="6504533"/>
                  <a:pt x="4363078" y="6498154"/>
                  <a:pt x="4363078" y="6490616"/>
                </a:cubicBezTo>
                <a:cubicBezTo>
                  <a:pt x="4363078" y="6486223"/>
                  <a:pt x="4362182" y="6482192"/>
                  <a:pt x="4360388" y="6478524"/>
                </a:cubicBezTo>
                <a:cubicBezTo>
                  <a:pt x="4358594" y="6474856"/>
                  <a:pt x="4356226" y="6472004"/>
                  <a:pt x="4353284" y="6469969"/>
                </a:cubicBezTo>
                <a:cubicBezTo>
                  <a:pt x="4350341" y="6467933"/>
                  <a:pt x="4346693" y="6466553"/>
                  <a:pt x="4342340" y="6465827"/>
                </a:cubicBezTo>
                <a:cubicBezTo>
                  <a:pt x="4339237" y="6465263"/>
                  <a:pt x="4334742" y="6464981"/>
                  <a:pt x="4328857" y="6464981"/>
                </a:cubicBezTo>
                <a:close/>
                <a:moveTo>
                  <a:pt x="4084240" y="6464981"/>
                </a:moveTo>
                <a:lnTo>
                  <a:pt x="4084240" y="6553617"/>
                </a:lnTo>
                <a:lnTo>
                  <a:pt x="4095123" y="6553617"/>
                </a:lnTo>
                <a:lnTo>
                  <a:pt x="4095123" y="6464981"/>
                </a:lnTo>
                <a:close/>
                <a:moveTo>
                  <a:pt x="3989292" y="6464981"/>
                </a:moveTo>
                <a:lnTo>
                  <a:pt x="3989292" y="6477496"/>
                </a:lnTo>
                <a:lnTo>
                  <a:pt x="4000175" y="6477496"/>
                </a:lnTo>
                <a:lnTo>
                  <a:pt x="4000175" y="6464981"/>
                </a:lnTo>
                <a:close/>
                <a:moveTo>
                  <a:pt x="3792039" y="6464981"/>
                </a:moveTo>
                <a:lnTo>
                  <a:pt x="3792039" y="6496784"/>
                </a:lnTo>
                <a:cubicBezTo>
                  <a:pt x="3790144" y="6494164"/>
                  <a:pt x="3787686" y="6492037"/>
                  <a:pt x="3784663" y="6490405"/>
                </a:cubicBezTo>
                <a:cubicBezTo>
                  <a:pt x="3781639" y="6488772"/>
                  <a:pt x="3778193" y="6487956"/>
                  <a:pt x="3774324" y="6487956"/>
                </a:cubicBezTo>
                <a:cubicBezTo>
                  <a:pt x="3769043" y="6487956"/>
                  <a:pt x="3764267" y="6489347"/>
                  <a:pt x="3759994" y="6492128"/>
                </a:cubicBezTo>
                <a:cubicBezTo>
                  <a:pt x="3755722" y="6494909"/>
                  <a:pt x="3752517" y="6498910"/>
                  <a:pt x="3750381" y="6504130"/>
                </a:cubicBezTo>
                <a:cubicBezTo>
                  <a:pt x="3748245" y="6509349"/>
                  <a:pt x="3747176" y="6515164"/>
                  <a:pt x="3747176" y="6521573"/>
                </a:cubicBezTo>
                <a:cubicBezTo>
                  <a:pt x="3747176" y="6528143"/>
                  <a:pt x="3748355" y="6533957"/>
                  <a:pt x="3750713" y="6539016"/>
                </a:cubicBezTo>
                <a:cubicBezTo>
                  <a:pt x="3753071" y="6544074"/>
                  <a:pt x="3756397" y="6548014"/>
                  <a:pt x="3760690" y="6550836"/>
                </a:cubicBezTo>
                <a:cubicBezTo>
                  <a:pt x="3764982" y="6553658"/>
                  <a:pt x="3769688" y="6555068"/>
                  <a:pt x="3774807" y="6555068"/>
                </a:cubicBezTo>
                <a:cubicBezTo>
                  <a:pt x="3782708" y="6555068"/>
                  <a:pt x="3788693" y="6551884"/>
                  <a:pt x="3792764" y="6545515"/>
                </a:cubicBezTo>
                <a:lnTo>
                  <a:pt x="3792764" y="6553617"/>
                </a:lnTo>
                <a:lnTo>
                  <a:pt x="3802861" y="6553617"/>
                </a:lnTo>
                <a:lnTo>
                  <a:pt x="3802861" y="6464981"/>
                </a:lnTo>
                <a:close/>
                <a:moveTo>
                  <a:pt x="3306264" y="6464981"/>
                </a:moveTo>
                <a:lnTo>
                  <a:pt x="3306264" y="6496784"/>
                </a:lnTo>
                <a:cubicBezTo>
                  <a:pt x="3304369" y="6494164"/>
                  <a:pt x="3301911" y="6492037"/>
                  <a:pt x="3298888" y="6490405"/>
                </a:cubicBezTo>
                <a:cubicBezTo>
                  <a:pt x="3295865" y="6488772"/>
                  <a:pt x="3292418" y="6487956"/>
                  <a:pt x="3288549" y="6487956"/>
                </a:cubicBezTo>
                <a:cubicBezTo>
                  <a:pt x="3283268" y="6487956"/>
                  <a:pt x="3278492" y="6489347"/>
                  <a:pt x="3274219" y="6492128"/>
                </a:cubicBezTo>
                <a:cubicBezTo>
                  <a:pt x="3269947" y="6494909"/>
                  <a:pt x="3266742" y="6498910"/>
                  <a:pt x="3264606" y="6504130"/>
                </a:cubicBezTo>
                <a:cubicBezTo>
                  <a:pt x="3262470" y="6509349"/>
                  <a:pt x="3261402" y="6515164"/>
                  <a:pt x="3261402" y="6521573"/>
                </a:cubicBezTo>
                <a:cubicBezTo>
                  <a:pt x="3261402" y="6528143"/>
                  <a:pt x="3262580" y="6533957"/>
                  <a:pt x="3264938" y="6539016"/>
                </a:cubicBezTo>
                <a:cubicBezTo>
                  <a:pt x="3267296" y="6544074"/>
                  <a:pt x="3270622" y="6548014"/>
                  <a:pt x="3274915" y="6550836"/>
                </a:cubicBezTo>
                <a:cubicBezTo>
                  <a:pt x="3279208" y="6553658"/>
                  <a:pt x="3283913" y="6555068"/>
                  <a:pt x="3289033" y="6555068"/>
                </a:cubicBezTo>
                <a:cubicBezTo>
                  <a:pt x="3296933" y="6555068"/>
                  <a:pt x="3302918" y="6551884"/>
                  <a:pt x="3306989" y="6545515"/>
                </a:cubicBezTo>
                <a:lnTo>
                  <a:pt x="3306989" y="6553617"/>
                </a:lnTo>
                <a:lnTo>
                  <a:pt x="3317087" y="6553617"/>
                </a:lnTo>
                <a:lnTo>
                  <a:pt x="3317087" y="6464981"/>
                </a:lnTo>
                <a:close/>
                <a:moveTo>
                  <a:pt x="2828753" y="6464981"/>
                </a:moveTo>
                <a:lnTo>
                  <a:pt x="2828753" y="6553617"/>
                </a:lnTo>
                <a:lnTo>
                  <a:pt x="2840483" y="6553617"/>
                </a:lnTo>
                <a:lnTo>
                  <a:pt x="2840483" y="6514257"/>
                </a:lnTo>
                <a:lnTo>
                  <a:pt x="2854087" y="6514257"/>
                </a:lnTo>
                <a:cubicBezTo>
                  <a:pt x="2857110" y="6514257"/>
                  <a:pt x="2859286" y="6514398"/>
                  <a:pt x="2860617" y="6514680"/>
                </a:cubicBezTo>
                <a:cubicBezTo>
                  <a:pt x="2862430" y="6515123"/>
                  <a:pt x="2864214" y="6515909"/>
                  <a:pt x="2865967" y="6517038"/>
                </a:cubicBezTo>
                <a:cubicBezTo>
                  <a:pt x="2867721" y="6518167"/>
                  <a:pt x="2869706" y="6520142"/>
                  <a:pt x="2871923" y="6522963"/>
                </a:cubicBezTo>
                <a:cubicBezTo>
                  <a:pt x="2874140" y="6525785"/>
                  <a:pt x="2876961" y="6529856"/>
                  <a:pt x="2880387" y="6535177"/>
                </a:cubicBezTo>
                <a:lnTo>
                  <a:pt x="2892117" y="6553617"/>
                </a:lnTo>
                <a:lnTo>
                  <a:pt x="2906870" y="6553617"/>
                </a:lnTo>
                <a:lnTo>
                  <a:pt x="2891452" y="6529493"/>
                </a:lnTo>
                <a:cubicBezTo>
                  <a:pt x="2888388" y="6524777"/>
                  <a:pt x="2885144" y="6520847"/>
                  <a:pt x="2881718" y="6517703"/>
                </a:cubicBezTo>
                <a:cubicBezTo>
                  <a:pt x="2880105" y="6516252"/>
                  <a:pt x="2877747" y="6514781"/>
                  <a:pt x="2874644" y="6513289"/>
                </a:cubicBezTo>
                <a:cubicBezTo>
                  <a:pt x="2883149" y="6512121"/>
                  <a:pt x="2889437" y="6509380"/>
                  <a:pt x="2893508" y="6505067"/>
                </a:cubicBezTo>
                <a:cubicBezTo>
                  <a:pt x="2897579" y="6500754"/>
                  <a:pt x="2899614" y="6495453"/>
                  <a:pt x="2899614" y="6489165"/>
                </a:cubicBezTo>
                <a:cubicBezTo>
                  <a:pt x="2899614" y="6484288"/>
                  <a:pt x="2898385" y="6479834"/>
                  <a:pt x="2895926" y="6475803"/>
                </a:cubicBezTo>
                <a:cubicBezTo>
                  <a:pt x="2893467" y="6471773"/>
                  <a:pt x="2890182" y="6468961"/>
                  <a:pt x="2886071" y="6467369"/>
                </a:cubicBezTo>
                <a:cubicBezTo>
                  <a:pt x="2881959" y="6465777"/>
                  <a:pt x="2875954" y="6464981"/>
                  <a:pt x="2868054" y="6464981"/>
                </a:cubicBezTo>
                <a:close/>
                <a:moveTo>
                  <a:pt x="2617631" y="6464981"/>
                </a:moveTo>
                <a:lnTo>
                  <a:pt x="2617631" y="6553617"/>
                </a:lnTo>
                <a:lnTo>
                  <a:pt x="2628515" y="6553617"/>
                </a:lnTo>
                <a:lnTo>
                  <a:pt x="2628515" y="6518489"/>
                </a:lnTo>
                <a:cubicBezTo>
                  <a:pt x="2628515" y="6513451"/>
                  <a:pt x="2629119" y="6509501"/>
                  <a:pt x="2630328" y="6506639"/>
                </a:cubicBezTo>
                <a:cubicBezTo>
                  <a:pt x="2631538" y="6503777"/>
                  <a:pt x="2633563" y="6501510"/>
                  <a:pt x="2636405" y="6499837"/>
                </a:cubicBezTo>
                <a:cubicBezTo>
                  <a:pt x="2639246" y="6498164"/>
                  <a:pt x="2642279" y="6497328"/>
                  <a:pt x="2645504" y="6497328"/>
                </a:cubicBezTo>
                <a:cubicBezTo>
                  <a:pt x="2649817" y="6497328"/>
                  <a:pt x="2653153" y="6498567"/>
                  <a:pt x="2655511" y="6501046"/>
                </a:cubicBezTo>
                <a:cubicBezTo>
                  <a:pt x="2657869" y="6503525"/>
                  <a:pt x="2659048" y="6507485"/>
                  <a:pt x="2659048" y="6512927"/>
                </a:cubicBezTo>
                <a:lnTo>
                  <a:pt x="2659048" y="6553617"/>
                </a:lnTo>
                <a:lnTo>
                  <a:pt x="2669931" y="6553617"/>
                </a:lnTo>
                <a:lnTo>
                  <a:pt x="2669931" y="6512927"/>
                </a:lnTo>
                <a:cubicBezTo>
                  <a:pt x="2669931" y="6506639"/>
                  <a:pt x="2669175" y="6501842"/>
                  <a:pt x="2667663" y="6498537"/>
                </a:cubicBezTo>
                <a:cubicBezTo>
                  <a:pt x="2666152" y="6495232"/>
                  <a:pt x="2663643" y="6492642"/>
                  <a:pt x="2660136" y="6490768"/>
                </a:cubicBezTo>
                <a:cubicBezTo>
                  <a:pt x="2656629" y="6488893"/>
                  <a:pt x="2652497" y="6487956"/>
                  <a:pt x="2647741" y="6487956"/>
                </a:cubicBezTo>
                <a:cubicBezTo>
                  <a:pt x="2640002" y="6487956"/>
                  <a:pt x="2633593" y="6490899"/>
                  <a:pt x="2628515" y="6496784"/>
                </a:cubicBezTo>
                <a:lnTo>
                  <a:pt x="2628515" y="6464981"/>
                </a:lnTo>
                <a:close/>
                <a:moveTo>
                  <a:pt x="2522442" y="6464981"/>
                </a:moveTo>
                <a:lnTo>
                  <a:pt x="2522442" y="6477496"/>
                </a:lnTo>
                <a:lnTo>
                  <a:pt x="2533325" y="6477496"/>
                </a:lnTo>
                <a:lnTo>
                  <a:pt x="2533325" y="6464981"/>
                </a:lnTo>
                <a:close/>
                <a:moveTo>
                  <a:pt x="2438229" y="6464981"/>
                </a:moveTo>
                <a:lnTo>
                  <a:pt x="2438229" y="6553617"/>
                </a:lnTo>
                <a:lnTo>
                  <a:pt x="2449958" y="6553617"/>
                </a:lnTo>
                <a:lnTo>
                  <a:pt x="2449958" y="6514257"/>
                </a:lnTo>
                <a:lnTo>
                  <a:pt x="2463562" y="6514257"/>
                </a:lnTo>
                <a:cubicBezTo>
                  <a:pt x="2466585" y="6514257"/>
                  <a:pt x="2468761" y="6514398"/>
                  <a:pt x="2470092" y="6514680"/>
                </a:cubicBezTo>
                <a:cubicBezTo>
                  <a:pt x="2471906" y="6515123"/>
                  <a:pt x="2473689" y="6515909"/>
                  <a:pt x="2475443" y="6517038"/>
                </a:cubicBezTo>
                <a:cubicBezTo>
                  <a:pt x="2477196" y="6518167"/>
                  <a:pt x="2479181" y="6520142"/>
                  <a:pt x="2481398" y="6522963"/>
                </a:cubicBezTo>
                <a:cubicBezTo>
                  <a:pt x="2483615" y="6525785"/>
                  <a:pt x="2486436" y="6529856"/>
                  <a:pt x="2489863" y="6535177"/>
                </a:cubicBezTo>
                <a:lnTo>
                  <a:pt x="2501592" y="6553617"/>
                </a:lnTo>
                <a:lnTo>
                  <a:pt x="2516345" y="6553617"/>
                </a:lnTo>
                <a:lnTo>
                  <a:pt x="2500927" y="6529493"/>
                </a:lnTo>
                <a:cubicBezTo>
                  <a:pt x="2497863" y="6524777"/>
                  <a:pt x="2494619" y="6520847"/>
                  <a:pt x="2491193" y="6517703"/>
                </a:cubicBezTo>
                <a:cubicBezTo>
                  <a:pt x="2489580" y="6516252"/>
                  <a:pt x="2487222" y="6514781"/>
                  <a:pt x="2484119" y="6513289"/>
                </a:cubicBezTo>
                <a:cubicBezTo>
                  <a:pt x="2492623" y="6512121"/>
                  <a:pt x="2498911" y="6509380"/>
                  <a:pt x="2502983" y="6505067"/>
                </a:cubicBezTo>
                <a:cubicBezTo>
                  <a:pt x="2507054" y="6500754"/>
                  <a:pt x="2509089" y="6495453"/>
                  <a:pt x="2509089" y="6489165"/>
                </a:cubicBezTo>
                <a:cubicBezTo>
                  <a:pt x="2509089" y="6484288"/>
                  <a:pt x="2507860" y="6479834"/>
                  <a:pt x="2505401" y="6475803"/>
                </a:cubicBezTo>
                <a:cubicBezTo>
                  <a:pt x="2502943" y="6471773"/>
                  <a:pt x="2499658" y="6468961"/>
                  <a:pt x="2495546" y="6467369"/>
                </a:cubicBezTo>
                <a:cubicBezTo>
                  <a:pt x="2491435" y="6465777"/>
                  <a:pt x="2485429" y="6464981"/>
                  <a:pt x="2477528" y="6464981"/>
                </a:cubicBezTo>
                <a:close/>
                <a:moveTo>
                  <a:pt x="2369740" y="6464981"/>
                </a:moveTo>
                <a:lnTo>
                  <a:pt x="2369740" y="6553617"/>
                </a:lnTo>
                <a:lnTo>
                  <a:pt x="2380623" y="6553617"/>
                </a:lnTo>
                <a:lnTo>
                  <a:pt x="2380623" y="6464981"/>
                </a:lnTo>
                <a:close/>
                <a:moveTo>
                  <a:pt x="2341165" y="6464981"/>
                </a:moveTo>
                <a:lnTo>
                  <a:pt x="2341165" y="6553617"/>
                </a:lnTo>
                <a:lnTo>
                  <a:pt x="2352048" y="6553617"/>
                </a:lnTo>
                <a:lnTo>
                  <a:pt x="2352048" y="6464981"/>
                </a:lnTo>
                <a:close/>
                <a:moveTo>
                  <a:pt x="2281378" y="6464981"/>
                </a:moveTo>
                <a:lnTo>
                  <a:pt x="2247338" y="6553617"/>
                </a:lnTo>
                <a:lnTo>
                  <a:pt x="2259793" y="6553617"/>
                </a:lnTo>
                <a:lnTo>
                  <a:pt x="2269527" y="6526772"/>
                </a:lnTo>
                <a:lnTo>
                  <a:pt x="2306590" y="6526772"/>
                </a:lnTo>
                <a:lnTo>
                  <a:pt x="2316929" y="6553617"/>
                </a:lnTo>
                <a:lnTo>
                  <a:pt x="2330291" y="6553617"/>
                </a:lnTo>
                <a:lnTo>
                  <a:pt x="2294014" y="6464981"/>
                </a:lnTo>
                <a:close/>
                <a:moveTo>
                  <a:pt x="1989888" y="6464981"/>
                </a:moveTo>
                <a:lnTo>
                  <a:pt x="1989888" y="6553617"/>
                </a:lnTo>
                <a:lnTo>
                  <a:pt x="2045271" y="6553617"/>
                </a:lnTo>
                <a:lnTo>
                  <a:pt x="2045271" y="6543157"/>
                </a:lnTo>
                <a:lnTo>
                  <a:pt x="2001618" y="6543157"/>
                </a:lnTo>
                <a:lnTo>
                  <a:pt x="2001618" y="6464981"/>
                </a:lnTo>
                <a:close/>
                <a:moveTo>
                  <a:pt x="1923214" y="6464981"/>
                </a:moveTo>
                <a:lnTo>
                  <a:pt x="1923214" y="6553617"/>
                </a:lnTo>
                <a:lnTo>
                  <a:pt x="1978596" y="6553617"/>
                </a:lnTo>
                <a:lnTo>
                  <a:pt x="1978596" y="6543157"/>
                </a:lnTo>
                <a:lnTo>
                  <a:pt x="1934943" y="6543157"/>
                </a:lnTo>
                <a:lnTo>
                  <a:pt x="1934943" y="6464981"/>
                </a:lnTo>
                <a:close/>
                <a:moveTo>
                  <a:pt x="1798240" y="6464981"/>
                </a:moveTo>
                <a:lnTo>
                  <a:pt x="1798240" y="6553617"/>
                </a:lnTo>
                <a:lnTo>
                  <a:pt x="1809123" y="6553617"/>
                </a:lnTo>
                <a:lnTo>
                  <a:pt x="1809123" y="6464981"/>
                </a:lnTo>
                <a:close/>
                <a:moveTo>
                  <a:pt x="1569942" y="6464981"/>
                </a:moveTo>
                <a:lnTo>
                  <a:pt x="1569942" y="6477496"/>
                </a:lnTo>
                <a:lnTo>
                  <a:pt x="1580825" y="6477496"/>
                </a:lnTo>
                <a:lnTo>
                  <a:pt x="1580825" y="6464981"/>
                </a:lnTo>
                <a:close/>
                <a:moveTo>
                  <a:pt x="1163692" y="6464981"/>
                </a:moveTo>
                <a:lnTo>
                  <a:pt x="1163692" y="6553617"/>
                </a:lnTo>
                <a:lnTo>
                  <a:pt x="1175422" y="6553617"/>
                </a:lnTo>
                <a:lnTo>
                  <a:pt x="1175422" y="6464981"/>
                </a:lnTo>
                <a:close/>
                <a:moveTo>
                  <a:pt x="941292" y="6464981"/>
                </a:moveTo>
                <a:lnTo>
                  <a:pt x="941292" y="6477496"/>
                </a:lnTo>
                <a:lnTo>
                  <a:pt x="952175" y="6477496"/>
                </a:lnTo>
                <a:lnTo>
                  <a:pt x="952175" y="6464981"/>
                </a:lnTo>
                <a:close/>
                <a:moveTo>
                  <a:pt x="912415" y="6464981"/>
                </a:moveTo>
                <a:lnTo>
                  <a:pt x="912415" y="6553617"/>
                </a:lnTo>
                <a:lnTo>
                  <a:pt x="923298" y="6553617"/>
                </a:lnTo>
                <a:lnTo>
                  <a:pt x="923298" y="6464981"/>
                </a:lnTo>
                <a:close/>
                <a:moveTo>
                  <a:pt x="753564" y="6464981"/>
                </a:moveTo>
                <a:lnTo>
                  <a:pt x="753564" y="6496784"/>
                </a:lnTo>
                <a:cubicBezTo>
                  <a:pt x="751669" y="6494164"/>
                  <a:pt x="749211" y="6492037"/>
                  <a:pt x="746188" y="6490405"/>
                </a:cubicBezTo>
                <a:cubicBezTo>
                  <a:pt x="743165" y="6488772"/>
                  <a:pt x="739718" y="6487956"/>
                  <a:pt x="735849" y="6487956"/>
                </a:cubicBezTo>
                <a:cubicBezTo>
                  <a:pt x="730568" y="6487956"/>
                  <a:pt x="725792" y="6489347"/>
                  <a:pt x="721519" y="6492128"/>
                </a:cubicBezTo>
                <a:cubicBezTo>
                  <a:pt x="717247" y="6494909"/>
                  <a:pt x="714042" y="6498910"/>
                  <a:pt x="711906" y="6504130"/>
                </a:cubicBezTo>
                <a:cubicBezTo>
                  <a:pt x="709770" y="6509349"/>
                  <a:pt x="708702" y="6515164"/>
                  <a:pt x="708702" y="6521573"/>
                </a:cubicBezTo>
                <a:cubicBezTo>
                  <a:pt x="708702" y="6528143"/>
                  <a:pt x="709881" y="6533957"/>
                  <a:pt x="712239" y="6539016"/>
                </a:cubicBezTo>
                <a:cubicBezTo>
                  <a:pt x="714597" y="6544074"/>
                  <a:pt x="717922" y="6548014"/>
                  <a:pt x="722215" y="6550836"/>
                </a:cubicBezTo>
                <a:cubicBezTo>
                  <a:pt x="726508" y="6553658"/>
                  <a:pt x="731213" y="6555068"/>
                  <a:pt x="736332" y="6555068"/>
                </a:cubicBezTo>
                <a:cubicBezTo>
                  <a:pt x="744233" y="6555068"/>
                  <a:pt x="750218" y="6551884"/>
                  <a:pt x="754289" y="6545515"/>
                </a:cubicBezTo>
                <a:lnTo>
                  <a:pt x="754289" y="6553617"/>
                </a:lnTo>
                <a:lnTo>
                  <a:pt x="764387" y="6553617"/>
                </a:lnTo>
                <a:lnTo>
                  <a:pt x="764387" y="6464981"/>
                </a:lnTo>
                <a:close/>
                <a:moveTo>
                  <a:pt x="684117" y="6464981"/>
                </a:moveTo>
                <a:lnTo>
                  <a:pt x="684117" y="6477496"/>
                </a:lnTo>
                <a:lnTo>
                  <a:pt x="695000" y="6477496"/>
                </a:lnTo>
                <a:lnTo>
                  <a:pt x="695000" y="6464981"/>
                </a:lnTo>
                <a:close/>
                <a:moveTo>
                  <a:pt x="599904" y="6464981"/>
                </a:moveTo>
                <a:lnTo>
                  <a:pt x="599904" y="6553617"/>
                </a:lnTo>
                <a:lnTo>
                  <a:pt x="611633" y="6553617"/>
                </a:lnTo>
                <a:lnTo>
                  <a:pt x="611633" y="6514257"/>
                </a:lnTo>
                <a:lnTo>
                  <a:pt x="625237" y="6514257"/>
                </a:lnTo>
                <a:cubicBezTo>
                  <a:pt x="628260" y="6514257"/>
                  <a:pt x="630437" y="6514398"/>
                  <a:pt x="631767" y="6514680"/>
                </a:cubicBezTo>
                <a:cubicBezTo>
                  <a:pt x="633581" y="6515123"/>
                  <a:pt x="635364" y="6515909"/>
                  <a:pt x="637118" y="6517038"/>
                </a:cubicBezTo>
                <a:cubicBezTo>
                  <a:pt x="638871" y="6518167"/>
                  <a:pt x="640856" y="6520142"/>
                  <a:pt x="643073" y="6522963"/>
                </a:cubicBezTo>
                <a:cubicBezTo>
                  <a:pt x="645290" y="6525785"/>
                  <a:pt x="648111" y="6529856"/>
                  <a:pt x="651538" y="6535177"/>
                </a:cubicBezTo>
                <a:lnTo>
                  <a:pt x="663267" y="6553617"/>
                </a:lnTo>
                <a:lnTo>
                  <a:pt x="678020" y="6553617"/>
                </a:lnTo>
                <a:lnTo>
                  <a:pt x="662602" y="6529493"/>
                </a:lnTo>
                <a:cubicBezTo>
                  <a:pt x="659539" y="6524777"/>
                  <a:pt x="656294" y="6520847"/>
                  <a:pt x="652868" y="6517703"/>
                </a:cubicBezTo>
                <a:cubicBezTo>
                  <a:pt x="651255" y="6516252"/>
                  <a:pt x="648897" y="6514781"/>
                  <a:pt x="645794" y="6513289"/>
                </a:cubicBezTo>
                <a:cubicBezTo>
                  <a:pt x="654299" y="6512121"/>
                  <a:pt x="660587" y="6509380"/>
                  <a:pt x="664658" y="6505067"/>
                </a:cubicBezTo>
                <a:cubicBezTo>
                  <a:pt x="668729" y="6500754"/>
                  <a:pt x="670764" y="6495453"/>
                  <a:pt x="670764" y="6489165"/>
                </a:cubicBezTo>
                <a:cubicBezTo>
                  <a:pt x="670764" y="6484288"/>
                  <a:pt x="669535" y="6479834"/>
                  <a:pt x="667076" y="6475803"/>
                </a:cubicBezTo>
                <a:cubicBezTo>
                  <a:pt x="664617" y="6471773"/>
                  <a:pt x="661332" y="6468961"/>
                  <a:pt x="657221" y="6467369"/>
                </a:cubicBezTo>
                <a:cubicBezTo>
                  <a:pt x="653110" y="6465777"/>
                  <a:pt x="647104" y="6464981"/>
                  <a:pt x="639203" y="6464981"/>
                </a:cubicBezTo>
                <a:close/>
                <a:moveTo>
                  <a:pt x="443778" y="6464618"/>
                </a:moveTo>
                <a:cubicBezTo>
                  <a:pt x="435354" y="6464618"/>
                  <a:pt x="428643" y="6466805"/>
                  <a:pt x="423644" y="6471178"/>
                </a:cubicBezTo>
                <a:cubicBezTo>
                  <a:pt x="418646" y="6475551"/>
                  <a:pt x="415764" y="6481910"/>
                  <a:pt x="414999" y="6490254"/>
                </a:cubicBezTo>
                <a:lnTo>
                  <a:pt x="426184" y="6491402"/>
                </a:lnTo>
                <a:cubicBezTo>
                  <a:pt x="426224" y="6485840"/>
                  <a:pt x="427816" y="6481487"/>
                  <a:pt x="430960" y="6478343"/>
                </a:cubicBezTo>
                <a:cubicBezTo>
                  <a:pt x="434104" y="6475199"/>
                  <a:pt x="438296" y="6473627"/>
                  <a:pt x="443536" y="6473627"/>
                </a:cubicBezTo>
                <a:cubicBezTo>
                  <a:pt x="448494" y="6473627"/>
                  <a:pt x="452515" y="6475108"/>
                  <a:pt x="455598" y="6478071"/>
                </a:cubicBezTo>
                <a:cubicBezTo>
                  <a:pt x="458682" y="6481033"/>
                  <a:pt x="460224" y="6484671"/>
                  <a:pt x="460224" y="6488984"/>
                </a:cubicBezTo>
                <a:cubicBezTo>
                  <a:pt x="460224" y="6493095"/>
                  <a:pt x="458531" y="6497459"/>
                  <a:pt x="455145" y="6502074"/>
                </a:cubicBezTo>
                <a:cubicBezTo>
                  <a:pt x="451759" y="6506689"/>
                  <a:pt x="445249" y="6512947"/>
                  <a:pt x="435616" y="6520847"/>
                </a:cubicBezTo>
                <a:cubicBezTo>
                  <a:pt x="429408" y="6525926"/>
                  <a:pt x="424662" y="6530400"/>
                  <a:pt x="421377" y="6534270"/>
                </a:cubicBezTo>
                <a:cubicBezTo>
                  <a:pt x="418092" y="6538139"/>
                  <a:pt x="415704" y="6542069"/>
                  <a:pt x="414213" y="6546060"/>
                </a:cubicBezTo>
                <a:cubicBezTo>
                  <a:pt x="413285" y="6548478"/>
                  <a:pt x="412862" y="6550997"/>
                  <a:pt x="412943" y="6553617"/>
                </a:cubicBezTo>
                <a:lnTo>
                  <a:pt x="471530" y="6553617"/>
                </a:lnTo>
                <a:lnTo>
                  <a:pt x="471530" y="6543157"/>
                </a:lnTo>
                <a:lnTo>
                  <a:pt x="428058" y="6543157"/>
                </a:lnTo>
                <a:cubicBezTo>
                  <a:pt x="429267" y="6541182"/>
                  <a:pt x="430799" y="6539217"/>
                  <a:pt x="432653" y="6537262"/>
                </a:cubicBezTo>
                <a:cubicBezTo>
                  <a:pt x="434507" y="6535308"/>
                  <a:pt x="438699" y="6531589"/>
                  <a:pt x="445229" y="6526107"/>
                </a:cubicBezTo>
                <a:cubicBezTo>
                  <a:pt x="453049" y="6519497"/>
                  <a:pt x="458642" y="6514297"/>
                  <a:pt x="462007" y="6510508"/>
                </a:cubicBezTo>
                <a:cubicBezTo>
                  <a:pt x="465373" y="6506719"/>
                  <a:pt x="467781" y="6503112"/>
                  <a:pt x="469232" y="6499686"/>
                </a:cubicBezTo>
                <a:cubicBezTo>
                  <a:pt x="470684" y="6496260"/>
                  <a:pt x="471409" y="6492773"/>
                  <a:pt x="471409" y="6489226"/>
                </a:cubicBezTo>
                <a:cubicBezTo>
                  <a:pt x="471409" y="6482253"/>
                  <a:pt x="468930" y="6476408"/>
                  <a:pt x="463972" y="6471692"/>
                </a:cubicBezTo>
                <a:cubicBezTo>
                  <a:pt x="459014" y="6466976"/>
                  <a:pt x="452283" y="6464618"/>
                  <a:pt x="443778" y="6464618"/>
                </a:cubicBezTo>
                <a:close/>
                <a:moveTo>
                  <a:pt x="376559" y="6464618"/>
                </a:moveTo>
                <a:cubicBezTo>
                  <a:pt x="370110" y="6464618"/>
                  <a:pt x="364759" y="6466351"/>
                  <a:pt x="360507" y="6469818"/>
                </a:cubicBezTo>
                <a:cubicBezTo>
                  <a:pt x="356254" y="6473284"/>
                  <a:pt x="353050" y="6478212"/>
                  <a:pt x="350893" y="6484601"/>
                </a:cubicBezTo>
                <a:cubicBezTo>
                  <a:pt x="348737" y="6490989"/>
                  <a:pt x="347658" y="6499424"/>
                  <a:pt x="347658" y="6509904"/>
                </a:cubicBezTo>
                <a:cubicBezTo>
                  <a:pt x="347658" y="6526551"/>
                  <a:pt x="350581" y="6538562"/>
                  <a:pt x="356425" y="6545939"/>
                </a:cubicBezTo>
                <a:cubicBezTo>
                  <a:pt x="361303" y="6552065"/>
                  <a:pt x="368014" y="6555129"/>
                  <a:pt x="376559" y="6555129"/>
                </a:cubicBezTo>
                <a:cubicBezTo>
                  <a:pt x="383049" y="6555129"/>
                  <a:pt x="388420" y="6553385"/>
                  <a:pt x="392672" y="6549899"/>
                </a:cubicBezTo>
                <a:cubicBezTo>
                  <a:pt x="396924" y="6546412"/>
                  <a:pt x="400119" y="6541475"/>
                  <a:pt x="402255" y="6535086"/>
                </a:cubicBezTo>
                <a:cubicBezTo>
                  <a:pt x="404391" y="6528697"/>
                  <a:pt x="405460" y="6520303"/>
                  <a:pt x="405460" y="6509904"/>
                </a:cubicBezTo>
                <a:cubicBezTo>
                  <a:pt x="405460" y="6501117"/>
                  <a:pt x="404794" y="6494133"/>
                  <a:pt x="403464" y="6488954"/>
                </a:cubicBezTo>
                <a:cubicBezTo>
                  <a:pt x="402134" y="6483774"/>
                  <a:pt x="400300" y="6479381"/>
                  <a:pt x="397962" y="6475773"/>
                </a:cubicBezTo>
                <a:cubicBezTo>
                  <a:pt x="395624" y="6472166"/>
                  <a:pt x="392662" y="6469405"/>
                  <a:pt x="389075" y="6467490"/>
                </a:cubicBezTo>
                <a:cubicBezTo>
                  <a:pt x="385487" y="6465575"/>
                  <a:pt x="381315" y="6464618"/>
                  <a:pt x="376559" y="6464618"/>
                </a:cubicBezTo>
                <a:close/>
                <a:moveTo>
                  <a:pt x="310428" y="6464618"/>
                </a:moveTo>
                <a:cubicBezTo>
                  <a:pt x="302004" y="6464618"/>
                  <a:pt x="295293" y="6466805"/>
                  <a:pt x="290294" y="6471178"/>
                </a:cubicBezTo>
                <a:cubicBezTo>
                  <a:pt x="285296" y="6475551"/>
                  <a:pt x="282414" y="6481910"/>
                  <a:pt x="281648" y="6490254"/>
                </a:cubicBezTo>
                <a:lnTo>
                  <a:pt x="292834" y="6491402"/>
                </a:lnTo>
                <a:cubicBezTo>
                  <a:pt x="292874" y="6485840"/>
                  <a:pt x="294466" y="6481487"/>
                  <a:pt x="297610" y="6478343"/>
                </a:cubicBezTo>
                <a:cubicBezTo>
                  <a:pt x="300754" y="6475199"/>
                  <a:pt x="304946" y="6473627"/>
                  <a:pt x="310186" y="6473627"/>
                </a:cubicBezTo>
                <a:cubicBezTo>
                  <a:pt x="315144" y="6473627"/>
                  <a:pt x="319165" y="6475108"/>
                  <a:pt x="322248" y="6478071"/>
                </a:cubicBezTo>
                <a:cubicBezTo>
                  <a:pt x="325332" y="6481033"/>
                  <a:pt x="326874" y="6484671"/>
                  <a:pt x="326874" y="6488984"/>
                </a:cubicBezTo>
                <a:cubicBezTo>
                  <a:pt x="326874" y="6493095"/>
                  <a:pt x="325181" y="6497459"/>
                  <a:pt x="321795" y="6502074"/>
                </a:cubicBezTo>
                <a:cubicBezTo>
                  <a:pt x="318409" y="6506689"/>
                  <a:pt x="311899" y="6512947"/>
                  <a:pt x="302266" y="6520847"/>
                </a:cubicBezTo>
                <a:cubicBezTo>
                  <a:pt x="296058" y="6525926"/>
                  <a:pt x="291312" y="6530400"/>
                  <a:pt x="288027" y="6534270"/>
                </a:cubicBezTo>
                <a:cubicBezTo>
                  <a:pt x="284742" y="6538139"/>
                  <a:pt x="282354" y="6542069"/>
                  <a:pt x="280863" y="6546060"/>
                </a:cubicBezTo>
                <a:cubicBezTo>
                  <a:pt x="279935" y="6548478"/>
                  <a:pt x="279512" y="6550997"/>
                  <a:pt x="279593" y="6553617"/>
                </a:cubicBezTo>
                <a:lnTo>
                  <a:pt x="338180" y="6553617"/>
                </a:lnTo>
                <a:lnTo>
                  <a:pt x="338180" y="6543157"/>
                </a:lnTo>
                <a:lnTo>
                  <a:pt x="294708" y="6543157"/>
                </a:lnTo>
                <a:cubicBezTo>
                  <a:pt x="295917" y="6541182"/>
                  <a:pt x="297449" y="6539217"/>
                  <a:pt x="299303" y="6537262"/>
                </a:cubicBezTo>
                <a:cubicBezTo>
                  <a:pt x="301157" y="6535308"/>
                  <a:pt x="305349" y="6531589"/>
                  <a:pt x="311879" y="6526107"/>
                </a:cubicBezTo>
                <a:cubicBezTo>
                  <a:pt x="319699" y="6519497"/>
                  <a:pt x="325292" y="6514297"/>
                  <a:pt x="328657" y="6510508"/>
                </a:cubicBezTo>
                <a:cubicBezTo>
                  <a:pt x="332023" y="6506719"/>
                  <a:pt x="334431" y="6503112"/>
                  <a:pt x="335882" y="6499686"/>
                </a:cubicBezTo>
                <a:cubicBezTo>
                  <a:pt x="337333" y="6496260"/>
                  <a:pt x="338059" y="6492773"/>
                  <a:pt x="338059" y="6489226"/>
                </a:cubicBezTo>
                <a:cubicBezTo>
                  <a:pt x="338059" y="6482253"/>
                  <a:pt x="335580" y="6476408"/>
                  <a:pt x="330622" y="6471692"/>
                </a:cubicBezTo>
                <a:cubicBezTo>
                  <a:pt x="325664" y="6466976"/>
                  <a:pt x="318933" y="6464618"/>
                  <a:pt x="310428" y="6464618"/>
                </a:cubicBezTo>
                <a:close/>
                <a:moveTo>
                  <a:pt x="4200498" y="6463469"/>
                </a:moveTo>
                <a:cubicBezTo>
                  <a:pt x="4194169" y="6463469"/>
                  <a:pt x="4188919" y="6465434"/>
                  <a:pt x="4184747" y="6469364"/>
                </a:cubicBezTo>
                <a:cubicBezTo>
                  <a:pt x="4180576" y="6473294"/>
                  <a:pt x="4178490" y="6477920"/>
                  <a:pt x="4178490" y="6483240"/>
                </a:cubicBezTo>
                <a:cubicBezTo>
                  <a:pt x="4178490" y="6485900"/>
                  <a:pt x="4179155" y="6488662"/>
                  <a:pt x="4180485" y="6491523"/>
                </a:cubicBezTo>
                <a:cubicBezTo>
                  <a:pt x="4181815" y="6494385"/>
                  <a:pt x="4184475" y="6498114"/>
                  <a:pt x="4188466" y="6502709"/>
                </a:cubicBezTo>
                <a:cubicBezTo>
                  <a:pt x="4181452" y="6506054"/>
                  <a:pt x="4176182" y="6509934"/>
                  <a:pt x="4172655" y="6514348"/>
                </a:cubicBezTo>
                <a:cubicBezTo>
                  <a:pt x="4169128" y="6518761"/>
                  <a:pt x="4167365" y="6523709"/>
                  <a:pt x="4167365" y="6529191"/>
                </a:cubicBezTo>
                <a:cubicBezTo>
                  <a:pt x="4167365" y="6535358"/>
                  <a:pt x="4169521" y="6540940"/>
                  <a:pt x="4173834" y="6545939"/>
                </a:cubicBezTo>
                <a:cubicBezTo>
                  <a:pt x="4179155" y="6552065"/>
                  <a:pt x="4186350" y="6555129"/>
                  <a:pt x="4195419" y="6555129"/>
                </a:cubicBezTo>
                <a:cubicBezTo>
                  <a:pt x="4200337" y="6555129"/>
                  <a:pt x="4204911" y="6554131"/>
                  <a:pt x="4209144" y="6552136"/>
                </a:cubicBezTo>
                <a:cubicBezTo>
                  <a:pt x="4213376" y="6550141"/>
                  <a:pt x="4217286" y="6547148"/>
                  <a:pt x="4220873" y="6543157"/>
                </a:cubicBezTo>
                <a:cubicBezTo>
                  <a:pt x="4225549" y="6548680"/>
                  <a:pt x="4230084" y="6552851"/>
                  <a:pt x="4234477" y="6555673"/>
                </a:cubicBezTo>
                <a:lnTo>
                  <a:pt x="4241793" y="6547027"/>
                </a:lnTo>
                <a:cubicBezTo>
                  <a:pt x="4236633" y="6543359"/>
                  <a:pt x="4232018" y="6538824"/>
                  <a:pt x="4227947" y="6533423"/>
                </a:cubicBezTo>
                <a:cubicBezTo>
                  <a:pt x="4231252" y="6528425"/>
                  <a:pt x="4233872" y="6522056"/>
                  <a:pt x="4235807" y="6514317"/>
                </a:cubicBezTo>
                <a:lnTo>
                  <a:pt x="4224501" y="6511899"/>
                </a:lnTo>
                <a:cubicBezTo>
                  <a:pt x="4223493" y="6516575"/>
                  <a:pt x="4222082" y="6520686"/>
                  <a:pt x="4220268" y="6524233"/>
                </a:cubicBezTo>
                <a:lnTo>
                  <a:pt x="4204367" y="6503978"/>
                </a:lnTo>
                <a:cubicBezTo>
                  <a:pt x="4215532" y="6498013"/>
                  <a:pt x="4221115" y="6490818"/>
                  <a:pt x="4221115" y="6482394"/>
                </a:cubicBezTo>
                <a:cubicBezTo>
                  <a:pt x="4221115" y="6477194"/>
                  <a:pt x="4219190" y="6472740"/>
                  <a:pt x="4215341" y="6469032"/>
                </a:cubicBezTo>
                <a:cubicBezTo>
                  <a:pt x="4211492" y="6465323"/>
                  <a:pt x="4206544" y="6463469"/>
                  <a:pt x="4200498" y="6463469"/>
                </a:cubicBezTo>
                <a:close/>
                <a:moveTo>
                  <a:pt x="3714332" y="6463469"/>
                </a:moveTo>
                <a:cubicBezTo>
                  <a:pt x="3709576" y="6463469"/>
                  <a:pt x="3705877" y="6464346"/>
                  <a:pt x="3703237" y="6466099"/>
                </a:cubicBezTo>
                <a:cubicBezTo>
                  <a:pt x="3700597" y="6467853"/>
                  <a:pt x="3698753" y="6470140"/>
                  <a:pt x="3697705" y="6472962"/>
                </a:cubicBezTo>
                <a:cubicBezTo>
                  <a:pt x="3696939" y="6475058"/>
                  <a:pt x="3696556" y="6478262"/>
                  <a:pt x="3696556" y="6482575"/>
                </a:cubicBezTo>
                <a:lnTo>
                  <a:pt x="3696556" y="6489407"/>
                </a:lnTo>
                <a:lnTo>
                  <a:pt x="3686943" y="6489407"/>
                </a:lnTo>
                <a:lnTo>
                  <a:pt x="3686943" y="6497872"/>
                </a:lnTo>
                <a:lnTo>
                  <a:pt x="3696556" y="6497872"/>
                </a:lnTo>
                <a:lnTo>
                  <a:pt x="3696556" y="6553617"/>
                </a:lnTo>
                <a:lnTo>
                  <a:pt x="3707379" y="6553617"/>
                </a:lnTo>
                <a:lnTo>
                  <a:pt x="3707379" y="6497872"/>
                </a:lnTo>
                <a:lnTo>
                  <a:pt x="3719894" y="6497872"/>
                </a:lnTo>
                <a:lnTo>
                  <a:pt x="3719894" y="6489407"/>
                </a:lnTo>
                <a:lnTo>
                  <a:pt x="3707379" y="6489407"/>
                </a:lnTo>
                <a:lnTo>
                  <a:pt x="3707379" y="6483482"/>
                </a:lnTo>
                <a:cubicBezTo>
                  <a:pt x="3707379" y="6479612"/>
                  <a:pt x="3708064" y="6476972"/>
                  <a:pt x="3709435" y="6475562"/>
                </a:cubicBezTo>
                <a:cubicBezTo>
                  <a:pt x="3710805" y="6474151"/>
                  <a:pt x="3713143" y="6473445"/>
                  <a:pt x="3716448" y="6473445"/>
                </a:cubicBezTo>
                <a:lnTo>
                  <a:pt x="3722592" y="6474025"/>
                </a:lnTo>
                <a:lnTo>
                  <a:pt x="3722592" y="6477496"/>
                </a:lnTo>
                <a:lnTo>
                  <a:pt x="3733475" y="6477496"/>
                </a:lnTo>
                <a:lnTo>
                  <a:pt x="3733475" y="6464981"/>
                </a:lnTo>
                <a:lnTo>
                  <a:pt x="3724417" y="6464981"/>
                </a:lnTo>
                <a:lnTo>
                  <a:pt x="3724489" y="6464558"/>
                </a:lnTo>
                <a:cubicBezTo>
                  <a:pt x="3720781" y="6463832"/>
                  <a:pt x="3717395" y="6463469"/>
                  <a:pt x="3714332" y="6463469"/>
                </a:cubicBezTo>
                <a:close/>
                <a:moveTo>
                  <a:pt x="3514726" y="6463469"/>
                </a:moveTo>
                <a:cubicBezTo>
                  <a:pt x="3506906" y="6463469"/>
                  <a:pt x="3499741" y="6465253"/>
                  <a:pt x="3493231" y="6468820"/>
                </a:cubicBezTo>
                <a:cubicBezTo>
                  <a:pt x="3486722" y="6472387"/>
                  <a:pt x="3481704" y="6477607"/>
                  <a:pt x="3478177" y="6484480"/>
                </a:cubicBezTo>
                <a:cubicBezTo>
                  <a:pt x="3474649" y="6491352"/>
                  <a:pt x="3472886" y="6499403"/>
                  <a:pt x="3472886" y="6508634"/>
                </a:cubicBezTo>
                <a:cubicBezTo>
                  <a:pt x="3472886" y="6517099"/>
                  <a:pt x="3474448" y="6525019"/>
                  <a:pt x="3477572" y="6532395"/>
                </a:cubicBezTo>
                <a:cubicBezTo>
                  <a:pt x="3480696" y="6539772"/>
                  <a:pt x="3485251" y="6545405"/>
                  <a:pt x="3491236" y="6549294"/>
                </a:cubicBezTo>
                <a:cubicBezTo>
                  <a:pt x="3497222" y="6553184"/>
                  <a:pt x="3504991" y="6555129"/>
                  <a:pt x="3514544" y="6555129"/>
                </a:cubicBezTo>
                <a:cubicBezTo>
                  <a:pt x="3523774" y="6555129"/>
                  <a:pt x="3531584" y="6552599"/>
                  <a:pt x="3537973" y="6547541"/>
                </a:cubicBezTo>
                <a:cubicBezTo>
                  <a:pt x="3544361" y="6542482"/>
                  <a:pt x="3548785" y="6535136"/>
                  <a:pt x="3551244" y="6525503"/>
                </a:cubicBezTo>
                <a:lnTo>
                  <a:pt x="3539515" y="6522540"/>
                </a:lnTo>
                <a:cubicBezTo>
                  <a:pt x="3537902" y="6529997"/>
                  <a:pt x="3534819" y="6535620"/>
                  <a:pt x="3530264" y="6539409"/>
                </a:cubicBezTo>
                <a:cubicBezTo>
                  <a:pt x="3525709" y="6543198"/>
                  <a:pt x="3520147" y="6545092"/>
                  <a:pt x="3513577" y="6545092"/>
                </a:cubicBezTo>
                <a:cubicBezTo>
                  <a:pt x="3508175" y="6545092"/>
                  <a:pt x="3503157" y="6543702"/>
                  <a:pt x="3498522" y="6540920"/>
                </a:cubicBezTo>
                <a:cubicBezTo>
                  <a:pt x="3493886" y="6538139"/>
                  <a:pt x="3490470" y="6533937"/>
                  <a:pt x="3488274" y="6528314"/>
                </a:cubicBezTo>
                <a:cubicBezTo>
                  <a:pt x="3486077" y="6522691"/>
                  <a:pt x="3484978" y="6516111"/>
                  <a:pt x="3484978" y="6508573"/>
                </a:cubicBezTo>
                <a:cubicBezTo>
                  <a:pt x="3484978" y="6502729"/>
                  <a:pt x="3485905" y="6497056"/>
                  <a:pt x="3487760" y="6491554"/>
                </a:cubicBezTo>
                <a:cubicBezTo>
                  <a:pt x="3489614" y="6486052"/>
                  <a:pt x="3492828" y="6481668"/>
                  <a:pt x="3497404" y="6478403"/>
                </a:cubicBezTo>
                <a:cubicBezTo>
                  <a:pt x="3501978" y="6475138"/>
                  <a:pt x="3507672" y="6473506"/>
                  <a:pt x="3514484" y="6473506"/>
                </a:cubicBezTo>
                <a:cubicBezTo>
                  <a:pt x="3520409" y="6473506"/>
                  <a:pt x="3525326" y="6474977"/>
                  <a:pt x="3529236" y="6477920"/>
                </a:cubicBezTo>
                <a:cubicBezTo>
                  <a:pt x="3533146" y="6480862"/>
                  <a:pt x="3536129" y="6485558"/>
                  <a:pt x="3538185" y="6492007"/>
                </a:cubicBezTo>
                <a:lnTo>
                  <a:pt x="3549733" y="6489286"/>
                </a:lnTo>
                <a:cubicBezTo>
                  <a:pt x="3547354" y="6481104"/>
                  <a:pt x="3543142" y="6474755"/>
                  <a:pt x="3537096" y="6470241"/>
                </a:cubicBezTo>
                <a:cubicBezTo>
                  <a:pt x="3531050" y="6465726"/>
                  <a:pt x="3523593" y="6463469"/>
                  <a:pt x="3514726" y="6463469"/>
                </a:cubicBezTo>
                <a:close/>
                <a:moveTo>
                  <a:pt x="3411411" y="6463469"/>
                </a:moveTo>
                <a:lnTo>
                  <a:pt x="3411411" y="6579676"/>
                </a:lnTo>
                <a:lnTo>
                  <a:pt x="3420903" y="6579676"/>
                </a:lnTo>
                <a:lnTo>
                  <a:pt x="3420903" y="6463469"/>
                </a:lnTo>
                <a:close/>
                <a:moveTo>
                  <a:pt x="2192211" y="6463469"/>
                </a:moveTo>
                <a:lnTo>
                  <a:pt x="2192211" y="6579676"/>
                </a:lnTo>
                <a:lnTo>
                  <a:pt x="2201704" y="6579676"/>
                </a:lnTo>
                <a:lnTo>
                  <a:pt x="2201704" y="6463469"/>
                </a:lnTo>
                <a:close/>
                <a:moveTo>
                  <a:pt x="2095501" y="6463469"/>
                </a:moveTo>
                <a:cubicBezTo>
                  <a:pt x="2087681" y="6463469"/>
                  <a:pt x="2080516" y="6465253"/>
                  <a:pt x="2074007" y="6468820"/>
                </a:cubicBezTo>
                <a:cubicBezTo>
                  <a:pt x="2067497" y="6472387"/>
                  <a:pt x="2062479" y="6477607"/>
                  <a:pt x="2058952" y="6484480"/>
                </a:cubicBezTo>
                <a:cubicBezTo>
                  <a:pt x="2055425" y="6491352"/>
                  <a:pt x="2053661" y="6499403"/>
                  <a:pt x="2053661" y="6508634"/>
                </a:cubicBezTo>
                <a:cubicBezTo>
                  <a:pt x="2053661" y="6517099"/>
                  <a:pt x="2055223" y="6525019"/>
                  <a:pt x="2058347" y="6532395"/>
                </a:cubicBezTo>
                <a:cubicBezTo>
                  <a:pt x="2061471" y="6539772"/>
                  <a:pt x="2066026" y="6545405"/>
                  <a:pt x="2072011" y="6549294"/>
                </a:cubicBezTo>
                <a:cubicBezTo>
                  <a:pt x="2077997" y="6553184"/>
                  <a:pt x="2085766" y="6555129"/>
                  <a:pt x="2095319" y="6555129"/>
                </a:cubicBezTo>
                <a:cubicBezTo>
                  <a:pt x="2104550" y="6555129"/>
                  <a:pt x="2112359" y="6552599"/>
                  <a:pt x="2118748" y="6547541"/>
                </a:cubicBezTo>
                <a:cubicBezTo>
                  <a:pt x="2125137" y="6542482"/>
                  <a:pt x="2129561" y="6535136"/>
                  <a:pt x="2132019" y="6525503"/>
                </a:cubicBezTo>
                <a:lnTo>
                  <a:pt x="2120290" y="6522540"/>
                </a:lnTo>
                <a:cubicBezTo>
                  <a:pt x="2118678" y="6529997"/>
                  <a:pt x="2115594" y="6535620"/>
                  <a:pt x="2111039" y="6539409"/>
                </a:cubicBezTo>
                <a:cubicBezTo>
                  <a:pt x="2106484" y="6543198"/>
                  <a:pt x="2100922" y="6545092"/>
                  <a:pt x="2094352" y="6545092"/>
                </a:cubicBezTo>
                <a:cubicBezTo>
                  <a:pt x="2088951" y="6545092"/>
                  <a:pt x="2083932" y="6543702"/>
                  <a:pt x="2079297" y="6540920"/>
                </a:cubicBezTo>
                <a:cubicBezTo>
                  <a:pt x="2074662" y="6538139"/>
                  <a:pt x="2071246" y="6533937"/>
                  <a:pt x="2069049" y="6528314"/>
                </a:cubicBezTo>
                <a:cubicBezTo>
                  <a:pt x="2066852" y="6522691"/>
                  <a:pt x="2065754" y="6516111"/>
                  <a:pt x="2065754" y="6508573"/>
                </a:cubicBezTo>
                <a:cubicBezTo>
                  <a:pt x="2065754" y="6502729"/>
                  <a:pt x="2066681" y="6497056"/>
                  <a:pt x="2068535" y="6491554"/>
                </a:cubicBezTo>
                <a:cubicBezTo>
                  <a:pt x="2070389" y="6486052"/>
                  <a:pt x="2073604" y="6481668"/>
                  <a:pt x="2078179" y="6478403"/>
                </a:cubicBezTo>
                <a:cubicBezTo>
                  <a:pt x="2082753" y="6475138"/>
                  <a:pt x="2088447" y="6473506"/>
                  <a:pt x="2095259" y="6473506"/>
                </a:cubicBezTo>
                <a:cubicBezTo>
                  <a:pt x="2101184" y="6473506"/>
                  <a:pt x="2106102" y="6474977"/>
                  <a:pt x="2110011" y="6477920"/>
                </a:cubicBezTo>
                <a:cubicBezTo>
                  <a:pt x="2113921" y="6480862"/>
                  <a:pt x="2116904" y="6485558"/>
                  <a:pt x="2118960" y="6492007"/>
                </a:cubicBezTo>
                <a:lnTo>
                  <a:pt x="2130508" y="6489286"/>
                </a:lnTo>
                <a:cubicBezTo>
                  <a:pt x="2128130" y="6481104"/>
                  <a:pt x="2123917" y="6474755"/>
                  <a:pt x="2117871" y="6470241"/>
                </a:cubicBezTo>
                <a:cubicBezTo>
                  <a:pt x="2111825" y="6465726"/>
                  <a:pt x="2104368" y="6463469"/>
                  <a:pt x="2095501" y="6463469"/>
                </a:cubicBezTo>
                <a:close/>
                <a:moveTo>
                  <a:pt x="0" y="0"/>
                </a:moveTo>
                <a:lnTo>
                  <a:pt x="7159625" y="0"/>
                </a:lnTo>
                <a:lnTo>
                  <a:pt x="71596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274320">
            <a:noAutofit/>
          </a:bodyPr>
          <a:lstStyle>
            <a:lvl1pPr marL="27432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image&gt;</a:t>
            </a:r>
          </a:p>
        </p:txBody>
      </p:sp>
    </p:spTree>
    <p:extLst>
      <p:ext uri="{BB962C8B-B14F-4D97-AF65-F5344CB8AC3E}">
        <p14:creationId xmlns:p14="http://schemas.microsoft.com/office/powerpoint/2010/main" val="2192376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/30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59381B-2BA1-4B22-8629-83D00E4C0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7199" y="1188721"/>
            <a:ext cx="4114799" cy="5112275"/>
          </a:xfrm>
        </p:spPr>
        <p:txBody>
          <a:bodyPr lIns="274320" rIns="274320">
            <a:noAutofit/>
          </a:bodyPr>
          <a:lstStyle>
            <a:lvl1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005840" indent="-2743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2EA6BB-A2F3-431E-8022-1FDE2B9708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6818" y="272785"/>
            <a:ext cx="4114799" cy="640080"/>
          </a:xfrm>
        </p:spPr>
        <p:txBody>
          <a:bodyPr rIns="274320">
            <a:normAutofit/>
          </a:bodyPr>
          <a:lstStyle>
            <a:lvl1pPr algn="r"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92E09-8C22-4864-AD3A-39B6D9FFD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E0A96E3-73EA-4C48-8A5F-0D7630AD7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3799DAC-0EC8-4A41-99A5-663B9FE235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076435" cy="6858000"/>
          </a:xfrm>
          <a:custGeom>
            <a:avLst/>
            <a:gdLst/>
            <a:ahLst/>
            <a:cxnLst/>
            <a:rect l="l" t="t" r="r" b="b"/>
            <a:pathLst>
              <a:path w="8076435" h="6858000">
                <a:moveTo>
                  <a:pt x="1829898" y="6541223"/>
                </a:moveTo>
                <a:lnTo>
                  <a:pt x="1829898" y="6553617"/>
                </a:lnTo>
                <a:lnTo>
                  <a:pt x="1836065" y="6553617"/>
                </a:lnTo>
                <a:cubicBezTo>
                  <a:pt x="1835944" y="6557285"/>
                  <a:pt x="1835340" y="6560097"/>
                  <a:pt x="1834251" y="6562052"/>
                </a:cubicBezTo>
                <a:cubicBezTo>
                  <a:pt x="1833163" y="6564007"/>
                  <a:pt x="1831470" y="6565488"/>
                  <a:pt x="1829173" y="6566496"/>
                </a:cubicBezTo>
                <a:lnTo>
                  <a:pt x="1832196" y="6571151"/>
                </a:lnTo>
                <a:cubicBezTo>
                  <a:pt x="1835703" y="6569619"/>
                  <a:pt x="1838262" y="6567453"/>
                  <a:pt x="1839874" y="6564651"/>
                </a:cubicBezTo>
                <a:cubicBezTo>
                  <a:pt x="1841487" y="6561850"/>
                  <a:pt x="1842293" y="6558172"/>
                  <a:pt x="1842293" y="6553617"/>
                </a:cubicBezTo>
                <a:lnTo>
                  <a:pt x="1842293" y="6541223"/>
                </a:lnTo>
                <a:close/>
                <a:moveTo>
                  <a:pt x="4058799" y="6521391"/>
                </a:moveTo>
                <a:lnTo>
                  <a:pt x="4058799" y="6525382"/>
                </a:lnTo>
                <a:cubicBezTo>
                  <a:pt x="4058799" y="6530178"/>
                  <a:pt x="4058215" y="6533806"/>
                  <a:pt x="4057046" y="6536265"/>
                </a:cubicBezTo>
                <a:cubicBezTo>
                  <a:pt x="4055514" y="6539449"/>
                  <a:pt x="4053116" y="6541958"/>
                  <a:pt x="4049851" y="6543792"/>
                </a:cubicBezTo>
                <a:cubicBezTo>
                  <a:pt x="4046586" y="6545626"/>
                  <a:pt x="4042858" y="6546543"/>
                  <a:pt x="4038666" y="6546543"/>
                </a:cubicBezTo>
                <a:cubicBezTo>
                  <a:pt x="4034434" y="6546543"/>
                  <a:pt x="4031219" y="6545576"/>
                  <a:pt x="4029022" y="6543641"/>
                </a:cubicBezTo>
                <a:cubicBezTo>
                  <a:pt x="4026825" y="6541706"/>
                  <a:pt x="4025727" y="6539288"/>
                  <a:pt x="4025727" y="6536386"/>
                </a:cubicBezTo>
                <a:cubicBezTo>
                  <a:pt x="4025727" y="6534491"/>
                  <a:pt x="4026231" y="6532768"/>
                  <a:pt x="4027238" y="6531216"/>
                </a:cubicBezTo>
                <a:cubicBezTo>
                  <a:pt x="4028246" y="6529664"/>
                  <a:pt x="4029677" y="6528485"/>
                  <a:pt x="4031531" y="6527679"/>
                </a:cubicBezTo>
                <a:cubicBezTo>
                  <a:pt x="4033385" y="6526873"/>
                  <a:pt x="4036549" y="6526148"/>
                  <a:pt x="4041024" y="6525503"/>
                </a:cubicBezTo>
                <a:cubicBezTo>
                  <a:pt x="4048924" y="6524374"/>
                  <a:pt x="4054849" y="6523004"/>
                  <a:pt x="4058799" y="6521391"/>
                </a:cubicBezTo>
                <a:close/>
                <a:moveTo>
                  <a:pt x="1772799" y="6521391"/>
                </a:moveTo>
                <a:lnTo>
                  <a:pt x="1772799" y="6525382"/>
                </a:lnTo>
                <a:cubicBezTo>
                  <a:pt x="1772799" y="6530178"/>
                  <a:pt x="1772215" y="6533806"/>
                  <a:pt x="1771046" y="6536265"/>
                </a:cubicBezTo>
                <a:cubicBezTo>
                  <a:pt x="1769514" y="6539449"/>
                  <a:pt x="1767116" y="6541958"/>
                  <a:pt x="1763851" y="6543792"/>
                </a:cubicBezTo>
                <a:cubicBezTo>
                  <a:pt x="1760586" y="6545626"/>
                  <a:pt x="1756858" y="6546543"/>
                  <a:pt x="1752666" y="6546543"/>
                </a:cubicBezTo>
                <a:cubicBezTo>
                  <a:pt x="1748433" y="6546543"/>
                  <a:pt x="1745219" y="6545576"/>
                  <a:pt x="1743022" y="6543641"/>
                </a:cubicBezTo>
                <a:cubicBezTo>
                  <a:pt x="1740825" y="6541706"/>
                  <a:pt x="1739727" y="6539288"/>
                  <a:pt x="1739727" y="6536386"/>
                </a:cubicBezTo>
                <a:cubicBezTo>
                  <a:pt x="1739727" y="6534491"/>
                  <a:pt x="1740231" y="6532768"/>
                  <a:pt x="1741238" y="6531216"/>
                </a:cubicBezTo>
                <a:cubicBezTo>
                  <a:pt x="1742246" y="6529664"/>
                  <a:pt x="1743677" y="6528485"/>
                  <a:pt x="1745531" y="6527679"/>
                </a:cubicBezTo>
                <a:cubicBezTo>
                  <a:pt x="1747385" y="6526873"/>
                  <a:pt x="1750550" y="6526148"/>
                  <a:pt x="1755024" y="6525503"/>
                </a:cubicBezTo>
                <a:cubicBezTo>
                  <a:pt x="1762924" y="6524374"/>
                  <a:pt x="1768849" y="6523004"/>
                  <a:pt x="1772799" y="6521391"/>
                </a:cubicBezTo>
                <a:close/>
                <a:moveTo>
                  <a:pt x="1506099" y="6521391"/>
                </a:moveTo>
                <a:lnTo>
                  <a:pt x="1506099" y="6525382"/>
                </a:lnTo>
                <a:cubicBezTo>
                  <a:pt x="1506099" y="6530178"/>
                  <a:pt x="1505515" y="6533806"/>
                  <a:pt x="1504346" y="6536265"/>
                </a:cubicBezTo>
                <a:cubicBezTo>
                  <a:pt x="1502814" y="6539449"/>
                  <a:pt x="1500416" y="6541958"/>
                  <a:pt x="1497151" y="6543792"/>
                </a:cubicBezTo>
                <a:cubicBezTo>
                  <a:pt x="1493886" y="6545626"/>
                  <a:pt x="1490158" y="6546543"/>
                  <a:pt x="1485966" y="6546543"/>
                </a:cubicBezTo>
                <a:cubicBezTo>
                  <a:pt x="1481733" y="6546543"/>
                  <a:pt x="1478519" y="6545576"/>
                  <a:pt x="1476322" y="6543641"/>
                </a:cubicBezTo>
                <a:cubicBezTo>
                  <a:pt x="1474126" y="6541706"/>
                  <a:pt x="1473027" y="6539288"/>
                  <a:pt x="1473027" y="6536386"/>
                </a:cubicBezTo>
                <a:cubicBezTo>
                  <a:pt x="1473027" y="6534491"/>
                  <a:pt x="1473531" y="6532768"/>
                  <a:pt x="1474539" y="6531216"/>
                </a:cubicBezTo>
                <a:cubicBezTo>
                  <a:pt x="1475546" y="6529664"/>
                  <a:pt x="1476977" y="6528485"/>
                  <a:pt x="1478831" y="6527679"/>
                </a:cubicBezTo>
                <a:cubicBezTo>
                  <a:pt x="1480685" y="6526873"/>
                  <a:pt x="1483850" y="6526148"/>
                  <a:pt x="1488324" y="6525503"/>
                </a:cubicBezTo>
                <a:cubicBezTo>
                  <a:pt x="1496224" y="6524374"/>
                  <a:pt x="1502149" y="6523004"/>
                  <a:pt x="1506099" y="6521391"/>
                </a:cubicBezTo>
                <a:close/>
                <a:moveTo>
                  <a:pt x="3775352" y="6496965"/>
                </a:moveTo>
                <a:cubicBezTo>
                  <a:pt x="3780309" y="6496965"/>
                  <a:pt x="3784481" y="6499021"/>
                  <a:pt x="3787867" y="6503132"/>
                </a:cubicBezTo>
                <a:cubicBezTo>
                  <a:pt x="3791253" y="6507243"/>
                  <a:pt x="3792946" y="6513693"/>
                  <a:pt x="3792946" y="6522480"/>
                </a:cubicBezTo>
                <a:cubicBezTo>
                  <a:pt x="3792946" y="6530461"/>
                  <a:pt x="3791283" y="6536396"/>
                  <a:pt x="3787958" y="6540286"/>
                </a:cubicBezTo>
                <a:cubicBezTo>
                  <a:pt x="3784633" y="6544175"/>
                  <a:pt x="3780592" y="6546120"/>
                  <a:pt x="3775835" y="6546120"/>
                </a:cubicBezTo>
                <a:cubicBezTo>
                  <a:pt x="3771119" y="6546120"/>
                  <a:pt x="3767028" y="6544084"/>
                  <a:pt x="3763561" y="6540013"/>
                </a:cubicBezTo>
                <a:cubicBezTo>
                  <a:pt x="3760095" y="6535942"/>
                  <a:pt x="3758362" y="6529795"/>
                  <a:pt x="3758362" y="6521573"/>
                </a:cubicBezTo>
                <a:cubicBezTo>
                  <a:pt x="3758362" y="6513068"/>
                  <a:pt x="3759984" y="6506840"/>
                  <a:pt x="3763229" y="6502890"/>
                </a:cubicBezTo>
                <a:cubicBezTo>
                  <a:pt x="3766474" y="6498940"/>
                  <a:pt x="3770515" y="6496965"/>
                  <a:pt x="3775352" y="6496965"/>
                </a:cubicBezTo>
                <a:close/>
                <a:moveTo>
                  <a:pt x="3586666" y="6496965"/>
                </a:moveTo>
                <a:cubicBezTo>
                  <a:pt x="3592026" y="6496965"/>
                  <a:pt x="3596511" y="6499011"/>
                  <a:pt x="3600118" y="6503102"/>
                </a:cubicBezTo>
                <a:cubicBezTo>
                  <a:pt x="3603726" y="6507193"/>
                  <a:pt x="3605530" y="6513209"/>
                  <a:pt x="3605530" y="6521149"/>
                </a:cubicBezTo>
                <a:cubicBezTo>
                  <a:pt x="3605530" y="6529574"/>
                  <a:pt x="3603735" y="6535842"/>
                  <a:pt x="3600148" y="6539953"/>
                </a:cubicBezTo>
                <a:cubicBezTo>
                  <a:pt x="3596561" y="6544064"/>
                  <a:pt x="3592067" y="6546120"/>
                  <a:pt x="3586666" y="6546120"/>
                </a:cubicBezTo>
                <a:cubicBezTo>
                  <a:pt x="3581224" y="6546120"/>
                  <a:pt x="3576709" y="6544074"/>
                  <a:pt x="3573122" y="6539983"/>
                </a:cubicBezTo>
                <a:cubicBezTo>
                  <a:pt x="3569535" y="6535892"/>
                  <a:pt x="3567741" y="6529735"/>
                  <a:pt x="3567741" y="6521512"/>
                </a:cubicBezTo>
                <a:cubicBezTo>
                  <a:pt x="3567741" y="6513289"/>
                  <a:pt x="3569535" y="6507143"/>
                  <a:pt x="3573122" y="6503071"/>
                </a:cubicBezTo>
                <a:cubicBezTo>
                  <a:pt x="3576709" y="6499000"/>
                  <a:pt x="3581224" y="6496965"/>
                  <a:pt x="3586666" y="6496965"/>
                </a:cubicBezTo>
                <a:close/>
                <a:moveTo>
                  <a:pt x="3289576" y="6496965"/>
                </a:moveTo>
                <a:cubicBezTo>
                  <a:pt x="3294534" y="6496965"/>
                  <a:pt x="3298706" y="6499021"/>
                  <a:pt x="3302092" y="6503132"/>
                </a:cubicBezTo>
                <a:cubicBezTo>
                  <a:pt x="3305478" y="6507243"/>
                  <a:pt x="3307171" y="6513693"/>
                  <a:pt x="3307171" y="6522480"/>
                </a:cubicBezTo>
                <a:cubicBezTo>
                  <a:pt x="3307171" y="6530461"/>
                  <a:pt x="3305508" y="6536396"/>
                  <a:pt x="3302183" y="6540286"/>
                </a:cubicBezTo>
                <a:cubicBezTo>
                  <a:pt x="3298857" y="6544175"/>
                  <a:pt x="3294817" y="6546120"/>
                  <a:pt x="3290060" y="6546120"/>
                </a:cubicBezTo>
                <a:cubicBezTo>
                  <a:pt x="3285344" y="6546120"/>
                  <a:pt x="3281253" y="6544084"/>
                  <a:pt x="3277787" y="6540013"/>
                </a:cubicBezTo>
                <a:cubicBezTo>
                  <a:pt x="3274320" y="6535942"/>
                  <a:pt x="3272587" y="6529795"/>
                  <a:pt x="3272587" y="6521573"/>
                </a:cubicBezTo>
                <a:cubicBezTo>
                  <a:pt x="3272587" y="6513068"/>
                  <a:pt x="3274209" y="6506840"/>
                  <a:pt x="3277454" y="6502890"/>
                </a:cubicBezTo>
                <a:cubicBezTo>
                  <a:pt x="3280699" y="6498940"/>
                  <a:pt x="3284740" y="6496965"/>
                  <a:pt x="3289576" y="6496965"/>
                </a:cubicBezTo>
                <a:close/>
                <a:moveTo>
                  <a:pt x="2575383" y="6496965"/>
                </a:moveTo>
                <a:cubicBezTo>
                  <a:pt x="2580301" y="6496965"/>
                  <a:pt x="2584502" y="6498960"/>
                  <a:pt x="2587989" y="6502951"/>
                </a:cubicBezTo>
                <a:cubicBezTo>
                  <a:pt x="2591476" y="6506941"/>
                  <a:pt x="2593219" y="6512866"/>
                  <a:pt x="2593219" y="6520726"/>
                </a:cubicBezTo>
                <a:cubicBezTo>
                  <a:pt x="2593219" y="6528949"/>
                  <a:pt x="2591526" y="6534985"/>
                  <a:pt x="2588140" y="6538834"/>
                </a:cubicBezTo>
                <a:cubicBezTo>
                  <a:pt x="2584754" y="6542684"/>
                  <a:pt x="2580563" y="6544608"/>
                  <a:pt x="2575564" y="6544608"/>
                </a:cubicBezTo>
                <a:cubicBezTo>
                  <a:pt x="2570526" y="6544608"/>
                  <a:pt x="2566334" y="6542674"/>
                  <a:pt x="2562988" y="6538804"/>
                </a:cubicBezTo>
                <a:cubicBezTo>
                  <a:pt x="2559643" y="6534935"/>
                  <a:pt x="2557970" y="6528788"/>
                  <a:pt x="2557970" y="6520363"/>
                </a:cubicBezTo>
                <a:cubicBezTo>
                  <a:pt x="2557970" y="6512624"/>
                  <a:pt x="2559663" y="6506790"/>
                  <a:pt x="2563049" y="6502860"/>
                </a:cubicBezTo>
                <a:cubicBezTo>
                  <a:pt x="2566435" y="6498930"/>
                  <a:pt x="2570546" y="6496965"/>
                  <a:pt x="2575383" y="6496965"/>
                </a:cubicBezTo>
                <a:close/>
                <a:moveTo>
                  <a:pt x="1624515" y="6496965"/>
                </a:moveTo>
                <a:cubicBezTo>
                  <a:pt x="1629876" y="6496965"/>
                  <a:pt x="1634361" y="6499011"/>
                  <a:pt x="1637968" y="6503102"/>
                </a:cubicBezTo>
                <a:cubicBezTo>
                  <a:pt x="1641576" y="6507193"/>
                  <a:pt x="1643379" y="6513209"/>
                  <a:pt x="1643379" y="6521149"/>
                </a:cubicBezTo>
                <a:cubicBezTo>
                  <a:pt x="1643379" y="6529574"/>
                  <a:pt x="1641586" y="6535842"/>
                  <a:pt x="1637998" y="6539953"/>
                </a:cubicBezTo>
                <a:cubicBezTo>
                  <a:pt x="1634411" y="6544064"/>
                  <a:pt x="1629917" y="6546120"/>
                  <a:pt x="1624515" y="6546120"/>
                </a:cubicBezTo>
                <a:cubicBezTo>
                  <a:pt x="1619074" y="6546120"/>
                  <a:pt x="1614560" y="6544074"/>
                  <a:pt x="1610972" y="6539983"/>
                </a:cubicBezTo>
                <a:cubicBezTo>
                  <a:pt x="1607385" y="6535892"/>
                  <a:pt x="1605591" y="6529735"/>
                  <a:pt x="1605591" y="6521512"/>
                </a:cubicBezTo>
                <a:cubicBezTo>
                  <a:pt x="1605591" y="6513289"/>
                  <a:pt x="1607385" y="6507143"/>
                  <a:pt x="1610972" y="6503071"/>
                </a:cubicBezTo>
                <a:cubicBezTo>
                  <a:pt x="1614560" y="6499000"/>
                  <a:pt x="1619074" y="6496965"/>
                  <a:pt x="1624515" y="6496965"/>
                </a:cubicBezTo>
                <a:close/>
                <a:moveTo>
                  <a:pt x="803733" y="6496965"/>
                </a:moveTo>
                <a:cubicBezTo>
                  <a:pt x="808651" y="6496965"/>
                  <a:pt x="812853" y="6498960"/>
                  <a:pt x="816339" y="6502951"/>
                </a:cubicBezTo>
                <a:cubicBezTo>
                  <a:pt x="819826" y="6506941"/>
                  <a:pt x="821569" y="6512866"/>
                  <a:pt x="821569" y="6520726"/>
                </a:cubicBezTo>
                <a:cubicBezTo>
                  <a:pt x="821569" y="6528949"/>
                  <a:pt x="819876" y="6534985"/>
                  <a:pt x="816490" y="6538834"/>
                </a:cubicBezTo>
                <a:cubicBezTo>
                  <a:pt x="813104" y="6542684"/>
                  <a:pt x="808912" y="6544608"/>
                  <a:pt x="803914" y="6544608"/>
                </a:cubicBezTo>
                <a:cubicBezTo>
                  <a:pt x="798876" y="6544608"/>
                  <a:pt x="794684" y="6542674"/>
                  <a:pt x="791338" y="6538804"/>
                </a:cubicBezTo>
                <a:cubicBezTo>
                  <a:pt x="787993" y="6534935"/>
                  <a:pt x="786320" y="6528788"/>
                  <a:pt x="786320" y="6520363"/>
                </a:cubicBezTo>
                <a:cubicBezTo>
                  <a:pt x="786320" y="6512624"/>
                  <a:pt x="788013" y="6506790"/>
                  <a:pt x="791399" y="6502860"/>
                </a:cubicBezTo>
                <a:cubicBezTo>
                  <a:pt x="794785" y="6498930"/>
                  <a:pt x="798896" y="6496965"/>
                  <a:pt x="803733" y="6496965"/>
                </a:cubicBezTo>
                <a:close/>
                <a:moveTo>
                  <a:pt x="736877" y="6496965"/>
                </a:moveTo>
                <a:cubicBezTo>
                  <a:pt x="741834" y="6496965"/>
                  <a:pt x="746006" y="6499021"/>
                  <a:pt x="749392" y="6503132"/>
                </a:cubicBezTo>
                <a:cubicBezTo>
                  <a:pt x="752778" y="6507243"/>
                  <a:pt x="754471" y="6513693"/>
                  <a:pt x="754471" y="6522480"/>
                </a:cubicBezTo>
                <a:cubicBezTo>
                  <a:pt x="754471" y="6530461"/>
                  <a:pt x="752808" y="6536396"/>
                  <a:pt x="749483" y="6540286"/>
                </a:cubicBezTo>
                <a:cubicBezTo>
                  <a:pt x="746157" y="6544175"/>
                  <a:pt x="742117" y="6546120"/>
                  <a:pt x="737360" y="6546120"/>
                </a:cubicBezTo>
                <a:cubicBezTo>
                  <a:pt x="732644" y="6546120"/>
                  <a:pt x="728553" y="6544084"/>
                  <a:pt x="725087" y="6540013"/>
                </a:cubicBezTo>
                <a:cubicBezTo>
                  <a:pt x="721620" y="6535942"/>
                  <a:pt x="719887" y="6529795"/>
                  <a:pt x="719887" y="6521573"/>
                </a:cubicBezTo>
                <a:cubicBezTo>
                  <a:pt x="719887" y="6513068"/>
                  <a:pt x="721509" y="6506840"/>
                  <a:pt x="724754" y="6502890"/>
                </a:cubicBezTo>
                <a:cubicBezTo>
                  <a:pt x="727999" y="6498940"/>
                  <a:pt x="732040" y="6496965"/>
                  <a:pt x="736877" y="6496965"/>
                </a:cubicBezTo>
                <a:close/>
                <a:moveTo>
                  <a:pt x="3844264" y="6496904"/>
                </a:moveTo>
                <a:cubicBezTo>
                  <a:pt x="3849786" y="6496904"/>
                  <a:pt x="3854280" y="6499000"/>
                  <a:pt x="3857747" y="6503192"/>
                </a:cubicBezTo>
                <a:cubicBezTo>
                  <a:pt x="3860004" y="6505893"/>
                  <a:pt x="3861374" y="6509944"/>
                  <a:pt x="3861858" y="6515345"/>
                </a:cubicBezTo>
                <a:lnTo>
                  <a:pt x="3826004" y="6515345"/>
                </a:lnTo>
                <a:cubicBezTo>
                  <a:pt x="3826367" y="6509742"/>
                  <a:pt x="3828252" y="6505268"/>
                  <a:pt x="3831658" y="6501923"/>
                </a:cubicBezTo>
                <a:cubicBezTo>
                  <a:pt x="3835063" y="6498577"/>
                  <a:pt x="3839265" y="6496904"/>
                  <a:pt x="3844264" y="6496904"/>
                </a:cubicBezTo>
                <a:close/>
                <a:moveTo>
                  <a:pt x="3225139" y="6496904"/>
                </a:moveTo>
                <a:cubicBezTo>
                  <a:pt x="3230661" y="6496904"/>
                  <a:pt x="3235155" y="6499000"/>
                  <a:pt x="3238622" y="6503192"/>
                </a:cubicBezTo>
                <a:cubicBezTo>
                  <a:pt x="3240879" y="6505893"/>
                  <a:pt x="3242249" y="6509944"/>
                  <a:pt x="3242733" y="6515345"/>
                </a:cubicBezTo>
                <a:lnTo>
                  <a:pt x="3206879" y="6515345"/>
                </a:lnTo>
                <a:cubicBezTo>
                  <a:pt x="3207242" y="6509742"/>
                  <a:pt x="3209127" y="6505268"/>
                  <a:pt x="3212533" y="6501923"/>
                </a:cubicBezTo>
                <a:cubicBezTo>
                  <a:pt x="3215938" y="6498577"/>
                  <a:pt x="3220140" y="6496904"/>
                  <a:pt x="3225139" y="6496904"/>
                </a:cubicBezTo>
                <a:close/>
                <a:moveTo>
                  <a:pt x="3072739" y="6496904"/>
                </a:moveTo>
                <a:cubicBezTo>
                  <a:pt x="3078261" y="6496904"/>
                  <a:pt x="3082755" y="6499000"/>
                  <a:pt x="3086221" y="6503192"/>
                </a:cubicBezTo>
                <a:cubicBezTo>
                  <a:pt x="3088479" y="6505893"/>
                  <a:pt x="3089849" y="6509944"/>
                  <a:pt x="3090333" y="6515345"/>
                </a:cubicBezTo>
                <a:lnTo>
                  <a:pt x="3054479" y="6515345"/>
                </a:lnTo>
                <a:cubicBezTo>
                  <a:pt x="3054842" y="6509742"/>
                  <a:pt x="3056727" y="6505268"/>
                  <a:pt x="3060133" y="6501923"/>
                </a:cubicBezTo>
                <a:cubicBezTo>
                  <a:pt x="3063539" y="6498577"/>
                  <a:pt x="3067741" y="6496904"/>
                  <a:pt x="3072739" y="6496904"/>
                </a:cubicBezTo>
                <a:close/>
                <a:moveTo>
                  <a:pt x="2939389" y="6496904"/>
                </a:moveTo>
                <a:cubicBezTo>
                  <a:pt x="2944911" y="6496904"/>
                  <a:pt x="2949405" y="6499000"/>
                  <a:pt x="2952872" y="6503192"/>
                </a:cubicBezTo>
                <a:cubicBezTo>
                  <a:pt x="2955129" y="6505893"/>
                  <a:pt x="2956499" y="6509944"/>
                  <a:pt x="2956983" y="6515345"/>
                </a:cubicBezTo>
                <a:lnTo>
                  <a:pt x="2921129" y="6515345"/>
                </a:lnTo>
                <a:cubicBezTo>
                  <a:pt x="2921492" y="6509742"/>
                  <a:pt x="2923376" y="6505268"/>
                  <a:pt x="2926783" y="6501923"/>
                </a:cubicBezTo>
                <a:cubicBezTo>
                  <a:pt x="2930189" y="6498577"/>
                  <a:pt x="2934391" y="6496904"/>
                  <a:pt x="2939389" y="6496904"/>
                </a:cubicBezTo>
                <a:close/>
                <a:moveTo>
                  <a:pt x="1320139" y="6496904"/>
                </a:moveTo>
                <a:cubicBezTo>
                  <a:pt x="1325661" y="6496904"/>
                  <a:pt x="1330155" y="6499000"/>
                  <a:pt x="1333621" y="6503192"/>
                </a:cubicBezTo>
                <a:cubicBezTo>
                  <a:pt x="1335879" y="6505893"/>
                  <a:pt x="1337249" y="6509944"/>
                  <a:pt x="1337733" y="6515345"/>
                </a:cubicBezTo>
                <a:lnTo>
                  <a:pt x="1301879" y="6515345"/>
                </a:lnTo>
                <a:cubicBezTo>
                  <a:pt x="1302242" y="6509742"/>
                  <a:pt x="1304126" y="6505268"/>
                  <a:pt x="1307533" y="6501923"/>
                </a:cubicBezTo>
                <a:cubicBezTo>
                  <a:pt x="1310939" y="6498577"/>
                  <a:pt x="1315141" y="6496904"/>
                  <a:pt x="1320139" y="6496904"/>
                </a:cubicBezTo>
                <a:close/>
                <a:moveTo>
                  <a:pt x="1062964" y="6496904"/>
                </a:moveTo>
                <a:cubicBezTo>
                  <a:pt x="1068486" y="6496904"/>
                  <a:pt x="1072980" y="6499000"/>
                  <a:pt x="1076446" y="6503192"/>
                </a:cubicBezTo>
                <a:cubicBezTo>
                  <a:pt x="1078704" y="6505893"/>
                  <a:pt x="1080074" y="6509944"/>
                  <a:pt x="1080558" y="6515345"/>
                </a:cubicBezTo>
                <a:lnTo>
                  <a:pt x="1044704" y="6515345"/>
                </a:lnTo>
                <a:cubicBezTo>
                  <a:pt x="1045067" y="6509742"/>
                  <a:pt x="1046952" y="6505268"/>
                  <a:pt x="1050357" y="6501923"/>
                </a:cubicBezTo>
                <a:cubicBezTo>
                  <a:pt x="1053764" y="6498577"/>
                  <a:pt x="1057966" y="6496904"/>
                  <a:pt x="1062964" y="6496904"/>
                </a:cubicBezTo>
                <a:close/>
                <a:moveTo>
                  <a:pt x="872464" y="6496904"/>
                </a:moveTo>
                <a:cubicBezTo>
                  <a:pt x="877986" y="6496904"/>
                  <a:pt x="882480" y="6499000"/>
                  <a:pt x="885947" y="6503192"/>
                </a:cubicBezTo>
                <a:cubicBezTo>
                  <a:pt x="888204" y="6505893"/>
                  <a:pt x="889574" y="6509944"/>
                  <a:pt x="890058" y="6515345"/>
                </a:cubicBezTo>
                <a:lnTo>
                  <a:pt x="854204" y="6515345"/>
                </a:lnTo>
                <a:cubicBezTo>
                  <a:pt x="854567" y="6509742"/>
                  <a:pt x="856451" y="6505268"/>
                  <a:pt x="859857" y="6501923"/>
                </a:cubicBezTo>
                <a:cubicBezTo>
                  <a:pt x="863264" y="6498577"/>
                  <a:pt x="867465" y="6496904"/>
                  <a:pt x="872464" y="6496904"/>
                </a:cubicBezTo>
                <a:close/>
                <a:moveTo>
                  <a:pt x="3989292" y="6489407"/>
                </a:moveTo>
                <a:lnTo>
                  <a:pt x="3989292" y="6553617"/>
                </a:lnTo>
                <a:lnTo>
                  <a:pt x="4000175" y="6553617"/>
                </a:lnTo>
                <a:lnTo>
                  <a:pt x="4000175" y="6489407"/>
                </a:lnTo>
                <a:close/>
                <a:moveTo>
                  <a:pt x="3722592" y="6489407"/>
                </a:moveTo>
                <a:lnTo>
                  <a:pt x="3722592" y="6553617"/>
                </a:lnTo>
                <a:lnTo>
                  <a:pt x="3733475" y="6553617"/>
                </a:lnTo>
                <a:lnTo>
                  <a:pt x="3733475" y="6489407"/>
                </a:lnTo>
                <a:close/>
                <a:moveTo>
                  <a:pt x="2522442" y="6489407"/>
                </a:moveTo>
                <a:lnTo>
                  <a:pt x="2522442" y="6553617"/>
                </a:lnTo>
                <a:lnTo>
                  <a:pt x="2533325" y="6553617"/>
                </a:lnTo>
                <a:lnTo>
                  <a:pt x="2533325" y="6489407"/>
                </a:lnTo>
                <a:close/>
                <a:moveTo>
                  <a:pt x="1569942" y="6489407"/>
                </a:moveTo>
                <a:lnTo>
                  <a:pt x="1569942" y="6553617"/>
                </a:lnTo>
                <a:lnTo>
                  <a:pt x="1580825" y="6553617"/>
                </a:lnTo>
                <a:lnTo>
                  <a:pt x="1580825" y="6489407"/>
                </a:lnTo>
                <a:close/>
                <a:moveTo>
                  <a:pt x="941292" y="6489407"/>
                </a:moveTo>
                <a:lnTo>
                  <a:pt x="941292" y="6553617"/>
                </a:lnTo>
                <a:lnTo>
                  <a:pt x="952175" y="6553617"/>
                </a:lnTo>
                <a:lnTo>
                  <a:pt x="952175" y="6489407"/>
                </a:lnTo>
                <a:close/>
                <a:moveTo>
                  <a:pt x="684117" y="6489407"/>
                </a:moveTo>
                <a:lnTo>
                  <a:pt x="684117" y="6553617"/>
                </a:lnTo>
                <a:lnTo>
                  <a:pt x="695000" y="6553617"/>
                </a:lnTo>
                <a:lnTo>
                  <a:pt x="695000" y="6489407"/>
                </a:lnTo>
                <a:close/>
                <a:moveTo>
                  <a:pt x="4044954" y="6487956"/>
                </a:moveTo>
                <a:cubicBezTo>
                  <a:pt x="4039431" y="6487956"/>
                  <a:pt x="4034574" y="6488712"/>
                  <a:pt x="4030382" y="6490223"/>
                </a:cubicBezTo>
                <a:cubicBezTo>
                  <a:pt x="4026190" y="6491735"/>
                  <a:pt x="4022986" y="6493891"/>
                  <a:pt x="4020769" y="6496693"/>
                </a:cubicBezTo>
                <a:cubicBezTo>
                  <a:pt x="4018552" y="6499494"/>
                  <a:pt x="4016960" y="6503172"/>
                  <a:pt x="4015993" y="6507727"/>
                </a:cubicBezTo>
                <a:lnTo>
                  <a:pt x="4026634" y="6509178"/>
                </a:lnTo>
                <a:cubicBezTo>
                  <a:pt x="4027803" y="6504623"/>
                  <a:pt x="4029606" y="6501449"/>
                  <a:pt x="4032045" y="6499655"/>
                </a:cubicBezTo>
                <a:cubicBezTo>
                  <a:pt x="4034484" y="6497862"/>
                  <a:pt x="4038262" y="6496965"/>
                  <a:pt x="4043382" y="6496965"/>
                </a:cubicBezTo>
                <a:cubicBezTo>
                  <a:pt x="4048863" y="6496965"/>
                  <a:pt x="4052995" y="6498194"/>
                  <a:pt x="4055776" y="6500653"/>
                </a:cubicBezTo>
                <a:cubicBezTo>
                  <a:pt x="4057832" y="6502467"/>
                  <a:pt x="4058860" y="6505591"/>
                  <a:pt x="4058860" y="6510025"/>
                </a:cubicBezTo>
                <a:cubicBezTo>
                  <a:pt x="4058860" y="6510428"/>
                  <a:pt x="4058839" y="6511375"/>
                  <a:pt x="4058799" y="6512866"/>
                </a:cubicBezTo>
                <a:cubicBezTo>
                  <a:pt x="4054647" y="6514317"/>
                  <a:pt x="4048178" y="6515567"/>
                  <a:pt x="4039391" y="6516615"/>
                </a:cubicBezTo>
                <a:cubicBezTo>
                  <a:pt x="4035078" y="6517139"/>
                  <a:pt x="4031854" y="6517683"/>
                  <a:pt x="4029718" y="6518247"/>
                </a:cubicBezTo>
                <a:cubicBezTo>
                  <a:pt x="4026815" y="6519053"/>
                  <a:pt x="4024205" y="6520243"/>
                  <a:pt x="4021888" y="6521815"/>
                </a:cubicBezTo>
                <a:cubicBezTo>
                  <a:pt x="4019570" y="6523387"/>
                  <a:pt x="4017695" y="6525472"/>
                  <a:pt x="4016265" y="6528072"/>
                </a:cubicBezTo>
                <a:cubicBezTo>
                  <a:pt x="4014834" y="6530672"/>
                  <a:pt x="4014118" y="6533544"/>
                  <a:pt x="4014118" y="6536688"/>
                </a:cubicBezTo>
                <a:cubicBezTo>
                  <a:pt x="4014118" y="6542049"/>
                  <a:pt x="4016013" y="6546453"/>
                  <a:pt x="4019802" y="6549899"/>
                </a:cubicBezTo>
                <a:cubicBezTo>
                  <a:pt x="4023590" y="6553345"/>
                  <a:pt x="4029012" y="6555068"/>
                  <a:pt x="4036066" y="6555068"/>
                </a:cubicBezTo>
                <a:cubicBezTo>
                  <a:pt x="4040338" y="6555068"/>
                  <a:pt x="4044339" y="6554363"/>
                  <a:pt x="4048067" y="6552952"/>
                </a:cubicBezTo>
                <a:cubicBezTo>
                  <a:pt x="4051796" y="6551541"/>
                  <a:pt x="4055675" y="6549123"/>
                  <a:pt x="4059706" y="6545697"/>
                </a:cubicBezTo>
                <a:cubicBezTo>
                  <a:pt x="4060029" y="6548720"/>
                  <a:pt x="4060754" y="6551360"/>
                  <a:pt x="4061883" y="6553617"/>
                </a:cubicBezTo>
                <a:lnTo>
                  <a:pt x="4073250" y="6553617"/>
                </a:lnTo>
                <a:cubicBezTo>
                  <a:pt x="4071879" y="6551158"/>
                  <a:pt x="4070962" y="6548589"/>
                  <a:pt x="4070499" y="6545908"/>
                </a:cubicBezTo>
                <a:cubicBezTo>
                  <a:pt x="4070035" y="6543228"/>
                  <a:pt x="4069803" y="6536829"/>
                  <a:pt x="4069803" y="6526712"/>
                </a:cubicBezTo>
                <a:lnTo>
                  <a:pt x="4069803" y="6512201"/>
                </a:lnTo>
                <a:cubicBezTo>
                  <a:pt x="4069803" y="6507364"/>
                  <a:pt x="4069622" y="6504019"/>
                  <a:pt x="4069259" y="6502165"/>
                </a:cubicBezTo>
                <a:cubicBezTo>
                  <a:pt x="4068614" y="6499182"/>
                  <a:pt x="4067485" y="6496713"/>
                  <a:pt x="4065873" y="6494758"/>
                </a:cubicBezTo>
                <a:cubicBezTo>
                  <a:pt x="4064261" y="6492803"/>
                  <a:pt x="4061742" y="6491181"/>
                  <a:pt x="4058316" y="6489891"/>
                </a:cubicBezTo>
                <a:cubicBezTo>
                  <a:pt x="4054889" y="6488601"/>
                  <a:pt x="4050435" y="6487956"/>
                  <a:pt x="4044954" y="6487956"/>
                </a:cubicBezTo>
                <a:close/>
                <a:moveTo>
                  <a:pt x="3914687" y="6487956"/>
                </a:moveTo>
                <a:cubicBezTo>
                  <a:pt x="3905779" y="6487956"/>
                  <a:pt x="3898967" y="6491483"/>
                  <a:pt x="3894251" y="6498537"/>
                </a:cubicBezTo>
                <a:lnTo>
                  <a:pt x="3894251" y="6489407"/>
                </a:lnTo>
                <a:lnTo>
                  <a:pt x="3884456" y="6489407"/>
                </a:lnTo>
                <a:lnTo>
                  <a:pt x="3884456" y="6553617"/>
                </a:lnTo>
                <a:lnTo>
                  <a:pt x="3895339" y="6553617"/>
                </a:lnTo>
                <a:lnTo>
                  <a:pt x="3895339" y="6518550"/>
                </a:lnTo>
                <a:cubicBezTo>
                  <a:pt x="3895339" y="6510327"/>
                  <a:pt x="3897022" y="6504744"/>
                  <a:pt x="3900388" y="6501802"/>
                </a:cubicBezTo>
                <a:cubicBezTo>
                  <a:pt x="3903754" y="6498859"/>
                  <a:pt x="3907754" y="6497388"/>
                  <a:pt x="3912390" y="6497388"/>
                </a:cubicBezTo>
                <a:cubicBezTo>
                  <a:pt x="3915292" y="6497388"/>
                  <a:pt x="3917821" y="6498043"/>
                  <a:pt x="3919978" y="6499353"/>
                </a:cubicBezTo>
                <a:cubicBezTo>
                  <a:pt x="3922134" y="6500663"/>
                  <a:pt x="3923635" y="6502416"/>
                  <a:pt x="3924482" y="6504613"/>
                </a:cubicBezTo>
                <a:cubicBezTo>
                  <a:pt x="3925329" y="6506810"/>
                  <a:pt x="3925752" y="6510125"/>
                  <a:pt x="3925752" y="6514559"/>
                </a:cubicBezTo>
                <a:lnTo>
                  <a:pt x="3925752" y="6553617"/>
                </a:lnTo>
                <a:lnTo>
                  <a:pt x="3936635" y="6553617"/>
                </a:lnTo>
                <a:lnTo>
                  <a:pt x="3936635" y="6514136"/>
                </a:lnTo>
                <a:cubicBezTo>
                  <a:pt x="3936635" y="6509097"/>
                  <a:pt x="3936433" y="6505571"/>
                  <a:pt x="3936030" y="6503555"/>
                </a:cubicBezTo>
                <a:cubicBezTo>
                  <a:pt x="3935385" y="6500452"/>
                  <a:pt x="3934257" y="6497771"/>
                  <a:pt x="3932644" y="6495514"/>
                </a:cubicBezTo>
                <a:cubicBezTo>
                  <a:pt x="3931032" y="6493257"/>
                  <a:pt x="3928603" y="6491433"/>
                  <a:pt x="3925359" y="6490042"/>
                </a:cubicBezTo>
                <a:cubicBezTo>
                  <a:pt x="3922114" y="6488651"/>
                  <a:pt x="3918557" y="6487956"/>
                  <a:pt x="3914687" y="6487956"/>
                </a:cubicBezTo>
                <a:close/>
                <a:moveTo>
                  <a:pt x="3844143" y="6487956"/>
                </a:moveTo>
                <a:cubicBezTo>
                  <a:pt x="3835275" y="6487956"/>
                  <a:pt x="3828060" y="6490939"/>
                  <a:pt x="3822497" y="6496904"/>
                </a:cubicBezTo>
                <a:cubicBezTo>
                  <a:pt x="3816935" y="6502870"/>
                  <a:pt x="3814154" y="6511254"/>
                  <a:pt x="3814154" y="6522056"/>
                </a:cubicBezTo>
                <a:cubicBezTo>
                  <a:pt x="3814154" y="6532496"/>
                  <a:pt x="3816905" y="6540608"/>
                  <a:pt x="3822407" y="6546392"/>
                </a:cubicBezTo>
                <a:cubicBezTo>
                  <a:pt x="3827909" y="6552176"/>
                  <a:pt x="3835356" y="6555068"/>
                  <a:pt x="3844747" y="6555068"/>
                </a:cubicBezTo>
                <a:cubicBezTo>
                  <a:pt x="3852204" y="6555068"/>
                  <a:pt x="3858331" y="6553254"/>
                  <a:pt x="3863128" y="6549627"/>
                </a:cubicBezTo>
                <a:cubicBezTo>
                  <a:pt x="3867924" y="6545999"/>
                  <a:pt x="3871210" y="6540900"/>
                  <a:pt x="3872983" y="6534330"/>
                </a:cubicBezTo>
                <a:lnTo>
                  <a:pt x="3861737" y="6532939"/>
                </a:lnTo>
                <a:cubicBezTo>
                  <a:pt x="3860085" y="6537535"/>
                  <a:pt x="3857847" y="6540880"/>
                  <a:pt x="3855026" y="6542976"/>
                </a:cubicBezTo>
                <a:cubicBezTo>
                  <a:pt x="3852204" y="6545072"/>
                  <a:pt x="3848798" y="6546120"/>
                  <a:pt x="3844808" y="6546120"/>
                </a:cubicBezTo>
                <a:cubicBezTo>
                  <a:pt x="3839447" y="6546120"/>
                  <a:pt x="3834973" y="6544246"/>
                  <a:pt x="3831385" y="6540497"/>
                </a:cubicBezTo>
                <a:cubicBezTo>
                  <a:pt x="3827798" y="6536749"/>
                  <a:pt x="3825803" y="6531347"/>
                  <a:pt x="3825400" y="6524293"/>
                </a:cubicBezTo>
                <a:lnTo>
                  <a:pt x="3873285" y="6524293"/>
                </a:lnTo>
                <a:cubicBezTo>
                  <a:pt x="3873325" y="6523004"/>
                  <a:pt x="3873345" y="6522036"/>
                  <a:pt x="3873345" y="6521391"/>
                </a:cubicBezTo>
                <a:cubicBezTo>
                  <a:pt x="3873345" y="6510790"/>
                  <a:pt x="3870625" y="6502568"/>
                  <a:pt x="3865183" y="6496723"/>
                </a:cubicBezTo>
                <a:cubicBezTo>
                  <a:pt x="3859742" y="6490878"/>
                  <a:pt x="3852728" y="6487956"/>
                  <a:pt x="3844143" y="6487956"/>
                </a:cubicBezTo>
                <a:close/>
                <a:moveTo>
                  <a:pt x="3657512" y="6487956"/>
                </a:moveTo>
                <a:cubicBezTo>
                  <a:pt x="3648604" y="6487956"/>
                  <a:pt x="3641792" y="6491483"/>
                  <a:pt x="3637076" y="6498537"/>
                </a:cubicBezTo>
                <a:lnTo>
                  <a:pt x="3637076" y="6489407"/>
                </a:lnTo>
                <a:lnTo>
                  <a:pt x="3627282" y="6489407"/>
                </a:lnTo>
                <a:lnTo>
                  <a:pt x="3627282" y="6553617"/>
                </a:lnTo>
                <a:lnTo>
                  <a:pt x="3638164" y="6553617"/>
                </a:lnTo>
                <a:lnTo>
                  <a:pt x="3638164" y="6518550"/>
                </a:lnTo>
                <a:cubicBezTo>
                  <a:pt x="3638164" y="6510327"/>
                  <a:pt x="3639847" y="6504744"/>
                  <a:pt x="3643213" y="6501802"/>
                </a:cubicBezTo>
                <a:cubicBezTo>
                  <a:pt x="3646579" y="6498859"/>
                  <a:pt x="3650579" y="6497388"/>
                  <a:pt x="3655215" y="6497388"/>
                </a:cubicBezTo>
                <a:cubicBezTo>
                  <a:pt x="3658117" y="6497388"/>
                  <a:pt x="3660646" y="6498043"/>
                  <a:pt x="3662803" y="6499353"/>
                </a:cubicBezTo>
                <a:cubicBezTo>
                  <a:pt x="3664959" y="6500663"/>
                  <a:pt x="3666461" y="6502416"/>
                  <a:pt x="3667307" y="6504613"/>
                </a:cubicBezTo>
                <a:cubicBezTo>
                  <a:pt x="3668153" y="6506810"/>
                  <a:pt x="3668577" y="6510125"/>
                  <a:pt x="3668577" y="6514559"/>
                </a:cubicBezTo>
                <a:lnTo>
                  <a:pt x="3668577" y="6553617"/>
                </a:lnTo>
                <a:lnTo>
                  <a:pt x="3679460" y="6553617"/>
                </a:lnTo>
                <a:lnTo>
                  <a:pt x="3679460" y="6514136"/>
                </a:lnTo>
                <a:cubicBezTo>
                  <a:pt x="3679460" y="6509097"/>
                  <a:pt x="3679258" y="6505571"/>
                  <a:pt x="3678855" y="6503555"/>
                </a:cubicBezTo>
                <a:cubicBezTo>
                  <a:pt x="3678210" y="6500452"/>
                  <a:pt x="3677082" y="6497771"/>
                  <a:pt x="3675469" y="6495514"/>
                </a:cubicBezTo>
                <a:cubicBezTo>
                  <a:pt x="3673857" y="6493257"/>
                  <a:pt x="3671429" y="6491433"/>
                  <a:pt x="3668184" y="6490042"/>
                </a:cubicBezTo>
                <a:cubicBezTo>
                  <a:pt x="3664939" y="6488651"/>
                  <a:pt x="3661382" y="6487956"/>
                  <a:pt x="3657512" y="6487956"/>
                </a:cubicBezTo>
                <a:close/>
                <a:moveTo>
                  <a:pt x="3586666" y="6487956"/>
                </a:moveTo>
                <a:cubicBezTo>
                  <a:pt x="3578725" y="6487956"/>
                  <a:pt x="3571993" y="6490334"/>
                  <a:pt x="3566471" y="6495091"/>
                </a:cubicBezTo>
                <a:cubicBezTo>
                  <a:pt x="3559861" y="6500814"/>
                  <a:pt x="3556556" y="6509621"/>
                  <a:pt x="3556556" y="6521512"/>
                </a:cubicBezTo>
                <a:cubicBezTo>
                  <a:pt x="3556556" y="6532355"/>
                  <a:pt x="3559327" y="6540658"/>
                  <a:pt x="3564869" y="6546422"/>
                </a:cubicBezTo>
                <a:cubicBezTo>
                  <a:pt x="3570412" y="6552186"/>
                  <a:pt x="3577677" y="6555068"/>
                  <a:pt x="3586666" y="6555068"/>
                </a:cubicBezTo>
                <a:cubicBezTo>
                  <a:pt x="3592268" y="6555068"/>
                  <a:pt x="3597438" y="6553758"/>
                  <a:pt x="3602174" y="6551138"/>
                </a:cubicBezTo>
                <a:cubicBezTo>
                  <a:pt x="3606910" y="6548518"/>
                  <a:pt x="3610517" y="6544840"/>
                  <a:pt x="3612996" y="6540104"/>
                </a:cubicBezTo>
                <a:cubicBezTo>
                  <a:pt x="3615475" y="6535368"/>
                  <a:pt x="3616715" y="6528868"/>
                  <a:pt x="3616715" y="6520605"/>
                </a:cubicBezTo>
                <a:cubicBezTo>
                  <a:pt x="3616715" y="6510407"/>
                  <a:pt x="3613913" y="6502416"/>
                  <a:pt x="3608311" y="6496632"/>
                </a:cubicBezTo>
                <a:cubicBezTo>
                  <a:pt x="3602708" y="6490848"/>
                  <a:pt x="3595493" y="6487956"/>
                  <a:pt x="3586666" y="6487956"/>
                </a:cubicBezTo>
                <a:close/>
                <a:moveTo>
                  <a:pt x="3225018" y="6487956"/>
                </a:moveTo>
                <a:cubicBezTo>
                  <a:pt x="3216150" y="6487956"/>
                  <a:pt x="3208935" y="6490939"/>
                  <a:pt x="3203372" y="6496904"/>
                </a:cubicBezTo>
                <a:cubicBezTo>
                  <a:pt x="3197810" y="6502870"/>
                  <a:pt x="3195029" y="6511254"/>
                  <a:pt x="3195029" y="6522056"/>
                </a:cubicBezTo>
                <a:cubicBezTo>
                  <a:pt x="3195029" y="6532496"/>
                  <a:pt x="3197780" y="6540608"/>
                  <a:pt x="3203282" y="6546392"/>
                </a:cubicBezTo>
                <a:cubicBezTo>
                  <a:pt x="3208784" y="6552176"/>
                  <a:pt x="3216231" y="6555068"/>
                  <a:pt x="3225622" y="6555068"/>
                </a:cubicBezTo>
                <a:cubicBezTo>
                  <a:pt x="3233079" y="6555068"/>
                  <a:pt x="3239206" y="6553254"/>
                  <a:pt x="3244003" y="6549627"/>
                </a:cubicBezTo>
                <a:cubicBezTo>
                  <a:pt x="3248799" y="6545999"/>
                  <a:pt x="3252084" y="6540900"/>
                  <a:pt x="3253858" y="6534330"/>
                </a:cubicBezTo>
                <a:lnTo>
                  <a:pt x="3242612" y="6532939"/>
                </a:lnTo>
                <a:cubicBezTo>
                  <a:pt x="3240960" y="6537535"/>
                  <a:pt x="3238722" y="6540880"/>
                  <a:pt x="3235901" y="6542976"/>
                </a:cubicBezTo>
                <a:cubicBezTo>
                  <a:pt x="3233079" y="6545072"/>
                  <a:pt x="3229673" y="6546120"/>
                  <a:pt x="3225683" y="6546120"/>
                </a:cubicBezTo>
                <a:cubicBezTo>
                  <a:pt x="3220322" y="6546120"/>
                  <a:pt x="3215848" y="6544246"/>
                  <a:pt x="3212260" y="6540497"/>
                </a:cubicBezTo>
                <a:cubicBezTo>
                  <a:pt x="3208673" y="6536749"/>
                  <a:pt x="3206678" y="6531347"/>
                  <a:pt x="3206275" y="6524293"/>
                </a:cubicBezTo>
                <a:lnTo>
                  <a:pt x="3254160" y="6524293"/>
                </a:lnTo>
                <a:cubicBezTo>
                  <a:pt x="3254200" y="6523004"/>
                  <a:pt x="3254220" y="6522036"/>
                  <a:pt x="3254220" y="6521391"/>
                </a:cubicBezTo>
                <a:cubicBezTo>
                  <a:pt x="3254220" y="6510790"/>
                  <a:pt x="3251500" y="6502568"/>
                  <a:pt x="3246058" y="6496723"/>
                </a:cubicBezTo>
                <a:cubicBezTo>
                  <a:pt x="3240617" y="6490878"/>
                  <a:pt x="3233603" y="6487956"/>
                  <a:pt x="3225018" y="6487956"/>
                </a:cubicBezTo>
                <a:close/>
                <a:moveTo>
                  <a:pt x="3136512" y="6487956"/>
                </a:moveTo>
                <a:cubicBezTo>
                  <a:pt x="3133972" y="6487956"/>
                  <a:pt x="3131644" y="6488682"/>
                  <a:pt x="3129528" y="6490133"/>
                </a:cubicBezTo>
                <a:cubicBezTo>
                  <a:pt x="3127412" y="6491584"/>
                  <a:pt x="3125105" y="6494587"/>
                  <a:pt x="3122605" y="6499142"/>
                </a:cubicBezTo>
                <a:lnTo>
                  <a:pt x="3122605" y="6489407"/>
                </a:lnTo>
                <a:lnTo>
                  <a:pt x="3112811" y="6489407"/>
                </a:lnTo>
                <a:lnTo>
                  <a:pt x="3112811" y="6553617"/>
                </a:lnTo>
                <a:lnTo>
                  <a:pt x="3123694" y="6553617"/>
                </a:lnTo>
                <a:lnTo>
                  <a:pt x="3123694" y="6520001"/>
                </a:lnTo>
                <a:cubicBezTo>
                  <a:pt x="3123694" y="6515406"/>
                  <a:pt x="3124298" y="6511173"/>
                  <a:pt x="3125507" y="6507304"/>
                </a:cubicBezTo>
                <a:cubicBezTo>
                  <a:pt x="3126314" y="6504764"/>
                  <a:pt x="3127664" y="6502779"/>
                  <a:pt x="3129559" y="6501348"/>
                </a:cubicBezTo>
                <a:cubicBezTo>
                  <a:pt x="3131453" y="6499917"/>
                  <a:pt x="3133589" y="6499202"/>
                  <a:pt x="3135967" y="6499202"/>
                </a:cubicBezTo>
                <a:cubicBezTo>
                  <a:pt x="3138628" y="6499202"/>
                  <a:pt x="3141288" y="6499988"/>
                  <a:pt x="3143948" y="6501560"/>
                </a:cubicBezTo>
                <a:lnTo>
                  <a:pt x="3146475" y="6494754"/>
                </a:lnTo>
                <a:lnTo>
                  <a:pt x="3168868" y="6553617"/>
                </a:lnTo>
                <a:lnTo>
                  <a:pt x="3179025" y="6553617"/>
                </a:lnTo>
                <a:lnTo>
                  <a:pt x="3203331" y="6489407"/>
                </a:lnTo>
                <a:lnTo>
                  <a:pt x="3192145" y="6489407"/>
                </a:lnTo>
                <a:lnTo>
                  <a:pt x="3177876" y="6528586"/>
                </a:lnTo>
                <a:cubicBezTo>
                  <a:pt x="3176143" y="6533343"/>
                  <a:pt x="3174793" y="6537414"/>
                  <a:pt x="3173826" y="6540799"/>
                </a:cubicBezTo>
                <a:cubicBezTo>
                  <a:pt x="3172576" y="6536325"/>
                  <a:pt x="3171205" y="6532012"/>
                  <a:pt x="3169714" y="6527861"/>
                </a:cubicBezTo>
                <a:lnTo>
                  <a:pt x="3155929" y="6489407"/>
                </a:lnTo>
                <a:lnTo>
                  <a:pt x="3144441" y="6489407"/>
                </a:lnTo>
                <a:lnTo>
                  <a:pt x="3144888" y="6490582"/>
                </a:lnTo>
                <a:close/>
                <a:moveTo>
                  <a:pt x="3072618" y="6487956"/>
                </a:moveTo>
                <a:cubicBezTo>
                  <a:pt x="3063750" y="6487956"/>
                  <a:pt x="3056535" y="6490939"/>
                  <a:pt x="3050972" y="6496904"/>
                </a:cubicBezTo>
                <a:cubicBezTo>
                  <a:pt x="3045410" y="6502870"/>
                  <a:pt x="3042629" y="6511254"/>
                  <a:pt x="3042629" y="6522056"/>
                </a:cubicBezTo>
                <a:cubicBezTo>
                  <a:pt x="3042629" y="6532496"/>
                  <a:pt x="3045380" y="6540608"/>
                  <a:pt x="3050882" y="6546392"/>
                </a:cubicBezTo>
                <a:cubicBezTo>
                  <a:pt x="3056384" y="6552176"/>
                  <a:pt x="3063831" y="6555068"/>
                  <a:pt x="3073222" y="6555068"/>
                </a:cubicBezTo>
                <a:cubicBezTo>
                  <a:pt x="3080679" y="6555068"/>
                  <a:pt x="3086806" y="6553254"/>
                  <a:pt x="3091603" y="6549627"/>
                </a:cubicBezTo>
                <a:cubicBezTo>
                  <a:pt x="3096399" y="6545999"/>
                  <a:pt x="3099684" y="6540900"/>
                  <a:pt x="3101458" y="6534330"/>
                </a:cubicBezTo>
                <a:lnTo>
                  <a:pt x="3090212" y="6532939"/>
                </a:lnTo>
                <a:cubicBezTo>
                  <a:pt x="3088559" y="6537535"/>
                  <a:pt x="3086322" y="6540880"/>
                  <a:pt x="3083501" y="6542976"/>
                </a:cubicBezTo>
                <a:cubicBezTo>
                  <a:pt x="3080679" y="6545072"/>
                  <a:pt x="3077273" y="6546120"/>
                  <a:pt x="3073283" y="6546120"/>
                </a:cubicBezTo>
                <a:cubicBezTo>
                  <a:pt x="3067922" y="6546120"/>
                  <a:pt x="3063448" y="6544246"/>
                  <a:pt x="3059860" y="6540497"/>
                </a:cubicBezTo>
                <a:cubicBezTo>
                  <a:pt x="3056273" y="6536749"/>
                  <a:pt x="3054278" y="6531347"/>
                  <a:pt x="3053875" y="6524293"/>
                </a:cubicBezTo>
                <a:lnTo>
                  <a:pt x="3101760" y="6524293"/>
                </a:lnTo>
                <a:cubicBezTo>
                  <a:pt x="3101800" y="6523004"/>
                  <a:pt x="3101821" y="6522036"/>
                  <a:pt x="3101821" y="6521391"/>
                </a:cubicBezTo>
                <a:cubicBezTo>
                  <a:pt x="3101821" y="6510790"/>
                  <a:pt x="3099100" y="6502568"/>
                  <a:pt x="3093658" y="6496723"/>
                </a:cubicBezTo>
                <a:cubicBezTo>
                  <a:pt x="3088217" y="6490878"/>
                  <a:pt x="3081203" y="6487956"/>
                  <a:pt x="3072618" y="6487956"/>
                </a:cubicBezTo>
                <a:close/>
                <a:moveTo>
                  <a:pt x="3000683" y="6487956"/>
                </a:moveTo>
                <a:cubicBezTo>
                  <a:pt x="2997337" y="6487956"/>
                  <a:pt x="2994203" y="6488389"/>
                  <a:pt x="2991281" y="6489256"/>
                </a:cubicBezTo>
                <a:cubicBezTo>
                  <a:pt x="2988358" y="6490123"/>
                  <a:pt x="2986051" y="6491181"/>
                  <a:pt x="2984358" y="6492430"/>
                </a:cubicBezTo>
                <a:cubicBezTo>
                  <a:pt x="2982101" y="6494043"/>
                  <a:pt x="2980317" y="6496068"/>
                  <a:pt x="2979007" y="6498507"/>
                </a:cubicBezTo>
                <a:cubicBezTo>
                  <a:pt x="2977697" y="6500945"/>
                  <a:pt x="2977042" y="6503595"/>
                  <a:pt x="2977042" y="6506457"/>
                </a:cubicBezTo>
                <a:cubicBezTo>
                  <a:pt x="2977042" y="6509601"/>
                  <a:pt x="2977838" y="6512473"/>
                  <a:pt x="2979430" y="6515073"/>
                </a:cubicBezTo>
                <a:cubicBezTo>
                  <a:pt x="2981023" y="6517673"/>
                  <a:pt x="2983361" y="6519708"/>
                  <a:pt x="2986444" y="6521180"/>
                </a:cubicBezTo>
                <a:cubicBezTo>
                  <a:pt x="2989527" y="6522651"/>
                  <a:pt x="2995060" y="6524394"/>
                  <a:pt x="3003041" y="6526410"/>
                </a:cubicBezTo>
                <a:cubicBezTo>
                  <a:pt x="3008966" y="6527901"/>
                  <a:pt x="3012674" y="6529130"/>
                  <a:pt x="3014165" y="6530098"/>
                </a:cubicBezTo>
                <a:cubicBezTo>
                  <a:pt x="3016302" y="6531509"/>
                  <a:pt x="3017370" y="6533443"/>
                  <a:pt x="3017370" y="6535902"/>
                </a:cubicBezTo>
                <a:cubicBezTo>
                  <a:pt x="3017370" y="6538643"/>
                  <a:pt x="3016161" y="6541031"/>
                  <a:pt x="3013742" y="6543067"/>
                </a:cubicBezTo>
                <a:cubicBezTo>
                  <a:pt x="3011324" y="6545102"/>
                  <a:pt x="3007615" y="6546120"/>
                  <a:pt x="3002617" y="6546120"/>
                </a:cubicBezTo>
                <a:cubicBezTo>
                  <a:pt x="2997659" y="6546120"/>
                  <a:pt x="2993800" y="6544971"/>
                  <a:pt x="2991039" y="6542674"/>
                </a:cubicBezTo>
                <a:cubicBezTo>
                  <a:pt x="2988278" y="6540376"/>
                  <a:pt x="2986595" y="6537071"/>
                  <a:pt x="2985991" y="6532758"/>
                </a:cubicBezTo>
                <a:lnTo>
                  <a:pt x="2975228" y="6534451"/>
                </a:lnTo>
                <a:cubicBezTo>
                  <a:pt x="2976438" y="6541263"/>
                  <a:pt x="2979229" y="6546402"/>
                  <a:pt x="2983602" y="6549869"/>
                </a:cubicBezTo>
                <a:cubicBezTo>
                  <a:pt x="2987976" y="6553335"/>
                  <a:pt x="2994334" y="6555068"/>
                  <a:pt x="3002678" y="6555068"/>
                </a:cubicBezTo>
                <a:cubicBezTo>
                  <a:pt x="3007717" y="6555068"/>
                  <a:pt x="3012231" y="6554192"/>
                  <a:pt x="3016221" y="6552438"/>
                </a:cubicBezTo>
                <a:cubicBezTo>
                  <a:pt x="3020212" y="6550685"/>
                  <a:pt x="3023265" y="6548206"/>
                  <a:pt x="3025381" y="6545001"/>
                </a:cubicBezTo>
                <a:cubicBezTo>
                  <a:pt x="3027497" y="6541797"/>
                  <a:pt x="3028555" y="6538381"/>
                  <a:pt x="3028555" y="6534753"/>
                </a:cubicBezTo>
                <a:cubicBezTo>
                  <a:pt x="3028555" y="6531045"/>
                  <a:pt x="3027689" y="6527941"/>
                  <a:pt x="3025956" y="6525442"/>
                </a:cubicBezTo>
                <a:cubicBezTo>
                  <a:pt x="3024223" y="6522943"/>
                  <a:pt x="3021834" y="6521039"/>
                  <a:pt x="3018791" y="6519729"/>
                </a:cubicBezTo>
                <a:cubicBezTo>
                  <a:pt x="3015747" y="6518419"/>
                  <a:pt x="3010377" y="6516736"/>
                  <a:pt x="3002678" y="6514680"/>
                </a:cubicBezTo>
                <a:cubicBezTo>
                  <a:pt x="2997357" y="6513229"/>
                  <a:pt x="2994153" y="6512302"/>
                  <a:pt x="2993064" y="6511899"/>
                </a:cubicBezTo>
                <a:cubicBezTo>
                  <a:pt x="2991170" y="6511133"/>
                  <a:pt x="2989779" y="6510166"/>
                  <a:pt x="2988892" y="6508997"/>
                </a:cubicBezTo>
                <a:cubicBezTo>
                  <a:pt x="2988006" y="6507868"/>
                  <a:pt x="2987563" y="6506598"/>
                  <a:pt x="2987563" y="6505188"/>
                </a:cubicBezTo>
                <a:cubicBezTo>
                  <a:pt x="2987563" y="6502971"/>
                  <a:pt x="2988630" y="6501036"/>
                  <a:pt x="2990767" y="6499383"/>
                </a:cubicBezTo>
                <a:cubicBezTo>
                  <a:pt x="2992903" y="6497731"/>
                  <a:pt x="2996471" y="6496904"/>
                  <a:pt x="3001469" y="6496904"/>
                </a:cubicBezTo>
                <a:cubicBezTo>
                  <a:pt x="3005701" y="6496904"/>
                  <a:pt x="3008976" y="6497832"/>
                  <a:pt x="3011294" y="6499686"/>
                </a:cubicBezTo>
                <a:cubicBezTo>
                  <a:pt x="3013612" y="6501540"/>
                  <a:pt x="3015012" y="6504119"/>
                  <a:pt x="3015496" y="6507425"/>
                </a:cubicBezTo>
                <a:lnTo>
                  <a:pt x="3026137" y="6505974"/>
                </a:lnTo>
                <a:cubicBezTo>
                  <a:pt x="3025452" y="6501822"/>
                  <a:pt x="3024202" y="6498507"/>
                  <a:pt x="3022388" y="6496028"/>
                </a:cubicBezTo>
                <a:cubicBezTo>
                  <a:pt x="3020575" y="6493549"/>
                  <a:pt x="3017763" y="6491584"/>
                  <a:pt x="3013954" y="6490133"/>
                </a:cubicBezTo>
                <a:cubicBezTo>
                  <a:pt x="3010145" y="6488682"/>
                  <a:pt x="3005721" y="6487956"/>
                  <a:pt x="3000683" y="6487956"/>
                </a:cubicBezTo>
                <a:close/>
                <a:moveTo>
                  <a:pt x="2939268" y="6487956"/>
                </a:moveTo>
                <a:cubicBezTo>
                  <a:pt x="2930400" y="6487956"/>
                  <a:pt x="2923185" y="6490939"/>
                  <a:pt x="2917622" y="6496904"/>
                </a:cubicBezTo>
                <a:cubicBezTo>
                  <a:pt x="2912060" y="6502870"/>
                  <a:pt x="2909279" y="6511254"/>
                  <a:pt x="2909279" y="6522056"/>
                </a:cubicBezTo>
                <a:cubicBezTo>
                  <a:pt x="2909279" y="6532496"/>
                  <a:pt x="2912030" y="6540608"/>
                  <a:pt x="2917532" y="6546392"/>
                </a:cubicBezTo>
                <a:cubicBezTo>
                  <a:pt x="2923034" y="6552176"/>
                  <a:pt x="2930480" y="6555068"/>
                  <a:pt x="2939872" y="6555068"/>
                </a:cubicBezTo>
                <a:cubicBezTo>
                  <a:pt x="2947329" y="6555068"/>
                  <a:pt x="2953456" y="6553254"/>
                  <a:pt x="2958253" y="6549627"/>
                </a:cubicBezTo>
                <a:cubicBezTo>
                  <a:pt x="2963049" y="6545999"/>
                  <a:pt x="2966334" y="6540900"/>
                  <a:pt x="2968108" y="6534330"/>
                </a:cubicBezTo>
                <a:lnTo>
                  <a:pt x="2956862" y="6532939"/>
                </a:lnTo>
                <a:cubicBezTo>
                  <a:pt x="2955209" y="6537535"/>
                  <a:pt x="2952972" y="6540880"/>
                  <a:pt x="2950151" y="6542976"/>
                </a:cubicBezTo>
                <a:cubicBezTo>
                  <a:pt x="2947329" y="6545072"/>
                  <a:pt x="2943923" y="6546120"/>
                  <a:pt x="2939933" y="6546120"/>
                </a:cubicBezTo>
                <a:cubicBezTo>
                  <a:pt x="2934572" y="6546120"/>
                  <a:pt x="2930098" y="6544246"/>
                  <a:pt x="2926510" y="6540497"/>
                </a:cubicBezTo>
                <a:cubicBezTo>
                  <a:pt x="2922923" y="6536749"/>
                  <a:pt x="2920927" y="6531347"/>
                  <a:pt x="2920525" y="6524293"/>
                </a:cubicBezTo>
                <a:lnTo>
                  <a:pt x="2968410" y="6524293"/>
                </a:lnTo>
                <a:cubicBezTo>
                  <a:pt x="2968450" y="6523004"/>
                  <a:pt x="2968470" y="6522036"/>
                  <a:pt x="2968470" y="6521391"/>
                </a:cubicBezTo>
                <a:cubicBezTo>
                  <a:pt x="2968470" y="6510790"/>
                  <a:pt x="2965750" y="6502568"/>
                  <a:pt x="2960308" y="6496723"/>
                </a:cubicBezTo>
                <a:cubicBezTo>
                  <a:pt x="2954867" y="6490878"/>
                  <a:pt x="2947853" y="6487956"/>
                  <a:pt x="2939268" y="6487956"/>
                </a:cubicBezTo>
                <a:close/>
                <a:moveTo>
                  <a:pt x="2743507" y="6487956"/>
                </a:moveTo>
                <a:cubicBezTo>
                  <a:pt x="2740162" y="6487956"/>
                  <a:pt x="2737028" y="6488389"/>
                  <a:pt x="2734106" y="6489256"/>
                </a:cubicBezTo>
                <a:cubicBezTo>
                  <a:pt x="2731183" y="6490123"/>
                  <a:pt x="2728876" y="6491181"/>
                  <a:pt x="2727183" y="6492430"/>
                </a:cubicBezTo>
                <a:cubicBezTo>
                  <a:pt x="2724926" y="6494043"/>
                  <a:pt x="2723142" y="6496068"/>
                  <a:pt x="2721832" y="6498507"/>
                </a:cubicBezTo>
                <a:cubicBezTo>
                  <a:pt x="2720522" y="6500945"/>
                  <a:pt x="2719867" y="6503595"/>
                  <a:pt x="2719867" y="6506457"/>
                </a:cubicBezTo>
                <a:cubicBezTo>
                  <a:pt x="2719867" y="6509601"/>
                  <a:pt x="2720663" y="6512473"/>
                  <a:pt x="2722255" y="6515073"/>
                </a:cubicBezTo>
                <a:cubicBezTo>
                  <a:pt x="2723848" y="6517673"/>
                  <a:pt x="2726185" y="6519708"/>
                  <a:pt x="2729269" y="6521180"/>
                </a:cubicBezTo>
                <a:cubicBezTo>
                  <a:pt x="2732352" y="6522651"/>
                  <a:pt x="2737885" y="6524394"/>
                  <a:pt x="2745866" y="6526410"/>
                </a:cubicBezTo>
                <a:cubicBezTo>
                  <a:pt x="2751791" y="6527901"/>
                  <a:pt x="2755499" y="6529130"/>
                  <a:pt x="2756991" y="6530098"/>
                </a:cubicBezTo>
                <a:cubicBezTo>
                  <a:pt x="2759127" y="6531509"/>
                  <a:pt x="2760195" y="6533443"/>
                  <a:pt x="2760195" y="6535902"/>
                </a:cubicBezTo>
                <a:cubicBezTo>
                  <a:pt x="2760195" y="6538643"/>
                  <a:pt x="2758986" y="6541031"/>
                  <a:pt x="2756567" y="6543067"/>
                </a:cubicBezTo>
                <a:cubicBezTo>
                  <a:pt x="2754149" y="6545102"/>
                  <a:pt x="2750440" y="6546120"/>
                  <a:pt x="2745442" y="6546120"/>
                </a:cubicBezTo>
                <a:cubicBezTo>
                  <a:pt x="2740485" y="6546120"/>
                  <a:pt x="2736625" y="6544971"/>
                  <a:pt x="2733864" y="6542674"/>
                </a:cubicBezTo>
                <a:cubicBezTo>
                  <a:pt x="2731103" y="6540376"/>
                  <a:pt x="2729420" y="6537071"/>
                  <a:pt x="2728815" y="6532758"/>
                </a:cubicBezTo>
                <a:lnTo>
                  <a:pt x="2718053" y="6534451"/>
                </a:lnTo>
                <a:cubicBezTo>
                  <a:pt x="2719262" y="6541263"/>
                  <a:pt x="2722054" y="6546402"/>
                  <a:pt x="2726427" y="6549869"/>
                </a:cubicBezTo>
                <a:cubicBezTo>
                  <a:pt x="2730801" y="6553335"/>
                  <a:pt x="2737159" y="6555068"/>
                  <a:pt x="2745503" y="6555068"/>
                </a:cubicBezTo>
                <a:cubicBezTo>
                  <a:pt x="2750542" y="6555068"/>
                  <a:pt x="2755056" y="6554192"/>
                  <a:pt x="2759046" y="6552438"/>
                </a:cubicBezTo>
                <a:cubicBezTo>
                  <a:pt x="2763036" y="6550685"/>
                  <a:pt x="2766090" y="6548206"/>
                  <a:pt x="2768206" y="6545001"/>
                </a:cubicBezTo>
                <a:cubicBezTo>
                  <a:pt x="2770322" y="6541797"/>
                  <a:pt x="2771380" y="6538381"/>
                  <a:pt x="2771380" y="6534753"/>
                </a:cubicBezTo>
                <a:cubicBezTo>
                  <a:pt x="2771380" y="6531045"/>
                  <a:pt x="2770513" y="6527941"/>
                  <a:pt x="2768780" y="6525442"/>
                </a:cubicBezTo>
                <a:cubicBezTo>
                  <a:pt x="2767048" y="6522943"/>
                  <a:pt x="2764659" y="6521039"/>
                  <a:pt x="2761616" y="6519729"/>
                </a:cubicBezTo>
                <a:cubicBezTo>
                  <a:pt x="2758572" y="6518419"/>
                  <a:pt x="2753202" y="6516736"/>
                  <a:pt x="2745503" y="6514680"/>
                </a:cubicBezTo>
                <a:cubicBezTo>
                  <a:pt x="2740182" y="6513229"/>
                  <a:pt x="2736978" y="6512302"/>
                  <a:pt x="2735890" y="6511899"/>
                </a:cubicBezTo>
                <a:cubicBezTo>
                  <a:pt x="2733995" y="6511133"/>
                  <a:pt x="2732604" y="6510166"/>
                  <a:pt x="2731718" y="6508997"/>
                </a:cubicBezTo>
                <a:cubicBezTo>
                  <a:pt x="2730831" y="6507868"/>
                  <a:pt x="2730388" y="6506598"/>
                  <a:pt x="2730388" y="6505188"/>
                </a:cubicBezTo>
                <a:cubicBezTo>
                  <a:pt x="2730388" y="6502971"/>
                  <a:pt x="2731456" y="6501036"/>
                  <a:pt x="2733592" y="6499383"/>
                </a:cubicBezTo>
                <a:cubicBezTo>
                  <a:pt x="2735728" y="6497731"/>
                  <a:pt x="2739296" y="6496904"/>
                  <a:pt x="2744294" y="6496904"/>
                </a:cubicBezTo>
                <a:cubicBezTo>
                  <a:pt x="2748526" y="6496904"/>
                  <a:pt x="2751801" y="6497832"/>
                  <a:pt x="2754119" y="6499686"/>
                </a:cubicBezTo>
                <a:cubicBezTo>
                  <a:pt x="2756436" y="6501540"/>
                  <a:pt x="2757837" y="6504119"/>
                  <a:pt x="2758321" y="6507425"/>
                </a:cubicBezTo>
                <a:lnTo>
                  <a:pt x="2768962" y="6505974"/>
                </a:lnTo>
                <a:cubicBezTo>
                  <a:pt x="2768277" y="6501822"/>
                  <a:pt x="2767027" y="6498507"/>
                  <a:pt x="2765213" y="6496028"/>
                </a:cubicBezTo>
                <a:cubicBezTo>
                  <a:pt x="2763399" y="6493549"/>
                  <a:pt x="2760588" y="6491584"/>
                  <a:pt x="2756779" y="6490133"/>
                </a:cubicBezTo>
                <a:cubicBezTo>
                  <a:pt x="2752970" y="6488682"/>
                  <a:pt x="2748546" y="6487956"/>
                  <a:pt x="2743507" y="6487956"/>
                </a:cubicBezTo>
                <a:close/>
                <a:moveTo>
                  <a:pt x="2574597" y="6487956"/>
                </a:moveTo>
                <a:cubicBezTo>
                  <a:pt x="2568914" y="6487956"/>
                  <a:pt x="2563966" y="6489367"/>
                  <a:pt x="2559754" y="6492188"/>
                </a:cubicBezTo>
                <a:cubicBezTo>
                  <a:pt x="2555542" y="6495010"/>
                  <a:pt x="2552327" y="6499011"/>
                  <a:pt x="2550110" y="6504190"/>
                </a:cubicBezTo>
                <a:cubicBezTo>
                  <a:pt x="2547893" y="6509370"/>
                  <a:pt x="2546785" y="6515023"/>
                  <a:pt x="2546785" y="6521149"/>
                </a:cubicBezTo>
                <a:cubicBezTo>
                  <a:pt x="2546785" y="6530057"/>
                  <a:pt x="2549203" y="6537696"/>
                  <a:pt x="2554040" y="6544064"/>
                </a:cubicBezTo>
                <a:cubicBezTo>
                  <a:pt x="2558877" y="6550433"/>
                  <a:pt x="2565709" y="6553617"/>
                  <a:pt x="2574536" y="6553617"/>
                </a:cubicBezTo>
                <a:cubicBezTo>
                  <a:pt x="2581631" y="6553617"/>
                  <a:pt x="2587556" y="6550816"/>
                  <a:pt x="2592312" y="6545213"/>
                </a:cubicBezTo>
                <a:cubicBezTo>
                  <a:pt x="2592353" y="6552307"/>
                  <a:pt x="2592091" y="6556963"/>
                  <a:pt x="2591526" y="6559180"/>
                </a:cubicBezTo>
                <a:cubicBezTo>
                  <a:pt x="2590559" y="6562807"/>
                  <a:pt x="2588705" y="6565629"/>
                  <a:pt x="2585964" y="6567644"/>
                </a:cubicBezTo>
                <a:cubicBezTo>
                  <a:pt x="2583223" y="6569660"/>
                  <a:pt x="2579333" y="6570667"/>
                  <a:pt x="2574295" y="6570667"/>
                </a:cubicBezTo>
                <a:cubicBezTo>
                  <a:pt x="2569619" y="6570667"/>
                  <a:pt x="2565931" y="6569660"/>
                  <a:pt x="2563230" y="6567644"/>
                </a:cubicBezTo>
                <a:cubicBezTo>
                  <a:pt x="2561215" y="6566153"/>
                  <a:pt x="2559985" y="6563775"/>
                  <a:pt x="2559542" y="6560510"/>
                </a:cubicBezTo>
                <a:lnTo>
                  <a:pt x="2548961" y="6558938"/>
                </a:lnTo>
                <a:cubicBezTo>
                  <a:pt x="2548800" y="6565871"/>
                  <a:pt x="2551078" y="6571060"/>
                  <a:pt x="2555794" y="6574507"/>
                </a:cubicBezTo>
                <a:cubicBezTo>
                  <a:pt x="2560509" y="6577953"/>
                  <a:pt x="2566697" y="6579676"/>
                  <a:pt x="2574355" y="6579676"/>
                </a:cubicBezTo>
                <a:cubicBezTo>
                  <a:pt x="2580804" y="6579676"/>
                  <a:pt x="2586236" y="6578467"/>
                  <a:pt x="2590649" y="6576048"/>
                </a:cubicBezTo>
                <a:cubicBezTo>
                  <a:pt x="2595063" y="6573630"/>
                  <a:pt x="2598288" y="6570335"/>
                  <a:pt x="2600323" y="6566163"/>
                </a:cubicBezTo>
                <a:cubicBezTo>
                  <a:pt x="2602359" y="6561991"/>
                  <a:pt x="2603376" y="6554907"/>
                  <a:pt x="2603376" y="6544911"/>
                </a:cubicBezTo>
                <a:lnTo>
                  <a:pt x="2603376" y="6489407"/>
                </a:lnTo>
                <a:lnTo>
                  <a:pt x="2593340" y="6489407"/>
                </a:lnTo>
                <a:lnTo>
                  <a:pt x="2593340" y="6497146"/>
                </a:lnTo>
                <a:cubicBezTo>
                  <a:pt x="2588422" y="6491020"/>
                  <a:pt x="2582175" y="6487956"/>
                  <a:pt x="2574597" y="6487956"/>
                </a:cubicBezTo>
                <a:close/>
                <a:moveTo>
                  <a:pt x="1758954" y="6487956"/>
                </a:moveTo>
                <a:cubicBezTo>
                  <a:pt x="1753432" y="6487956"/>
                  <a:pt x="1748574" y="6488712"/>
                  <a:pt x="1744382" y="6490223"/>
                </a:cubicBezTo>
                <a:cubicBezTo>
                  <a:pt x="1740191" y="6491735"/>
                  <a:pt x="1736986" y="6493891"/>
                  <a:pt x="1734769" y="6496693"/>
                </a:cubicBezTo>
                <a:cubicBezTo>
                  <a:pt x="1732552" y="6499494"/>
                  <a:pt x="1730960" y="6503172"/>
                  <a:pt x="1729993" y="6507727"/>
                </a:cubicBezTo>
                <a:lnTo>
                  <a:pt x="1740634" y="6509178"/>
                </a:lnTo>
                <a:cubicBezTo>
                  <a:pt x="1741803" y="6504623"/>
                  <a:pt x="1743607" y="6501449"/>
                  <a:pt x="1746045" y="6499655"/>
                </a:cubicBezTo>
                <a:cubicBezTo>
                  <a:pt x="1748484" y="6497862"/>
                  <a:pt x="1752263" y="6496965"/>
                  <a:pt x="1757382" y="6496965"/>
                </a:cubicBezTo>
                <a:cubicBezTo>
                  <a:pt x="1762864" y="6496965"/>
                  <a:pt x="1766995" y="6498194"/>
                  <a:pt x="1769776" y="6500653"/>
                </a:cubicBezTo>
                <a:cubicBezTo>
                  <a:pt x="1771832" y="6502467"/>
                  <a:pt x="1772860" y="6505591"/>
                  <a:pt x="1772860" y="6510025"/>
                </a:cubicBezTo>
                <a:cubicBezTo>
                  <a:pt x="1772860" y="6510428"/>
                  <a:pt x="1772840" y="6511375"/>
                  <a:pt x="1772799" y="6512866"/>
                </a:cubicBezTo>
                <a:cubicBezTo>
                  <a:pt x="1768648" y="6514317"/>
                  <a:pt x="1762178" y="6515567"/>
                  <a:pt x="1753391" y="6516615"/>
                </a:cubicBezTo>
                <a:cubicBezTo>
                  <a:pt x="1749078" y="6517139"/>
                  <a:pt x="1745854" y="6517683"/>
                  <a:pt x="1743718" y="6518247"/>
                </a:cubicBezTo>
                <a:cubicBezTo>
                  <a:pt x="1740815" y="6519053"/>
                  <a:pt x="1738205" y="6520243"/>
                  <a:pt x="1735888" y="6521815"/>
                </a:cubicBezTo>
                <a:cubicBezTo>
                  <a:pt x="1733570" y="6523387"/>
                  <a:pt x="1731696" y="6525472"/>
                  <a:pt x="1730265" y="6528072"/>
                </a:cubicBezTo>
                <a:cubicBezTo>
                  <a:pt x="1728834" y="6530672"/>
                  <a:pt x="1728118" y="6533544"/>
                  <a:pt x="1728118" y="6536688"/>
                </a:cubicBezTo>
                <a:cubicBezTo>
                  <a:pt x="1728118" y="6542049"/>
                  <a:pt x="1730013" y="6546453"/>
                  <a:pt x="1733802" y="6549899"/>
                </a:cubicBezTo>
                <a:cubicBezTo>
                  <a:pt x="1737591" y="6553345"/>
                  <a:pt x="1743012" y="6555068"/>
                  <a:pt x="1750066" y="6555068"/>
                </a:cubicBezTo>
                <a:cubicBezTo>
                  <a:pt x="1754339" y="6555068"/>
                  <a:pt x="1758339" y="6554363"/>
                  <a:pt x="1762068" y="6552952"/>
                </a:cubicBezTo>
                <a:cubicBezTo>
                  <a:pt x="1765796" y="6551541"/>
                  <a:pt x="1769676" y="6549123"/>
                  <a:pt x="1773706" y="6545697"/>
                </a:cubicBezTo>
                <a:cubicBezTo>
                  <a:pt x="1774029" y="6548720"/>
                  <a:pt x="1774754" y="6551360"/>
                  <a:pt x="1775883" y="6553617"/>
                </a:cubicBezTo>
                <a:lnTo>
                  <a:pt x="1787250" y="6553617"/>
                </a:lnTo>
                <a:cubicBezTo>
                  <a:pt x="1785879" y="6551158"/>
                  <a:pt x="1784962" y="6548589"/>
                  <a:pt x="1784499" y="6545908"/>
                </a:cubicBezTo>
                <a:cubicBezTo>
                  <a:pt x="1784035" y="6543228"/>
                  <a:pt x="1783803" y="6536829"/>
                  <a:pt x="1783803" y="6526712"/>
                </a:cubicBezTo>
                <a:lnTo>
                  <a:pt x="1783803" y="6512201"/>
                </a:lnTo>
                <a:cubicBezTo>
                  <a:pt x="1783803" y="6507364"/>
                  <a:pt x="1783622" y="6504019"/>
                  <a:pt x="1783259" y="6502165"/>
                </a:cubicBezTo>
                <a:cubicBezTo>
                  <a:pt x="1782614" y="6499182"/>
                  <a:pt x="1781486" y="6496713"/>
                  <a:pt x="1779873" y="6494758"/>
                </a:cubicBezTo>
                <a:cubicBezTo>
                  <a:pt x="1778261" y="6492803"/>
                  <a:pt x="1775742" y="6491181"/>
                  <a:pt x="1772316" y="6489891"/>
                </a:cubicBezTo>
                <a:cubicBezTo>
                  <a:pt x="1768890" y="6488601"/>
                  <a:pt x="1764436" y="6487956"/>
                  <a:pt x="1758954" y="6487956"/>
                </a:cubicBezTo>
                <a:close/>
                <a:moveTo>
                  <a:pt x="1695362" y="6487956"/>
                </a:moveTo>
                <a:cubicBezTo>
                  <a:pt x="1686454" y="6487956"/>
                  <a:pt x="1679642" y="6491483"/>
                  <a:pt x="1674927" y="6498537"/>
                </a:cubicBezTo>
                <a:lnTo>
                  <a:pt x="1674927" y="6489407"/>
                </a:lnTo>
                <a:lnTo>
                  <a:pt x="1665132" y="6489407"/>
                </a:lnTo>
                <a:lnTo>
                  <a:pt x="1665132" y="6553617"/>
                </a:lnTo>
                <a:lnTo>
                  <a:pt x="1676015" y="6553617"/>
                </a:lnTo>
                <a:lnTo>
                  <a:pt x="1676015" y="6518550"/>
                </a:lnTo>
                <a:cubicBezTo>
                  <a:pt x="1676015" y="6510327"/>
                  <a:pt x="1677698" y="6504744"/>
                  <a:pt x="1681063" y="6501802"/>
                </a:cubicBezTo>
                <a:cubicBezTo>
                  <a:pt x="1684429" y="6498859"/>
                  <a:pt x="1688429" y="6497388"/>
                  <a:pt x="1693065" y="6497388"/>
                </a:cubicBezTo>
                <a:cubicBezTo>
                  <a:pt x="1695967" y="6497388"/>
                  <a:pt x="1698496" y="6498043"/>
                  <a:pt x="1700653" y="6499353"/>
                </a:cubicBezTo>
                <a:cubicBezTo>
                  <a:pt x="1702809" y="6500663"/>
                  <a:pt x="1704311" y="6502416"/>
                  <a:pt x="1705157" y="6504613"/>
                </a:cubicBezTo>
                <a:cubicBezTo>
                  <a:pt x="1706003" y="6506810"/>
                  <a:pt x="1706427" y="6510125"/>
                  <a:pt x="1706427" y="6514559"/>
                </a:cubicBezTo>
                <a:lnTo>
                  <a:pt x="1706427" y="6553617"/>
                </a:lnTo>
                <a:lnTo>
                  <a:pt x="1717310" y="6553617"/>
                </a:lnTo>
                <a:lnTo>
                  <a:pt x="1717310" y="6514136"/>
                </a:lnTo>
                <a:cubicBezTo>
                  <a:pt x="1717310" y="6509097"/>
                  <a:pt x="1717108" y="6505571"/>
                  <a:pt x="1716705" y="6503555"/>
                </a:cubicBezTo>
                <a:cubicBezTo>
                  <a:pt x="1716060" y="6500452"/>
                  <a:pt x="1714932" y="6497771"/>
                  <a:pt x="1713319" y="6495514"/>
                </a:cubicBezTo>
                <a:cubicBezTo>
                  <a:pt x="1711707" y="6493257"/>
                  <a:pt x="1709278" y="6491433"/>
                  <a:pt x="1706034" y="6490042"/>
                </a:cubicBezTo>
                <a:cubicBezTo>
                  <a:pt x="1702789" y="6488651"/>
                  <a:pt x="1699232" y="6487956"/>
                  <a:pt x="1695362" y="6487956"/>
                </a:cubicBezTo>
                <a:close/>
                <a:moveTo>
                  <a:pt x="1624515" y="6487956"/>
                </a:moveTo>
                <a:cubicBezTo>
                  <a:pt x="1616575" y="6487956"/>
                  <a:pt x="1609843" y="6490334"/>
                  <a:pt x="1604321" y="6495091"/>
                </a:cubicBezTo>
                <a:cubicBezTo>
                  <a:pt x="1597711" y="6500814"/>
                  <a:pt x="1594406" y="6509621"/>
                  <a:pt x="1594406" y="6521512"/>
                </a:cubicBezTo>
                <a:cubicBezTo>
                  <a:pt x="1594406" y="6532355"/>
                  <a:pt x="1597177" y="6540658"/>
                  <a:pt x="1602719" y="6546422"/>
                </a:cubicBezTo>
                <a:cubicBezTo>
                  <a:pt x="1608261" y="6552186"/>
                  <a:pt x="1615527" y="6555068"/>
                  <a:pt x="1624515" y="6555068"/>
                </a:cubicBezTo>
                <a:cubicBezTo>
                  <a:pt x="1630118" y="6555068"/>
                  <a:pt x="1635288" y="6553758"/>
                  <a:pt x="1640024" y="6551138"/>
                </a:cubicBezTo>
                <a:cubicBezTo>
                  <a:pt x="1644760" y="6548518"/>
                  <a:pt x="1648368" y="6544840"/>
                  <a:pt x="1650846" y="6540104"/>
                </a:cubicBezTo>
                <a:cubicBezTo>
                  <a:pt x="1653325" y="6535368"/>
                  <a:pt x="1654565" y="6528868"/>
                  <a:pt x="1654565" y="6520605"/>
                </a:cubicBezTo>
                <a:cubicBezTo>
                  <a:pt x="1654565" y="6510407"/>
                  <a:pt x="1651764" y="6502416"/>
                  <a:pt x="1646161" y="6496632"/>
                </a:cubicBezTo>
                <a:cubicBezTo>
                  <a:pt x="1640558" y="6490848"/>
                  <a:pt x="1633343" y="6487956"/>
                  <a:pt x="1624515" y="6487956"/>
                </a:cubicBezTo>
                <a:close/>
                <a:moveTo>
                  <a:pt x="1492254" y="6487956"/>
                </a:moveTo>
                <a:cubicBezTo>
                  <a:pt x="1486732" y="6487956"/>
                  <a:pt x="1481875" y="6488712"/>
                  <a:pt x="1477683" y="6490223"/>
                </a:cubicBezTo>
                <a:cubicBezTo>
                  <a:pt x="1473491" y="6491735"/>
                  <a:pt x="1470286" y="6493891"/>
                  <a:pt x="1468069" y="6496693"/>
                </a:cubicBezTo>
                <a:cubicBezTo>
                  <a:pt x="1465852" y="6499494"/>
                  <a:pt x="1464260" y="6503172"/>
                  <a:pt x="1463293" y="6507727"/>
                </a:cubicBezTo>
                <a:lnTo>
                  <a:pt x="1473934" y="6509178"/>
                </a:lnTo>
                <a:cubicBezTo>
                  <a:pt x="1475103" y="6504623"/>
                  <a:pt x="1476907" y="6501449"/>
                  <a:pt x="1479345" y="6499655"/>
                </a:cubicBezTo>
                <a:cubicBezTo>
                  <a:pt x="1481784" y="6497862"/>
                  <a:pt x="1485563" y="6496965"/>
                  <a:pt x="1490682" y="6496965"/>
                </a:cubicBezTo>
                <a:cubicBezTo>
                  <a:pt x="1496164" y="6496965"/>
                  <a:pt x="1500295" y="6498194"/>
                  <a:pt x="1503076" y="6500653"/>
                </a:cubicBezTo>
                <a:cubicBezTo>
                  <a:pt x="1505132" y="6502467"/>
                  <a:pt x="1506160" y="6505591"/>
                  <a:pt x="1506160" y="6510025"/>
                </a:cubicBezTo>
                <a:cubicBezTo>
                  <a:pt x="1506160" y="6510428"/>
                  <a:pt x="1506140" y="6511375"/>
                  <a:pt x="1506099" y="6512866"/>
                </a:cubicBezTo>
                <a:cubicBezTo>
                  <a:pt x="1501948" y="6514317"/>
                  <a:pt x="1495478" y="6515567"/>
                  <a:pt x="1486691" y="6516615"/>
                </a:cubicBezTo>
                <a:cubicBezTo>
                  <a:pt x="1482378" y="6517139"/>
                  <a:pt x="1479154" y="6517683"/>
                  <a:pt x="1477017" y="6518247"/>
                </a:cubicBezTo>
                <a:cubicBezTo>
                  <a:pt x="1474115" y="6519053"/>
                  <a:pt x="1471505" y="6520243"/>
                  <a:pt x="1469188" y="6521815"/>
                </a:cubicBezTo>
                <a:cubicBezTo>
                  <a:pt x="1466870" y="6523387"/>
                  <a:pt x="1464996" y="6525472"/>
                  <a:pt x="1463565" y="6528072"/>
                </a:cubicBezTo>
                <a:cubicBezTo>
                  <a:pt x="1462134" y="6530672"/>
                  <a:pt x="1461418" y="6533544"/>
                  <a:pt x="1461418" y="6536688"/>
                </a:cubicBezTo>
                <a:cubicBezTo>
                  <a:pt x="1461418" y="6542049"/>
                  <a:pt x="1463313" y="6546453"/>
                  <a:pt x="1467102" y="6549899"/>
                </a:cubicBezTo>
                <a:cubicBezTo>
                  <a:pt x="1470891" y="6553345"/>
                  <a:pt x="1476312" y="6555068"/>
                  <a:pt x="1483366" y="6555068"/>
                </a:cubicBezTo>
                <a:cubicBezTo>
                  <a:pt x="1487639" y="6555068"/>
                  <a:pt x="1491639" y="6554363"/>
                  <a:pt x="1495368" y="6552952"/>
                </a:cubicBezTo>
                <a:cubicBezTo>
                  <a:pt x="1499096" y="6551541"/>
                  <a:pt x="1502976" y="6549123"/>
                  <a:pt x="1507006" y="6545697"/>
                </a:cubicBezTo>
                <a:cubicBezTo>
                  <a:pt x="1507329" y="6548720"/>
                  <a:pt x="1508054" y="6551360"/>
                  <a:pt x="1509183" y="6553617"/>
                </a:cubicBezTo>
                <a:lnTo>
                  <a:pt x="1520550" y="6553617"/>
                </a:lnTo>
                <a:cubicBezTo>
                  <a:pt x="1519179" y="6551158"/>
                  <a:pt x="1518262" y="6548589"/>
                  <a:pt x="1517799" y="6545908"/>
                </a:cubicBezTo>
                <a:cubicBezTo>
                  <a:pt x="1517335" y="6543228"/>
                  <a:pt x="1517103" y="6536829"/>
                  <a:pt x="1517103" y="6526712"/>
                </a:cubicBezTo>
                <a:lnTo>
                  <a:pt x="1517103" y="6512201"/>
                </a:lnTo>
                <a:cubicBezTo>
                  <a:pt x="1517103" y="6507364"/>
                  <a:pt x="1516922" y="6504019"/>
                  <a:pt x="1516559" y="6502165"/>
                </a:cubicBezTo>
                <a:cubicBezTo>
                  <a:pt x="1515914" y="6499182"/>
                  <a:pt x="1514786" y="6496713"/>
                  <a:pt x="1513173" y="6494758"/>
                </a:cubicBezTo>
                <a:cubicBezTo>
                  <a:pt x="1511561" y="6492803"/>
                  <a:pt x="1509042" y="6491181"/>
                  <a:pt x="1505616" y="6489891"/>
                </a:cubicBezTo>
                <a:cubicBezTo>
                  <a:pt x="1502190" y="6488601"/>
                  <a:pt x="1497736" y="6487956"/>
                  <a:pt x="1492254" y="6487956"/>
                </a:cubicBezTo>
                <a:close/>
                <a:moveTo>
                  <a:pt x="1428662" y="6487956"/>
                </a:moveTo>
                <a:cubicBezTo>
                  <a:pt x="1419754" y="6487956"/>
                  <a:pt x="1412942" y="6491483"/>
                  <a:pt x="1408226" y="6498537"/>
                </a:cubicBezTo>
                <a:lnTo>
                  <a:pt x="1408226" y="6489407"/>
                </a:lnTo>
                <a:lnTo>
                  <a:pt x="1398432" y="6489407"/>
                </a:lnTo>
                <a:lnTo>
                  <a:pt x="1398432" y="6553617"/>
                </a:lnTo>
                <a:lnTo>
                  <a:pt x="1409315" y="6553617"/>
                </a:lnTo>
                <a:lnTo>
                  <a:pt x="1409315" y="6518550"/>
                </a:lnTo>
                <a:cubicBezTo>
                  <a:pt x="1409315" y="6510327"/>
                  <a:pt x="1410998" y="6504744"/>
                  <a:pt x="1414363" y="6501802"/>
                </a:cubicBezTo>
                <a:cubicBezTo>
                  <a:pt x="1417729" y="6498859"/>
                  <a:pt x="1421729" y="6497388"/>
                  <a:pt x="1426365" y="6497388"/>
                </a:cubicBezTo>
                <a:cubicBezTo>
                  <a:pt x="1429267" y="6497388"/>
                  <a:pt x="1431796" y="6498043"/>
                  <a:pt x="1433953" y="6499353"/>
                </a:cubicBezTo>
                <a:cubicBezTo>
                  <a:pt x="1436109" y="6500663"/>
                  <a:pt x="1437611" y="6502416"/>
                  <a:pt x="1438457" y="6504613"/>
                </a:cubicBezTo>
                <a:cubicBezTo>
                  <a:pt x="1439303" y="6506810"/>
                  <a:pt x="1439727" y="6510125"/>
                  <a:pt x="1439727" y="6514559"/>
                </a:cubicBezTo>
                <a:lnTo>
                  <a:pt x="1439727" y="6553617"/>
                </a:lnTo>
                <a:lnTo>
                  <a:pt x="1450610" y="6553617"/>
                </a:lnTo>
                <a:lnTo>
                  <a:pt x="1450610" y="6514136"/>
                </a:lnTo>
                <a:cubicBezTo>
                  <a:pt x="1450610" y="6509097"/>
                  <a:pt x="1450408" y="6505571"/>
                  <a:pt x="1450005" y="6503555"/>
                </a:cubicBezTo>
                <a:cubicBezTo>
                  <a:pt x="1449360" y="6500452"/>
                  <a:pt x="1448232" y="6497771"/>
                  <a:pt x="1446619" y="6495514"/>
                </a:cubicBezTo>
                <a:cubicBezTo>
                  <a:pt x="1445007" y="6493257"/>
                  <a:pt x="1442579" y="6491433"/>
                  <a:pt x="1439334" y="6490042"/>
                </a:cubicBezTo>
                <a:cubicBezTo>
                  <a:pt x="1436089" y="6488651"/>
                  <a:pt x="1432532" y="6487956"/>
                  <a:pt x="1428662" y="6487956"/>
                </a:cubicBezTo>
                <a:close/>
                <a:moveTo>
                  <a:pt x="1383912" y="6487956"/>
                </a:moveTo>
                <a:cubicBezTo>
                  <a:pt x="1381372" y="6487956"/>
                  <a:pt x="1379044" y="6488682"/>
                  <a:pt x="1376928" y="6490133"/>
                </a:cubicBezTo>
                <a:cubicBezTo>
                  <a:pt x="1374812" y="6491584"/>
                  <a:pt x="1372504" y="6494587"/>
                  <a:pt x="1370006" y="6499142"/>
                </a:cubicBezTo>
                <a:lnTo>
                  <a:pt x="1370006" y="6489407"/>
                </a:lnTo>
                <a:lnTo>
                  <a:pt x="1360211" y="6489407"/>
                </a:lnTo>
                <a:lnTo>
                  <a:pt x="1360211" y="6553617"/>
                </a:lnTo>
                <a:lnTo>
                  <a:pt x="1371094" y="6553617"/>
                </a:lnTo>
                <a:lnTo>
                  <a:pt x="1371094" y="6520001"/>
                </a:lnTo>
                <a:cubicBezTo>
                  <a:pt x="1371094" y="6515406"/>
                  <a:pt x="1371698" y="6511173"/>
                  <a:pt x="1372907" y="6507304"/>
                </a:cubicBezTo>
                <a:cubicBezTo>
                  <a:pt x="1373714" y="6504764"/>
                  <a:pt x="1375064" y="6502779"/>
                  <a:pt x="1376958" y="6501348"/>
                </a:cubicBezTo>
                <a:cubicBezTo>
                  <a:pt x="1378853" y="6499917"/>
                  <a:pt x="1380989" y="6499202"/>
                  <a:pt x="1383367" y="6499202"/>
                </a:cubicBezTo>
                <a:cubicBezTo>
                  <a:pt x="1386028" y="6499202"/>
                  <a:pt x="1388688" y="6499988"/>
                  <a:pt x="1391348" y="6501560"/>
                </a:cubicBezTo>
                <a:lnTo>
                  <a:pt x="1395097" y="6491463"/>
                </a:lnTo>
                <a:cubicBezTo>
                  <a:pt x="1391308" y="6489125"/>
                  <a:pt x="1387580" y="6487956"/>
                  <a:pt x="1383912" y="6487956"/>
                </a:cubicBezTo>
                <a:close/>
                <a:moveTo>
                  <a:pt x="1320018" y="6487956"/>
                </a:moveTo>
                <a:cubicBezTo>
                  <a:pt x="1311150" y="6487956"/>
                  <a:pt x="1303935" y="6490939"/>
                  <a:pt x="1298373" y="6496904"/>
                </a:cubicBezTo>
                <a:cubicBezTo>
                  <a:pt x="1292810" y="6502870"/>
                  <a:pt x="1290029" y="6511254"/>
                  <a:pt x="1290029" y="6522056"/>
                </a:cubicBezTo>
                <a:cubicBezTo>
                  <a:pt x="1290029" y="6532496"/>
                  <a:pt x="1292780" y="6540608"/>
                  <a:pt x="1298282" y="6546392"/>
                </a:cubicBezTo>
                <a:cubicBezTo>
                  <a:pt x="1303784" y="6552176"/>
                  <a:pt x="1311231" y="6555068"/>
                  <a:pt x="1320623" y="6555068"/>
                </a:cubicBezTo>
                <a:cubicBezTo>
                  <a:pt x="1328079" y="6555068"/>
                  <a:pt x="1334206" y="6553254"/>
                  <a:pt x="1339003" y="6549627"/>
                </a:cubicBezTo>
                <a:cubicBezTo>
                  <a:pt x="1343799" y="6545999"/>
                  <a:pt x="1347084" y="6540900"/>
                  <a:pt x="1348858" y="6534330"/>
                </a:cubicBezTo>
                <a:lnTo>
                  <a:pt x="1337612" y="6532939"/>
                </a:lnTo>
                <a:cubicBezTo>
                  <a:pt x="1335959" y="6537535"/>
                  <a:pt x="1333722" y="6540880"/>
                  <a:pt x="1330901" y="6542976"/>
                </a:cubicBezTo>
                <a:cubicBezTo>
                  <a:pt x="1328079" y="6545072"/>
                  <a:pt x="1324673" y="6546120"/>
                  <a:pt x="1320683" y="6546120"/>
                </a:cubicBezTo>
                <a:cubicBezTo>
                  <a:pt x="1315322" y="6546120"/>
                  <a:pt x="1310848" y="6544246"/>
                  <a:pt x="1307261" y="6540497"/>
                </a:cubicBezTo>
                <a:cubicBezTo>
                  <a:pt x="1303673" y="6536749"/>
                  <a:pt x="1301678" y="6531347"/>
                  <a:pt x="1301275" y="6524293"/>
                </a:cubicBezTo>
                <a:lnTo>
                  <a:pt x="1349160" y="6524293"/>
                </a:lnTo>
                <a:cubicBezTo>
                  <a:pt x="1349200" y="6523004"/>
                  <a:pt x="1349221" y="6522036"/>
                  <a:pt x="1349221" y="6521391"/>
                </a:cubicBezTo>
                <a:cubicBezTo>
                  <a:pt x="1349221" y="6510790"/>
                  <a:pt x="1346500" y="6502568"/>
                  <a:pt x="1341058" y="6496723"/>
                </a:cubicBezTo>
                <a:cubicBezTo>
                  <a:pt x="1335617" y="6490878"/>
                  <a:pt x="1328603" y="6487956"/>
                  <a:pt x="1320018" y="6487956"/>
                </a:cubicBezTo>
                <a:close/>
                <a:moveTo>
                  <a:pt x="1219112" y="6487956"/>
                </a:moveTo>
                <a:cubicBezTo>
                  <a:pt x="1210204" y="6487956"/>
                  <a:pt x="1203392" y="6491483"/>
                  <a:pt x="1198676" y="6498537"/>
                </a:cubicBezTo>
                <a:lnTo>
                  <a:pt x="1198676" y="6489407"/>
                </a:lnTo>
                <a:lnTo>
                  <a:pt x="1188881" y="6489407"/>
                </a:lnTo>
                <a:lnTo>
                  <a:pt x="1188881" y="6553617"/>
                </a:lnTo>
                <a:lnTo>
                  <a:pt x="1199765" y="6553617"/>
                </a:lnTo>
                <a:lnTo>
                  <a:pt x="1199765" y="6518550"/>
                </a:lnTo>
                <a:cubicBezTo>
                  <a:pt x="1199765" y="6510327"/>
                  <a:pt x="1201448" y="6504744"/>
                  <a:pt x="1204813" y="6501802"/>
                </a:cubicBezTo>
                <a:cubicBezTo>
                  <a:pt x="1208179" y="6498859"/>
                  <a:pt x="1212179" y="6497388"/>
                  <a:pt x="1216815" y="6497388"/>
                </a:cubicBezTo>
                <a:cubicBezTo>
                  <a:pt x="1219717" y="6497388"/>
                  <a:pt x="1222246" y="6498043"/>
                  <a:pt x="1224403" y="6499353"/>
                </a:cubicBezTo>
                <a:cubicBezTo>
                  <a:pt x="1226559" y="6500663"/>
                  <a:pt x="1228060" y="6502416"/>
                  <a:pt x="1228907" y="6504613"/>
                </a:cubicBezTo>
                <a:cubicBezTo>
                  <a:pt x="1229753" y="6506810"/>
                  <a:pt x="1230177" y="6510125"/>
                  <a:pt x="1230177" y="6514559"/>
                </a:cubicBezTo>
                <a:lnTo>
                  <a:pt x="1230177" y="6553617"/>
                </a:lnTo>
                <a:lnTo>
                  <a:pt x="1241060" y="6553617"/>
                </a:lnTo>
                <a:lnTo>
                  <a:pt x="1241060" y="6514136"/>
                </a:lnTo>
                <a:cubicBezTo>
                  <a:pt x="1241060" y="6509097"/>
                  <a:pt x="1240858" y="6505571"/>
                  <a:pt x="1240455" y="6503555"/>
                </a:cubicBezTo>
                <a:cubicBezTo>
                  <a:pt x="1239810" y="6500452"/>
                  <a:pt x="1238682" y="6497771"/>
                  <a:pt x="1237069" y="6495514"/>
                </a:cubicBezTo>
                <a:cubicBezTo>
                  <a:pt x="1235457" y="6493257"/>
                  <a:pt x="1233028" y="6491433"/>
                  <a:pt x="1229784" y="6490042"/>
                </a:cubicBezTo>
                <a:cubicBezTo>
                  <a:pt x="1226539" y="6488651"/>
                  <a:pt x="1222982" y="6487956"/>
                  <a:pt x="1219112" y="6487956"/>
                </a:cubicBezTo>
                <a:close/>
                <a:moveTo>
                  <a:pt x="1062843" y="6487956"/>
                </a:moveTo>
                <a:cubicBezTo>
                  <a:pt x="1053975" y="6487956"/>
                  <a:pt x="1046760" y="6490939"/>
                  <a:pt x="1041198" y="6496904"/>
                </a:cubicBezTo>
                <a:cubicBezTo>
                  <a:pt x="1035635" y="6502870"/>
                  <a:pt x="1032854" y="6511254"/>
                  <a:pt x="1032854" y="6522056"/>
                </a:cubicBezTo>
                <a:cubicBezTo>
                  <a:pt x="1032854" y="6532496"/>
                  <a:pt x="1035605" y="6540608"/>
                  <a:pt x="1041107" y="6546392"/>
                </a:cubicBezTo>
                <a:cubicBezTo>
                  <a:pt x="1046609" y="6552176"/>
                  <a:pt x="1054056" y="6555068"/>
                  <a:pt x="1063447" y="6555068"/>
                </a:cubicBezTo>
                <a:cubicBezTo>
                  <a:pt x="1070904" y="6555068"/>
                  <a:pt x="1077031" y="6553254"/>
                  <a:pt x="1081828" y="6549627"/>
                </a:cubicBezTo>
                <a:cubicBezTo>
                  <a:pt x="1086624" y="6545999"/>
                  <a:pt x="1089909" y="6540900"/>
                  <a:pt x="1091683" y="6534330"/>
                </a:cubicBezTo>
                <a:lnTo>
                  <a:pt x="1080437" y="6532939"/>
                </a:lnTo>
                <a:cubicBezTo>
                  <a:pt x="1078785" y="6537535"/>
                  <a:pt x="1076547" y="6540880"/>
                  <a:pt x="1073726" y="6542976"/>
                </a:cubicBezTo>
                <a:cubicBezTo>
                  <a:pt x="1070904" y="6545072"/>
                  <a:pt x="1067498" y="6546120"/>
                  <a:pt x="1063508" y="6546120"/>
                </a:cubicBezTo>
                <a:cubicBezTo>
                  <a:pt x="1058147" y="6546120"/>
                  <a:pt x="1053673" y="6544246"/>
                  <a:pt x="1050085" y="6540497"/>
                </a:cubicBezTo>
                <a:cubicBezTo>
                  <a:pt x="1046498" y="6536749"/>
                  <a:pt x="1044503" y="6531347"/>
                  <a:pt x="1044100" y="6524293"/>
                </a:cubicBezTo>
                <a:lnTo>
                  <a:pt x="1091985" y="6524293"/>
                </a:lnTo>
                <a:cubicBezTo>
                  <a:pt x="1092025" y="6523004"/>
                  <a:pt x="1092046" y="6522036"/>
                  <a:pt x="1092046" y="6521391"/>
                </a:cubicBezTo>
                <a:cubicBezTo>
                  <a:pt x="1092046" y="6510790"/>
                  <a:pt x="1089325" y="6502568"/>
                  <a:pt x="1083883" y="6496723"/>
                </a:cubicBezTo>
                <a:cubicBezTo>
                  <a:pt x="1078442" y="6490878"/>
                  <a:pt x="1071428" y="6487956"/>
                  <a:pt x="1062843" y="6487956"/>
                </a:cubicBezTo>
                <a:close/>
                <a:moveTo>
                  <a:pt x="1000037" y="6487956"/>
                </a:moveTo>
                <a:cubicBezTo>
                  <a:pt x="991129" y="6487956"/>
                  <a:pt x="984317" y="6491483"/>
                  <a:pt x="979601" y="6498537"/>
                </a:cubicBezTo>
                <a:lnTo>
                  <a:pt x="979601" y="6489407"/>
                </a:lnTo>
                <a:lnTo>
                  <a:pt x="969807" y="6489407"/>
                </a:lnTo>
                <a:lnTo>
                  <a:pt x="969807" y="6553617"/>
                </a:lnTo>
                <a:lnTo>
                  <a:pt x="980690" y="6553617"/>
                </a:lnTo>
                <a:lnTo>
                  <a:pt x="980690" y="6518550"/>
                </a:lnTo>
                <a:cubicBezTo>
                  <a:pt x="980690" y="6510327"/>
                  <a:pt x="982372" y="6504744"/>
                  <a:pt x="985738" y="6501802"/>
                </a:cubicBezTo>
                <a:cubicBezTo>
                  <a:pt x="989104" y="6498859"/>
                  <a:pt x="993104" y="6497388"/>
                  <a:pt x="997740" y="6497388"/>
                </a:cubicBezTo>
                <a:cubicBezTo>
                  <a:pt x="1000642" y="6497388"/>
                  <a:pt x="1003171" y="6498043"/>
                  <a:pt x="1005328" y="6499353"/>
                </a:cubicBezTo>
                <a:cubicBezTo>
                  <a:pt x="1007484" y="6500663"/>
                  <a:pt x="1008986" y="6502416"/>
                  <a:pt x="1009832" y="6504613"/>
                </a:cubicBezTo>
                <a:cubicBezTo>
                  <a:pt x="1010679" y="6506810"/>
                  <a:pt x="1011102" y="6510125"/>
                  <a:pt x="1011102" y="6514559"/>
                </a:cubicBezTo>
                <a:lnTo>
                  <a:pt x="1011102" y="6553617"/>
                </a:lnTo>
                <a:lnTo>
                  <a:pt x="1021985" y="6553617"/>
                </a:lnTo>
                <a:lnTo>
                  <a:pt x="1021985" y="6514136"/>
                </a:lnTo>
                <a:cubicBezTo>
                  <a:pt x="1021985" y="6509097"/>
                  <a:pt x="1021783" y="6505571"/>
                  <a:pt x="1021380" y="6503555"/>
                </a:cubicBezTo>
                <a:cubicBezTo>
                  <a:pt x="1020735" y="6500452"/>
                  <a:pt x="1019607" y="6497771"/>
                  <a:pt x="1017994" y="6495514"/>
                </a:cubicBezTo>
                <a:cubicBezTo>
                  <a:pt x="1016382" y="6493257"/>
                  <a:pt x="1013953" y="6491433"/>
                  <a:pt x="1010709" y="6490042"/>
                </a:cubicBezTo>
                <a:cubicBezTo>
                  <a:pt x="1007464" y="6488651"/>
                  <a:pt x="1003907" y="6487956"/>
                  <a:pt x="1000037" y="6487956"/>
                </a:cubicBezTo>
                <a:close/>
                <a:moveTo>
                  <a:pt x="872343" y="6487956"/>
                </a:moveTo>
                <a:cubicBezTo>
                  <a:pt x="863475" y="6487956"/>
                  <a:pt x="856260" y="6490939"/>
                  <a:pt x="850698" y="6496904"/>
                </a:cubicBezTo>
                <a:cubicBezTo>
                  <a:pt x="845135" y="6502870"/>
                  <a:pt x="842354" y="6511254"/>
                  <a:pt x="842354" y="6522056"/>
                </a:cubicBezTo>
                <a:cubicBezTo>
                  <a:pt x="842354" y="6532496"/>
                  <a:pt x="845105" y="6540608"/>
                  <a:pt x="850607" y="6546392"/>
                </a:cubicBezTo>
                <a:cubicBezTo>
                  <a:pt x="856109" y="6552176"/>
                  <a:pt x="863556" y="6555068"/>
                  <a:pt x="872947" y="6555068"/>
                </a:cubicBezTo>
                <a:cubicBezTo>
                  <a:pt x="880404" y="6555068"/>
                  <a:pt x="886531" y="6553254"/>
                  <a:pt x="891328" y="6549627"/>
                </a:cubicBezTo>
                <a:cubicBezTo>
                  <a:pt x="896124" y="6545999"/>
                  <a:pt x="899409" y="6540900"/>
                  <a:pt x="901183" y="6534330"/>
                </a:cubicBezTo>
                <a:lnTo>
                  <a:pt x="889937" y="6532939"/>
                </a:lnTo>
                <a:cubicBezTo>
                  <a:pt x="888284" y="6537535"/>
                  <a:pt x="886047" y="6540880"/>
                  <a:pt x="883226" y="6542976"/>
                </a:cubicBezTo>
                <a:cubicBezTo>
                  <a:pt x="880404" y="6545072"/>
                  <a:pt x="876998" y="6546120"/>
                  <a:pt x="873008" y="6546120"/>
                </a:cubicBezTo>
                <a:cubicBezTo>
                  <a:pt x="867647" y="6546120"/>
                  <a:pt x="863173" y="6544246"/>
                  <a:pt x="859585" y="6540497"/>
                </a:cubicBezTo>
                <a:cubicBezTo>
                  <a:pt x="855998" y="6536749"/>
                  <a:pt x="854003" y="6531347"/>
                  <a:pt x="853600" y="6524293"/>
                </a:cubicBezTo>
                <a:lnTo>
                  <a:pt x="901485" y="6524293"/>
                </a:lnTo>
                <a:cubicBezTo>
                  <a:pt x="901525" y="6523004"/>
                  <a:pt x="901546" y="6522036"/>
                  <a:pt x="901546" y="6521391"/>
                </a:cubicBezTo>
                <a:cubicBezTo>
                  <a:pt x="901546" y="6510790"/>
                  <a:pt x="898825" y="6502568"/>
                  <a:pt x="893383" y="6496723"/>
                </a:cubicBezTo>
                <a:cubicBezTo>
                  <a:pt x="887942" y="6490878"/>
                  <a:pt x="880928" y="6487956"/>
                  <a:pt x="872343" y="6487956"/>
                </a:cubicBezTo>
                <a:close/>
                <a:moveTo>
                  <a:pt x="802947" y="6487956"/>
                </a:moveTo>
                <a:cubicBezTo>
                  <a:pt x="797264" y="6487956"/>
                  <a:pt x="792316" y="6489367"/>
                  <a:pt x="788104" y="6492188"/>
                </a:cubicBezTo>
                <a:cubicBezTo>
                  <a:pt x="783892" y="6495010"/>
                  <a:pt x="780677" y="6499011"/>
                  <a:pt x="778460" y="6504190"/>
                </a:cubicBezTo>
                <a:cubicBezTo>
                  <a:pt x="776243" y="6509370"/>
                  <a:pt x="775135" y="6515023"/>
                  <a:pt x="775135" y="6521149"/>
                </a:cubicBezTo>
                <a:cubicBezTo>
                  <a:pt x="775135" y="6530057"/>
                  <a:pt x="777553" y="6537696"/>
                  <a:pt x="782390" y="6544064"/>
                </a:cubicBezTo>
                <a:cubicBezTo>
                  <a:pt x="787227" y="6550433"/>
                  <a:pt x="794059" y="6553617"/>
                  <a:pt x="802886" y="6553617"/>
                </a:cubicBezTo>
                <a:cubicBezTo>
                  <a:pt x="809981" y="6553617"/>
                  <a:pt x="815906" y="6550816"/>
                  <a:pt x="820662" y="6545213"/>
                </a:cubicBezTo>
                <a:cubicBezTo>
                  <a:pt x="820702" y="6552307"/>
                  <a:pt x="820440" y="6556963"/>
                  <a:pt x="819876" y="6559180"/>
                </a:cubicBezTo>
                <a:cubicBezTo>
                  <a:pt x="818909" y="6562807"/>
                  <a:pt x="817055" y="6565629"/>
                  <a:pt x="814314" y="6567644"/>
                </a:cubicBezTo>
                <a:cubicBezTo>
                  <a:pt x="811573" y="6569660"/>
                  <a:pt x="807683" y="6570667"/>
                  <a:pt x="802645" y="6570667"/>
                </a:cubicBezTo>
                <a:cubicBezTo>
                  <a:pt x="797969" y="6570667"/>
                  <a:pt x="794281" y="6569660"/>
                  <a:pt x="791580" y="6567644"/>
                </a:cubicBezTo>
                <a:cubicBezTo>
                  <a:pt x="789565" y="6566153"/>
                  <a:pt x="788335" y="6563775"/>
                  <a:pt x="787892" y="6560510"/>
                </a:cubicBezTo>
                <a:lnTo>
                  <a:pt x="777311" y="6558938"/>
                </a:lnTo>
                <a:cubicBezTo>
                  <a:pt x="777150" y="6565871"/>
                  <a:pt x="779427" y="6571060"/>
                  <a:pt x="784143" y="6574507"/>
                </a:cubicBezTo>
                <a:cubicBezTo>
                  <a:pt x="788859" y="6577953"/>
                  <a:pt x="795047" y="6579676"/>
                  <a:pt x="802705" y="6579676"/>
                </a:cubicBezTo>
                <a:cubicBezTo>
                  <a:pt x="809154" y="6579676"/>
                  <a:pt x="814586" y="6578467"/>
                  <a:pt x="819000" y="6576048"/>
                </a:cubicBezTo>
                <a:cubicBezTo>
                  <a:pt x="823413" y="6573630"/>
                  <a:pt x="826638" y="6570335"/>
                  <a:pt x="828673" y="6566163"/>
                </a:cubicBezTo>
                <a:cubicBezTo>
                  <a:pt x="830709" y="6561991"/>
                  <a:pt x="831727" y="6554907"/>
                  <a:pt x="831727" y="6544911"/>
                </a:cubicBezTo>
                <a:lnTo>
                  <a:pt x="831727" y="6489407"/>
                </a:lnTo>
                <a:lnTo>
                  <a:pt x="821690" y="6489407"/>
                </a:lnTo>
                <a:lnTo>
                  <a:pt x="821690" y="6497146"/>
                </a:lnTo>
                <a:cubicBezTo>
                  <a:pt x="816773" y="6491020"/>
                  <a:pt x="810525" y="6487956"/>
                  <a:pt x="802947" y="6487956"/>
                </a:cubicBezTo>
                <a:close/>
                <a:moveTo>
                  <a:pt x="2840483" y="6474776"/>
                </a:moveTo>
                <a:lnTo>
                  <a:pt x="2868537" y="6474776"/>
                </a:lnTo>
                <a:cubicBezTo>
                  <a:pt x="2875108" y="6474776"/>
                  <a:pt x="2879914" y="6476126"/>
                  <a:pt x="2882957" y="6478826"/>
                </a:cubicBezTo>
                <a:cubicBezTo>
                  <a:pt x="2886000" y="6481527"/>
                  <a:pt x="2887522" y="6484973"/>
                  <a:pt x="2887522" y="6489165"/>
                </a:cubicBezTo>
                <a:cubicBezTo>
                  <a:pt x="2887522" y="6492027"/>
                  <a:pt x="2886736" y="6494677"/>
                  <a:pt x="2885164" y="6497116"/>
                </a:cubicBezTo>
                <a:cubicBezTo>
                  <a:pt x="2883592" y="6499555"/>
                  <a:pt x="2881295" y="6501328"/>
                  <a:pt x="2878271" y="6502437"/>
                </a:cubicBezTo>
                <a:cubicBezTo>
                  <a:pt x="2875248" y="6503545"/>
                  <a:pt x="2871056" y="6504099"/>
                  <a:pt x="2865695" y="6504099"/>
                </a:cubicBezTo>
                <a:lnTo>
                  <a:pt x="2840483" y="6504099"/>
                </a:lnTo>
                <a:close/>
                <a:moveTo>
                  <a:pt x="2449958" y="6474776"/>
                </a:moveTo>
                <a:lnTo>
                  <a:pt x="2478012" y="6474776"/>
                </a:lnTo>
                <a:cubicBezTo>
                  <a:pt x="2484582" y="6474776"/>
                  <a:pt x="2489389" y="6476126"/>
                  <a:pt x="2492432" y="6478826"/>
                </a:cubicBezTo>
                <a:cubicBezTo>
                  <a:pt x="2495475" y="6481527"/>
                  <a:pt x="2496997" y="6484973"/>
                  <a:pt x="2496997" y="6489165"/>
                </a:cubicBezTo>
                <a:cubicBezTo>
                  <a:pt x="2496997" y="6492027"/>
                  <a:pt x="2496211" y="6494677"/>
                  <a:pt x="2494639" y="6497116"/>
                </a:cubicBezTo>
                <a:cubicBezTo>
                  <a:pt x="2493067" y="6499555"/>
                  <a:pt x="2490769" y="6501328"/>
                  <a:pt x="2487746" y="6502437"/>
                </a:cubicBezTo>
                <a:cubicBezTo>
                  <a:pt x="2484724" y="6503545"/>
                  <a:pt x="2480531" y="6504099"/>
                  <a:pt x="2475171" y="6504099"/>
                </a:cubicBezTo>
                <a:lnTo>
                  <a:pt x="2449958" y="6504099"/>
                </a:lnTo>
                <a:close/>
                <a:moveTo>
                  <a:pt x="611633" y="6474776"/>
                </a:moveTo>
                <a:lnTo>
                  <a:pt x="639687" y="6474776"/>
                </a:lnTo>
                <a:cubicBezTo>
                  <a:pt x="646257" y="6474776"/>
                  <a:pt x="651064" y="6476126"/>
                  <a:pt x="654107" y="6478826"/>
                </a:cubicBezTo>
                <a:cubicBezTo>
                  <a:pt x="657151" y="6481527"/>
                  <a:pt x="658672" y="6484973"/>
                  <a:pt x="658672" y="6489165"/>
                </a:cubicBezTo>
                <a:cubicBezTo>
                  <a:pt x="658672" y="6492027"/>
                  <a:pt x="657886" y="6494677"/>
                  <a:pt x="656314" y="6497116"/>
                </a:cubicBezTo>
                <a:cubicBezTo>
                  <a:pt x="654742" y="6499555"/>
                  <a:pt x="652445" y="6501328"/>
                  <a:pt x="649422" y="6502437"/>
                </a:cubicBezTo>
                <a:cubicBezTo>
                  <a:pt x="646398" y="6503545"/>
                  <a:pt x="642206" y="6504099"/>
                  <a:pt x="636845" y="6504099"/>
                </a:cubicBezTo>
                <a:lnTo>
                  <a:pt x="611633" y="6504099"/>
                </a:lnTo>
                <a:close/>
                <a:moveTo>
                  <a:pt x="2287424" y="6474292"/>
                </a:moveTo>
                <a:cubicBezTo>
                  <a:pt x="2288794" y="6479088"/>
                  <a:pt x="2290890" y="6485215"/>
                  <a:pt x="2293712" y="6492672"/>
                </a:cubicBezTo>
                <a:lnTo>
                  <a:pt x="2302962" y="6517219"/>
                </a:lnTo>
                <a:lnTo>
                  <a:pt x="2272913" y="6517219"/>
                </a:lnTo>
                <a:lnTo>
                  <a:pt x="2282647" y="6491221"/>
                </a:lnTo>
                <a:cubicBezTo>
                  <a:pt x="2284703" y="6485618"/>
                  <a:pt x="2286295" y="6479975"/>
                  <a:pt x="2287424" y="6474292"/>
                </a:cubicBezTo>
                <a:close/>
                <a:moveTo>
                  <a:pt x="376438" y="6473627"/>
                </a:moveTo>
                <a:cubicBezTo>
                  <a:pt x="381517" y="6473627"/>
                  <a:pt x="385759" y="6476025"/>
                  <a:pt x="389165" y="6480822"/>
                </a:cubicBezTo>
                <a:cubicBezTo>
                  <a:pt x="392571" y="6485618"/>
                  <a:pt x="394274" y="6495312"/>
                  <a:pt x="394274" y="6509904"/>
                </a:cubicBezTo>
                <a:cubicBezTo>
                  <a:pt x="394274" y="6524414"/>
                  <a:pt x="392571" y="6534088"/>
                  <a:pt x="389165" y="6538925"/>
                </a:cubicBezTo>
                <a:cubicBezTo>
                  <a:pt x="385759" y="6543762"/>
                  <a:pt x="381557" y="6546180"/>
                  <a:pt x="376559" y="6546180"/>
                </a:cubicBezTo>
                <a:cubicBezTo>
                  <a:pt x="371561" y="6546180"/>
                  <a:pt x="367359" y="6543772"/>
                  <a:pt x="363953" y="6538955"/>
                </a:cubicBezTo>
                <a:cubicBezTo>
                  <a:pt x="360547" y="6534139"/>
                  <a:pt x="358844" y="6524455"/>
                  <a:pt x="358844" y="6509904"/>
                </a:cubicBezTo>
                <a:cubicBezTo>
                  <a:pt x="358844" y="6495353"/>
                  <a:pt x="360718" y="6485376"/>
                  <a:pt x="364467" y="6479975"/>
                </a:cubicBezTo>
                <a:cubicBezTo>
                  <a:pt x="367449" y="6475743"/>
                  <a:pt x="371440" y="6473627"/>
                  <a:pt x="376438" y="6473627"/>
                </a:cubicBezTo>
                <a:close/>
                <a:moveTo>
                  <a:pt x="3963949" y="6466976"/>
                </a:moveTo>
                <a:lnTo>
                  <a:pt x="3953127" y="6473506"/>
                </a:lnTo>
                <a:lnTo>
                  <a:pt x="3953127" y="6489407"/>
                </a:lnTo>
                <a:lnTo>
                  <a:pt x="3945146" y="6489407"/>
                </a:lnTo>
                <a:lnTo>
                  <a:pt x="3945146" y="6497872"/>
                </a:lnTo>
                <a:lnTo>
                  <a:pt x="3953127" y="6497872"/>
                </a:lnTo>
                <a:lnTo>
                  <a:pt x="3953127" y="6534814"/>
                </a:lnTo>
                <a:cubicBezTo>
                  <a:pt x="3953127" y="6541344"/>
                  <a:pt x="3953570" y="6545626"/>
                  <a:pt x="3954457" y="6547662"/>
                </a:cubicBezTo>
                <a:cubicBezTo>
                  <a:pt x="3955344" y="6549697"/>
                  <a:pt x="3956875" y="6551340"/>
                  <a:pt x="3959052" y="6552589"/>
                </a:cubicBezTo>
                <a:cubicBezTo>
                  <a:pt x="3961228" y="6553839"/>
                  <a:pt x="3964292" y="6554464"/>
                  <a:pt x="3968242" y="6554464"/>
                </a:cubicBezTo>
                <a:cubicBezTo>
                  <a:pt x="3970660" y="6554464"/>
                  <a:pt x="3973402" y="6554141"/>
                  <a:pt x="3976465" y="6553496"/>
                </a:cubicBezTo>
                <a:lnTo>
                  <a:pt x="3974893" y="6543883"/>
                </a:lnTo>
                <a:cubicBezTo>
                  <a:pt x="3972918" y="6544165"/>
                  <a:pt x="3971326" y="6544306"/>
                  <a:pt x="3970117" y="6544306"/>
                </a:cubicBezTo>
                <a:cubicBezTo>
                  <a:pt x="3968504" y="6544306"/>
                  <a:pt x="3967265" y="6544044"/>
                  <a:pt x="3966398" y="6543520"/>
                </a:cubicBezTo>
                <a:cubicBezTo>
                  <a:pt x="3965531" y="6542996"/>
                  <a:pt x="3964907" y="6542291"/>
                  <a:pt x="3964524" y="6541404"/>
                </a:cubicBezTo>
                <a:cubicBezTo>
                  <a:pt x="3964141" y="6540517"/>
                  <a:pt x="3963949" y="6538522"/>
                  <a:pt x="3963949" y="6535418"/>
                </a:cubicBezTo>
                <a:lnTo>
                  <a:pt x="3963949" y="6497872"/>
                </a:lnTo>
                <a:lnTo>
                  <a:pt x="3974893" y="6497872"/>
                </a:lnTo>
                <a:lnTo>
                  <a:pt x="3974893" y="6489407"/>
                </a:lnTo>
                <a:lnTo>
                  <a:pt x="3963949" y="6489407"/>
                </a:lnTo>
                <a:close/>
                <a:moveTo>
                  <a:pt x="2697124" y="6466976"/>
                </a:moveTo>
                <a:lnTo>
                  <a:pt x="2686302" y="6473506"/>
                </a:lnTo>
                <a:lnTo>
                  <a:pt x="2686302" y="6489407"/>
                </a:lnTo>
                <a:lnTo>
                  <a:pt x="2678321" y="6489407"/>
                </a:lnTo>
                <a:lnTo>
                  <a:pt x="2678321" y="6497872"/>
                </a:lnTo>
                <a:lnTo>
                  <a:pt x="2686302" y="6497872"/>
                </a:lnTo>
                <a:lnTo>
                  <a:pt x="2686302" y="6534814"/>
                </a:lnTo>
                <a:cubicBezTo>
                  <a:pt x="2686302" y="6541344"/>
                  <a:pt x="2686745" y="6545626"/>
                  <a:pt x="2687632" y="6547662"/>
                </a:cubicBezTo>
                <a:cubicBezTo>
                  <a:pt x="2688519" y="6549697"/>
                  <a:pt x="2690051" y="6551340"/>
                  <a:pt x="2692227" y="6552589"/>
                </a:cubicBezTo>
                <a:cubicBezTo>
                  <a:pt x="2694404" y="6553839"/>
                  <a:pt x="2697467" y="6554464"/>
                  <a:pt x="2701417" y="6554464"/>
                </a:cubicBezTo>
                <a:cubicBezTo>
                  <a:pt x="2703835" y="6554464"/>
                  <a:pt x="2706577" y="6554141"/>
                  <a:pt x="2709640" y="6553496"/>
                </a:cubicBezTo>
                <a:lnTo>
                  <a:pt x="2708068" y="6543883"/>
                </a:lnTo>
                <a:cubicBezTo>
                  <a:pt x="2706093" y="6544165"/>
                  <a:pt x="2704501" y="6544306"/>
                  <a:pt x="2703292" y="6544306"/>
                </a:cubicBezTo>
                <a:cubicBezTo>
                  <a:pt x="2701679" y="6544306"/>
                  <a:pt x="2700440" y="6544044"/>
                  <a:pt x="2699573" y="6543520"/>
                </a:cubicBezTo>
                <a:cubicBezTo>
                  <a:pt x="2698706" y="6542996"/>
                  <a:pt x="2698082" y="6542291"/>
                  <a:pt x="2697699" y="6541404"/>
                </a:cubicBezTo>
                <a:cubicBezTo>
                  <a:pt x="2697316" y="6540517"/>
                  <a:pt x="2697124" y="6538522"/>
                  <a:pt x="2697124" y="6535418"/>
                </a:cubicBezTo>
                <a:lnTo>
                  <a:pt x="2697124" y="6497872"/>
                </a:lnTo>
                <a:lnTo>
                  <a:pt x="2708068" y="6497872"/>
                </a:lnTo>
                <a:lnTo>
                  <a:pt x="2708068" y="6489407"/>
                </a:lnTo>
                <a:lnTo>
                  <a:pt x="2697124" y="6489407"/>
                </a:lnTo>
                <a:close/>
                <a:moveTo>
                  <a:pt x="1544599" y="6466976"/>
                </a:moveTo>
                <a:lnTo>
                  <a:pt x="1533777" y="6473506"/>
                </a:lnTo>
                <a:lnTo>
                  <a:pt x="1533777" y="6489407"/>
                </a:lnTo>
                <a:lnTo>
                  <a:pt x="1525796" y="6489407"/>
                </a:lnTo>
                <a:lnTo>
                  <a:pt x="1525796" y="6497872"/>
                </a:lnTo>
                <a:lnTo>
                  <a:pt x="1533777" y="6497872"/>
                </a:lnTo>
                <a:lnTo>
                  <a:pt x="1533777" y="6534814"/>
                </a:lnTo>
                <a:cubicBezTo>
                  <a:pt x="1533777" y="6541344"/>
                  <a:pt x="1534220" y="6545626"/>
                  <a:pt x="1535107" y="6547662"/>
                </a:cubicBezTo>
                <a:cubicBezTo>
                  <a:pt x="1535994" y="6549697"/>
                  <a:pt x="1537525" y="6551340"/>
                  <a:pt x="1539702" y="6552589"/>
                </a:cubicBezTo>
                <a:cubicBezTo>
                  <a:pt x="1541878" y="6553839"/>
                  <a:pt x="1544942" y="6554464"/>
                  <a:pt x="1548892" y="6554464"/>
                </a:cubicBezTo>
                <a:cubicBezTo>
                  <a:pt x="1551311" y="6554464"/>
                  <a:pt x="1554051" y="6554141"/>
                  <a:pt x="1557115" y="6553496"/>
                </a:cubicBezTo>
                <a:lnTo>
                  <a:pt x="1555543" y="6543883"/>
                </a:lnTo>
                <a:cubicBezTo>
                  <a:pt x="1553568" y="6544165"/>
                  <a:pt x="1551976" y="6544306"/>
                  <a:pt x="1550766" y="6544306"/>
                </a:cubicBezTo>
                <a:cubicBezTo>
                  <a:pt x="1549154" y="6544306"/>
                  <a:pt x="1547915" y="6544044"/>
                  <a:pt x="1547048" y="6543520"/>
                </a:cubicBezTo>
                <a:cubicBezTo>
                  <a:pt x="1546182" y="6542996"/>
                  <a:pt x="1545557" y="6542291"/>
                  <a:pt x="1545174" y="6541404"/>
                </a:cubicBezTo>
                <a:cubicBezTo>
                  <a:pt x="1544791" y="6540517"/>
                  <a:pt x="1544599" y="6538522"/>
                  <a:pt x="1544599" y="6535418"/>
                </a:cubicBezTo>
                <a:lnTo>
                  <a:pt x="1544599" y="6497872"/>
                </a:lnTo>
                <a:lnTo>
                  <a:pt x="1555543" y="6497872"/>
                </a:lnTo>
                <a:lnTo>
                  <a:pt x="1555543" y="6489407"/>
                </a:lnTo>
                <a:lnTo>
                  <a:pt x="1544599" y="6489407"/>
                </a:lnTo>
                <a:close/>
                <a:moveTo>
                  <a:pt x="1268374" y="6466976"/>
                </a:moveTo>
                <a:lnTo>
                  <a:pt x="1257552" y="6473506"/>
                </a:lnTo>
                <a:lnTo>
                  <a:pt x="1257552" y="6489407"/>
                </a:lnTo>
                <a:lnTo>
                  <a:pt x="1249571" y="6489407"/>
                </a:lnTo>
                <a:lnTo>
                  <a:pt x="1249571" y="6497872"/>
                </a:lnTo>
                <a:lnTo>
                  <a:pt x="1257552" y="6497872"/>
                </a:lnTo>
                <a:lnTo>
                  <a:pt x="1257552" y="6534814"/>
                </a:lnTo>
                <a:cubicBezTo>
                  <a:pt x="1257552" y="6541344"/>
                  <a:pt x="1257995" y="6545626"/>
                  <a:pt x="1258882" y="6547662"/>
                </a:cubicBezTo>
                <a:cubicBezTo>
                  <a:pt x="1259769" y="6549697"/>
                  <a:pt x="1261300" y="6551340"/>
                  <a:pt x="1263477" y="6552589"/>
                </a:cubicBezTo>
                <a:cubicBezTo>
                  <a:pt x="1265654" y="6553839"/>
                  <a:pt x="1268717" y="6554464"/>
                  <a:pt x="1272667" y="6554464"/>
                </a:cubicBezTo>
                <a:cubicBezTo>
                  <a:pt x="1275086" y="6554464"/>
                  <a:pt x="1277827" y="6554141"/>
                  <a:pt x="1280890" y="6553496"/>
                </a:cubicBezTo>
                <a:lnTo>
                  <a:pt x="1279318" y="6543883"/>
                </a:lnTo>
                <a:cubicBezTo>
                  <a:pt x="1277343" y="6544165"/>
                  <a:pt x="1275751" y="6544306"/>
                  <a:pt x="1274541" y="6544306"/>
                </a:cubicBezTo>
                <a:cubicBezTo>
                  <a:pt x="1272929" y="6544306"/>
                  <a:pt x="1271690" y="6544044"/>
                  <a:pt x="1270823" y="6543520"/>
                </a:cubicBezTo>
                <a:cubicBezTo>
                  <a:pt x="1269957" y="6542996"/>
                  <a:pt x="1269332" y="6542291"/>
                  <a:pt x="1268949" y="6541404"/>
                </a:cubicBezTo>
                <a:cubicBezTo>
                  <a:pt x="1268566" y="6540517"/>
                  <a:pt x="1268374" y="6538522"/>
                  <a:pt x="1268374" y="6535418"/>
                </a:cubicBezTo>
                <a:lnTo>
                  <a:pt x="1268374" y="6497872"/>
                </a:lnTo>
                <a:lnTo>
                  <a:pt x="1279318" y="6497872"/>
                </a:lnTo>
                <a:lnTo>
                  <a:pt x="1279318" y="6489407"/>
                </a:lnTo>
                <a:lnTo>
                  <a:pt x="1268374" y="6489407"/>
                </a:lnTo>
                <a:close/>
                <a:moveTo>
                  <a:pt x="491529" y="6466190"/>
                </a:moveTo>
                <a:lnTo>
                  <a:pt x="482943" y="6511717"/>
                </a:lnTo>
                <a:lnTo>
                  <a:pt x="493161" y="6513048"/>
                </a:lnTo>
                <a:cubicBezTo>
                  <a:pt x="494773" y="6510508"/>
                  <a:pt x="496990" y="6508442"/>
                  <a:pt x="499812" y="6506850"/>
                </a:cubicBezTo>
                <a:cubicBezTo>
                  <a:pt x="502633" y="6505258"/>
                  <a:pt x="505798" y="6504462"/>
                  <a:pt x="509304" y="6504462"/>
                </a:cubicBezTo>
                <a:cubicBezTo>
                  <a:pt x="514947" y="6504462"/>
                  <a:pt x="519512" y="6506256"/>
                  <a:pt x="522999" y="6509843"/>
                </a:cubicBezTo>
                <a:cubicBezTo>
                  <a:pt x="526486" y="6513431"/>
                  <a:pt x="528229" y="6518328"/>
                  <a:pt x="528229" y="6524535"/>
                </a:cubicBezTo>
                <a:cubicBezTo>
                  <a:pt x="528229" y="6531065"/>
                  <a:pt x="526415" y="6536305"/>
                  <a:pt x="522787" y="6540255"/>
                </a:cubicBezTo>
                <a:cubicBezTo>
                  <a:pt x="519160" y="6544205"/>
                  <a:pt x="514726" y="6546180"/>
                  <a:pt x="509486" y="6546180"/>
                </a:cubicBezTo>
                <a:cubicBezTo>
                  <a:pt x="505132" y="6546180"/>
                  <a:pt x="501414" y="6544780"/>
                  <a:pt x="498331" y="6541978"/>
                </a:cubicBezTo>
                <a:cubicBezTo>
                  <a:pt x="495247" y="6539177"/>
                  <a:pt x="493282" y="6534995"/>
                  <a:pt x="492436" y="6529433"/>
                </a:cubicBezTo>
                <a:lnTo>
                  <a:pt x="481008" y="6530400"/>
                </a:lnTo>
                <a:cubicBezTo>
                  <a:pt x="481734" y="6537857"/>
                  <a:pt x="484646" y="6543843"/>
                  <a:pt x="489745" y="6548357"/>
                </a:cubicBezTo>
                <a:cubicBezTo>
                  <a:pt x="494844" y="6552872"/>
                  <a:pt x="501424" y="6555129"/>
                  <a:pt x="509486" y="6555129"/>
                </a:cubicBezTo>
                <a:cubicBezTo>
                  <a:pt x="519321" y="6555129"/>
                  <a:pt x="527080" y="6551541"/>
                  <a:pt x="532763" y="6544367"/>
                </a:cubicBezTo>
                <a:cubicBezTo>
                  <a:pt x="537439" y="6538522"/>
                  <a:pt x="539777" y="6531589"/>
                  <a:pt x="539777" y="6523568"/>
                </a:cubicBezTo>
                <a:cubicBezTo>
                  <a:pt x="539777" y="6515144"/>
                  <a:pt x="537117" y="6508251"/>
                  <a:pt x="531796" y="6502890"/>
                </a:cubicBezTo>
                <a:cubicBezTo>
                  <a:pt x="526475" y="6497529"/>
                  <a:pt x="519946" y="6494849"/>
                  <a:pt x="512207" y="6494849"/>
                </a:cubicBezTo>
                <a:cubicBezTo>
                  <a:pt x="506362" y="6494849"/>
                  <a:pt x="500779" y="6496703"/>
                  <a:pt x="495459" y="6500411"/>
                </a:cubicBezTo>
                <a:lnTo>
                  <a:pt x="500235" y="6476589"/>
                </a:lnTo>
                <a:lnTo>
                  <a:pt x="535605" y="6476589"/>
                </a:lnTo>
                <a:lnTo>
                  <a:pt x="535605" y="6466190"/>
                </a:lnTo>
                <a:close/>
                <a:moveTo>
                  <a:pt x="4084240" y="6464981"/>
                </a:moveTo>
                <a:lnTo>
                  <a:pt x="4084240" y="6553617"/>
                </a:lnTo>
                <a:lnTo>
                  <a:pt x="4095123" y="6553617"/>
                </a:lnTo>
                <a:lnTo>
                  <a:pt x="4095123" y="6464981"/>
                </a:lnTo>
                <a:close/>
                <a:moveTo>
                  <a:pt x="3989292" y="6464981"/>
                </a:moveTo>
                <a:lnTo>
                  <a:pt x="3989292" y="6477496"/>
                </a:lnTo>
                <a:lnTo>
                  <a:pt x="4000175" y="6477496"/>
                </a:lnTo>
                <a:lnTo>
                  <a:pt x="4000175" y="6464981"/>
                </a:lnTo>
                <a:close/>
                <a:moveTo>
                  <a:pt x="3792039" y="6464981"/>
                </a:moveTo>
                <a:lnTo>
                  <a:pt x="3792039" y="6496784"/>
                </a:lnTo>
                <a:cubicBezTo>
                  <a:pt x="3790144" y="6494164"/>
                  <a:pt x="3787686" y="6492037"/>
                  <a:pt x="3784663" y="6490405"/>
                </a:cubicBezTo>
                <a:cubicBezTo>
                  <a:pt x="3781639" y="6488772"/>
                  <a:pt x="3778193" y="6487956"/>
                  <a:pt x="3774324" y="6487956"/>
                </a:cubicBezTo>
                <a:cubicBezTo>
                  <a:pt x="3769043" y="6487956"/>
                  <a:pt x="3764267" y="6489347"/>
                  <a:pt x="3759994" y="6492128"/>
                </a:cubicBezTo>
                <a:cubicBezTo>
                  <a:pt x="3755722" y="6494909"/>
                  <a:pt x="3752517" y="6498910"/>
                  <a:pt x="3750381" y="6504130"/>
                </a:cubicBezTo>
                <a:cubicBezTo>
                  <a:pt x="3748245" y="6509349"/>
                  <a:pt x="3747177" y="6515164"/>
                  <a:pt x="3747177" y="6521573"/>
                </a:cubicBezTo>
                <a:cubicBezTo>
                  <a:pt x="3747177" y="6528143"/>
                  <a:pt x="3748355" y="6533957"/>
                  <a:pt x="3750713" y="6539016"/>
                </a:cubicBezTo>
                <a:cubicBezTo>
                  <a:pt x="3753071" y="6544074"/>
                  <a:pt x="3756397" y="6548014"/>
                  <a:pt x="3760690" y="6550836"/>
                </a:cubicBezTo>
                <a:cubicBezTo>
                  <a:pt x="3764983" y="6553658"/>
                  <a:pt x="3769688" y="6555068"/>
                  <a:pt x="3774808" y="6555068"/>
                </a:cubicBezTo>
                <a:cubicBezTo>
                  <a:pt x="3782708" y="6555068"/>
                  <a:pt x="3788693" y="6551884"/>
                  <a:pt x="3792764" y="6545515"/>
                </a:cubicBezTo>
                <a:lnTo>
                  <a:pt x="3792764" y="6553617"/>
                </a:lnTo>
                <a:lnTo>
                  <a:pt x="3802861" y="6553617"/>
                </a:lnTo>
                <a:lnTo>
                  <a:pt x="3802861" y="6464981"/>
                </a:lnTo>
                <a:close/>
                <a:moveTo>
                  <a:pt x="3306264" y="6464981"/>
                </a:moveTo>
                <a:lnTo>
                  <a:pt x="3306264" y="6496784"/>
                </a:lnTo>
                <a:cubicBezTo>
                  <a:pt x="3304369" y="6494164"/>
                  <a:pt x="3301911" y="6492037"/>
                  <a:pt x="3298888" y="6490405"/>
                </a:cubicBezTo>
                <a:cubicBezTo>
                  <a:pt x="3295865" y="6488772"/>
                  <a:pt x="3292418" y="6487956"/>
                  <a:pt x="3288549" y="6487956"/>
                </a:cubicBezTo>
                <a:cubicBezTo>
                  <a:pt x="3283269" y="6487956"/>
                  <a:pt x="3278492" y="6489347"/>
                  <a:pt x="3274219" y="6492128"/>
                </a:cubicBezTo>
                <a:cubicBezTo>
                  <a:pt x="3269947" y="6494909"/>
                  <a:pt x="3266742" y="6498910"/>
                  <a:pt x="3264606" y="6504130"/>
                </a:cubicBezTo>
                <a:cubicBezTo>
                  <a:pt x="3262470" y="6509349"/>
                  <a:pt x="3261402" y="6515164"/>
                  <a:pt x="3261402" y="6521573"/>
                </a:cubicBezTo>
                <a:cubicBezTo>
                  <a:pt x="3261402" y="6528143"/>
                  <a:pt x="3262581" y="6533957"/>
                  <a:pt x="3264939" y="6539016"/>
                </a:cubicBezTo>
                <a:cubicBezTo>
                  <a:pt x="3267297" y="6544074"/>
                  <a:pt x="3270622" y="6548014"/>
                  <a:pt x="3274915" y="6550836"/>
                </a:cubicBezTo>
                <a:cubicBezTo>
                  <a:pt x="3279208" y="6553658"/>
                  <a:pt x="3283913" y="6555068"/>
                  <a:pt x="3289032" y="6555068"/>
                </a:cubicBezTo>
                <a:cubicBezTo>
                  <a:pt x="3296933" y="6555068"/>
                  <a:pt x="3302919" y="6551884"/>
                  <a:pt x="3306990" y="6545515"/>
                </a:cubicBezTo>
                <a:lnTo>
                  <a:pt x="3306990" y="6553617"/>
                </a:lnTo>
                <a:lnTo>
                  <a:pt x="3317087" y="6553617"/>
                </a:lnTo>
                <a:lnTo>
                  <a:pt x="3317087" y="6464981"/>
                </a:lnTo>
                <a:close/>
                <a:moveTo>
                  <a:pt x="2828753" y="6464981"/>
                </a:moveTo>
                <a:lnTo>
                  <a:pt x="2828753" y="6553617"/>
                </a:lnTo>
                <a:lnTo>
                  <a:pt x="2840483" y="6553617"/>
                </a:lnTo>
                <a:lnTo>
                  <a:pt x="2840483" y="6514257"/>
                </a:lnTo>
                <a:lnTo>
                  <a:pt x="2854087" y="6514257"/>
                </a:lnTo>
                <a:cubicBezTo>
                  <a:pt x="2857110" y="6514257"/>
                  <a:pt x="2859287" y="6514398"/>
                  <a:pt x="2860617" y="6514680"/>
                </a:cubicBezTo>
                <a:cubicBezTo>
                  <a:pt x="2862431" y="6515123"/>
                  <a:pt x="2864214" y="6515909"/>
                  <a:pt x="2865967" y="6517038"/>
                </a:cubicBezTo>
                <a:cubicBezTo>
                  <a:pt x="2867721" y="6518167"/>
                  <a:pt x="2869706" y="6520142"/>
                  <a:pt x="2871923" y="6522963"/>
                </a:cubicBezTo>
                <a:cubicBezTo>
                  <a:pt x="2874140" y="6525785"/>
                  <a:pt x="2876961" y="6529856"/>
                  <a:pt x="2880387" y="6535177"/>
                </a:cubicBezTo>
                <a:lnTo>
                  <a:pt x="2892117" y="6553617"/>
                </a:lnTo>
                <a:lnTo>
                  <a:pt x="2906870" y="6553617"/>
                </a:lnTo>
                <a:lnTo>
                  <a:pt x="2891452" y="6529493"/>
                </a:lnTo>
                <a:cubicBezTo>
                  <a:pt x="2888388" y="6524777"/>
                  <a:pt x="2885144" y="6520847"/>
                  <a:pt x="2881718" y="6517703"/>
                </a:cubicBezTo>
                <a:cubicBezTo>
                  <a:pt x="2880105" y="6516252"/>
                  <a:pt x="2877747" y="6514781"/>
                  <a:pt x="2874644" y="6513289"/>
                </a:cubicBezTo>
                <a:cubicBezTo>
                  <a:pt x="2883149" y="6512121"/>
                  <a:pt x="2889437" y="6509380"/>
                  <a:pt x="2893508" y="6505067"/>
                </a:cubicBezTo>
                <a:cubicBezTo>
                  <a:pt x="2897579" y="6500754"/>
                  <a:pt x="2899614" y="6495453"/>
                  <a:pt x="2899614" y="6489165"/>
                </a:cubicBezTo>
                <a:cubicBezTo>
                  <a:pt x="2899614" y="6484288"/>
                  <a:pt x="2898385" y="6479834"/>
                  <a:pt x="2895926" y="6475803"/>
                </a:cubicBezTo>
                <a:cubicBezTo>
                  <a:pt x="2893467" y="6471773"/>
                  <a:pt x="2890182" y="6468961"/>
                  <a:pt x="2886071" y="6467369"/>
                </a:cubicBezTo>
                <a:cubicBezTo>
                  <a:pt x="2881959" y="6465777"/>
                  <a:pt x="2875954" y="6464981"/>
                  <a:pt x="2868053" y="6464981"/>
                </a:cubicBezTo>
                <a:close/>
                <a:moveTo>
                  <a:pt x="2617631" y="6464981"/>
                </a:moveTo>
                <a:lnTo>
                  <a:pt x="2617631" y="6553617"/>
                </a:lnTo>
                <a:lnTo>
                  <a:pt x="2628515" y="6553617"/>
                </a:lnTo>
                <a:lnTo>
                  <a:pt x="2628515" y="6518489"/>
                </a:lnTo>
                <a:cubicBezTo>
                  <a:pt x="2628515" y="6513451"/>
                  <a:pt x="2629119" y="6509501"/>
                  <a:pt x="2630328" y="6506639"/>
                </a:cubicBezTo>
                <a:cubicBezTo>
                  <a:pt x="2631537" y="6503777"/>
                  <a:pt x="2633563" y="6501510"/>
                  <a:pt x="2636405" y="6499837"/>
                </a:cubicBezTo>
                <a:cubicBezTo>
                  <a:pt x="2639246" y="6498164"/>
                  <a:pt x="2642280" y="6497328"/>
                  <a:pt x="2645504" y="6497328"/>
                </a:cubicBezTo>
                <a:cubicBezTo>
                  <a:pt x="2649817" y="6497328"/>
                  <a:pt x="2653152" y="6498567"/>
                  <a:pt x="2655510" y="6501046"/>
                </a:cubicBezTo>
                <a:cubicBezTo>
                  <a:pt x="2657868" y="6503525"/>
                  <a:pt x="2659048" y="6507485"/>
                  <a:pt x="2659048" y="6512927"/>
                </a:cubicBezTo>
                <a:lnTo>
                  <a:pt x="2659048" y="6553617"/>
                </a:lnTo>
                <a:lnTo>
                  <a:pt x="2669930" y="6553617"/>
                </a:lnTo>
                <a:lnTo>
                  <a:pt x="2669930" y="6512927"/>
                </a:lnTo>
                <a:cubicBezTo>
                  <a:pt x="2669930" y="6506639"/>
                  <a:pt x="2669175" y="6501842"/>
                  <a:pt x="2667663" y="6498537"/>
                </a:cubicBezTo>
                <a:cubicBezTo>
                  <a:pt x="2666152" y="6495232"/>
                  <a:pt x="2663643" y="6492642"/>
                  <a:pt x="2660136" y="6490768"/>
                </a:cubicBezTo>
                <a:cubicBezTo>
                  <a:pt x="2656629" y="6488893"/>
                  <a:pt x="2652498" y="6487956"/>
                  <a:pt x="2647741" y="6487956"/>
                </a:cubicBezTo>
                <a:cubicBezTo>
                  <a:pt x="2640002" y="6487956"/>
                  <a:pt x="2633593" y="6490899"/>
                  <a:pt x="2628515" y="6496784"/>
                </a:cubicBezTo>
                <a:lnTo>
                  <a:pt x="2628515" y="6464981"/>
                </a:lnTo>
                <a:close/>
                <a:moveTo>
                  <a:pt x="2522442" y="6464981"/>
                </a:moveTo>
                <a:lnTo>
                  <a:pt x="2522442" y="6477496"/>
                </a:lnTo>
                <a:lnTo>
                  <a:pt x="2533325" y="6477496"/>
                </a:lnTo>
                <a:lnTo>
                  <a:pt x="2533325" y="6464981"/>
                </a:lnTo>
                <a:close/>
                <a:moveTo>
                  <a:pt x="2438229" y="6464981"/>
                </a:moveTo>
                <a:lnTo>
                  <a:pt x="2438229" y="6553617"/>
                </a:lnTo>
                <a:lnTo>
                  <a:pt x="2449958" y="6553617"/>
                </a:lnTo>
                <a:lnTo>
                  <a:pt x="2449958" y="6514257"/>
                </a:lnTo>
                <a:lnTo>
                  <a:pt x="2463562" y="6514257"/>
                </a:lnTo>
                <a:cubicBezTo>
                  <a:pt x="2466585" y="6514257"/>
                  <a:pt x="2468762" y="6514398"/>
                  <a:pt x="2470092" y="6514680"/>
                </a:cubicBezTo>
                <a:cubicBezTo>
                  <a:pt x="2471905" y="6515123"/>
                  <a:pt x="2473689" y="6515909"/>
                  <a:pt x="2475443" y="6517038"/>
                </a:cubicBezTo>
                <a:cubicBezTo>
                  <a:pt x="2477196" y="6518167"/>
                  <a:pt x="2479181" y="6520142"/>
                  <a:pt x="2481398" y="6522963"/>
                </a:cubicBezTo>
                <a:cubicBezTo>
                  <a:pt x="2483615" y="6525785"/>
                  <a:pt x="2486436" y="6529856"/>
                  <a:pt x="2489863" y="6535177"/>
                </a:cubicBezTo>
                <a:lnTo>
                  <a:pt x="2501592" y="6553617"/>
                </a:lnTo>
                <a:lnTo>
                  <a:pt x="2516345" y="6553617"/>
                </a:lnTo>
                <a:lnTo>
                  <a:pt x="2500927" y="6529493"/>
                </a:lnTo>
                <a:cubicBezTo>
                  <a:pt x="2497864" y="6524777"/>
                  <a:pt x="2494619" y="6520847"/>
                  <a:pt x="2491193" y="6517703"/>
                </a:cubicBezTo>
                <a:cubicBezTo>
                  <a:pt x="2489580" y="6516252"/>
                  <a:pt x="2487222" y="6514781"/>
                  <a:pt x="2484119" y="6513289"/>
                </a:cubicBezTo>
                <a:cubicBezTo>
                  <a:pt x="2492623" y="6512121"/>
                  <a:pt x="2498912" y="6509380"/>
                  <a:pt x="2502983" y="6505067"/>
                </a:cubicBezTo>
                <a:cubicBezTo>
                  <a:pt x="2507054" y="6500754"/>
                  <a:pt x="2509089" y="6495453"/>
                  <a:pt x="2509089" y="6489165"/>
                </a:cubicBezTo>
                <a:cubicBezTo>
                  <a:pt x="2509089" y="6484288"/>
                  <a:pt x="2507860" y="6479834"/>
                  <a:pt x="2505401" y="6475803"/>
                </a:cubicBezTo>
                <a:cubicBezTo>
                  <a:pt x="2502942" y="6471773"/>
                  <a:pt x="2499657" y="6468961"/>
                  <a:pt x="2495546" y="6467369"/>
                </a:cubicBezTo>
                <a:cubicBezTo>
                  <a:pt x="2491435" y="6465777"/>
                  <a:pt x="2485429" y="6464981"/>
                  <a:pt x="2477529" y="6464981"/>
                </a:cubicBezTo>
                <a:close/>
                <a:moveTo>
                  <a:pt x="2369740" y="6464981"/>
                </a:moveTo>
                <a:lnTo>
                  <a:pt x="2369740" y="6553617"/>
                </a:lnTo>
                <a:lnTo>
                  <a:pt x="2380623" y="6553617"/>
                </a:lnTo>
                <a:lnTo>
                  <a:pt x="2380623" y="6464981"/>
                </a:lnTo>
                <a:close/>
                <a:moveTo>
                  <a:pt x="2341165" y="6464981"/>
                </a:moveTo>
                <a:lnTo>
                  <a:pt x="2341165" y="6553617"/>
                </a:lnTo>
                <a:lnTo>
                  <a:pt x="2352048" y="6553617"/>
                </a:lnTo>
                <a:lnTo>
                  <a:pt x="2352048" y="6464981"/>
                </a:lnTo>
                <a:close/>
                <a:moveTo>
                  <a:pt x="2281378" y="6464981"/>
                </a:moveTo>
                <a:lnTo>
                  <a:pt x="2247338" y="6553617"/>
                </a:lnTo>
                <a:lnTo>
                  <a:pt x="2259793" y="6553617"/>
                </a:lnTo>
                <a:lnTo>
                  <a:pt x="2269527" y="6526772"/>
                </a:lnTo>
                <a:lnTo>
                  <a:pt x="2306590" y="6526772"/>
                </a:lnTo>
                <a:lnTo>
                  <a:pt x="2316929" y="6553617"/>
                </a:lnTo>
                <a:lnTo>
                  <a:pt x="2330291" y="6553617"/>
                </a:lnTo>
                <a:lnTo>
                  <a:pt x="2294014" y="6464981"/>
                </a:lnTo>
                <a:close/>
                <a:moveTo>
                  <a:pt x="1989889" y="6464981"/>
                </a:moveTo>
                <a:lnTo>
                  <a:pt x="1989889" y="6553617"/>
                </a:lnTo>
                <a:lnTo>
                  <a:pt x="2045271" y="6553617"/>
                </a:lnTo>
                <a:lnTo>
                  <a:pt x="2045271" y="6543157"/>
                </a:lnTo>
                <a:lnTo>
                  <a:pt x="2001618" y="6543157"/>
                </a:lnTo>
                <a:lnTo>
                  <a:pt x="2001618" y="6464981"/>
                </a:lnTo>
                <a:close/>
                <a:moveTo>
                  <a:pt x="1923214" y="6464981"/>
                </a:moveTo>
                <a:lnTo>
                  <a:pt x="1923214" y="6553617"/>
                </a:lnTo>
                <a:lnTo>
                  <a:pt x="1978596" y="6553617"/>
                </a:lnTo>
                <a:lnTo>
                  <a:pt x="1978596" y="6543157"/>
                </a:lnTo>
                <a:lnTo>
                  <a:pt x="1934943" y="6543157"/>
                </a:lnTo>
                <a:lnTo>
                  <a:pt x="1934943" y="6464981"/>
                </a:lnTo>
                <a:close/>
                <a:moveTo>
                  <a:pt x="1798240" y="6464981"/>
                </a:moveTo>
                <a:lnTo>
                  <a:pt x="1798240" y="6553617"/>
                </a:lnTo>
                <a:lnTo>
                  <a:pt x="1809123" y="6553617"/>
                </a:lnTo>
                <a:lnTo>
                  <a:pt x="1809123" y="6464981"/>
                </a:lnTo>
                <a:close/>
                <a:moveTo>
                  <a:pt x="1569942" y="6464981"/>
                </a:moveTo>
                <a:lnTo>
                  <a:pt x="1569942" y="6477496"/>
                </a:lnTo>
                <a:lnTo>
                  <a:pt x="1580825" y="6477496"/>
                </a:lnTo>
                <a:lnTo>
                  <a:pt x="1580825" y="6464981"/>
                </a:lnTo>
                <a:close/>
                <a:moveTo>
                  <a:pt x="1163692" y="6464981"/>
                </a:moveTo>
                <a:lnTo>
                  <a:pt x="1163692" y="6553617"/>
                </a:lnTo>
                <a:lnTo>
                  <a:pt x="1175422" y="6553617"/>
                </a:lnTo>
                <a:lnTo>
                  <a:pt x="1175422" y="6464981"/>
                </a:lnTo>
                <a:close/>
                <a:moveTo>
                  <a:pt x="941292" y="6464981"/>
                </a:moveTo>
                <a:lnTo>
                  <a:pt x="941292" y="6477496"/>
                </a:lnTo>
                <a:lnTo>
                  <a:pt x="952175" y="6477496"/>
                </a:lnTo>
                <a:lnTo>
                  <a:pt x="952175" y="6464981"/>
                </a:lnTo>
                <a:close/>
                <a:moveTo>
                  <a:pt x="912415" y="6464981"/>
                </a:moveTo>
                <a:lnTo>
                  <a:pt x="912415" y="6553617"/>
                </a:lnTo>
                <a:lnTo>
                  <a:pt x="923298" y="6553617"/>
                </a:lnTo>
                <a:lnTo>
                  <a:pt x="923298" y="6464981"/>
                </a:lnTo>
                <a:close/>
                <a:moveTo>
                  <a:pt x="753564" y="6464981"/>
                </a:moveTo>
                <a:lnTo>
                  <a:pt x="753564" y="6496784"/>
                </a:lnTo>
                <a:cubicBezTo>
                  <a:pt x="751670" y="6494164"/>
                  <a:pt x="749211" y="6492037"/>
                  <a:pt x="746188" y="6490405"/>
                </a:cubicBezTo>
                <a:cubicBezTo>
                  <a:pt x="743165" y="6488772"/>
                  <a:pt x="739718" y="6487956"/>
                  <a:pt x="735849" y="6487956"/>
                </a:cubicBezTo>
                <a:cubicBezTo>
                  <a:pt x="730568" y="6487956"/>
                  <a:pt x="725792" y="6489347"/>
                  <a:pt x="721519" y="6492128"/>
                </a:cubicBezTo>
                <a:cubicBezTo>
                  <a:pt x="717247" y="6494909"/>
                  <a:pt x="714042" y="6498910"/>
                  <a:pt x="711906" y="6504130"/>
                </a:cubicBezTo>
                <a:cubicBezTo>
                  <a:pt x="709770" y="6509349"/>
                  <a:pt x="708702" y="6515164"/>
                  <a:pt x="708702" y="6521573"/>
                </a:cubicBezTo>
                <a:cubicBezTo>
                  <a:pt x="708702" y="6528143"/>
                  <a:pt x="709881" y="6533957"/>
                  <a:pt x="712239" y="6539016"/>
                </a:cubicBezTo>
                <a:cubicBezTo>
                  <a:pt x="714596" y="6544074"/>
                  <a:pt x="717922" y="6548014"/>
                  <a:pt x="722215" y="6550836"/>
                </a:cubicBezTo>
                <a:cubicBezTo>
                  <a:pt x="726507" y="6553658"/>
                  <a:pt x="731213" y="6555068"/>
                  <a:pt x="736332" y="6555068"/>
                </a:cubicBezTo>
                <a:cubicBezTo>
                  <a:pt x="744233" y="6555068"/>
                  <a:pt x="750218" y="6551884"/>
                  <a:pt x="754289" y="6545515"/>
                </a:cubicBezTo>
                <a:lnTo>
                  <a:pt x="754289" y="6553617"/>
                </a:lnTo>
                <a:lnTo>
                  <a:pt x="764386" y="6553617"/>
                </a:lnTo>
                <a:lnTo>
                  <a:pt x="764386" y="6464981"/>
                </a:lnTo>
                <a:close/>
                <a:moveTo>
                  <a:pt x="684117" y="6464981"/>
                </a:moveTo>
                <a:lnTo>
                  <a:pt x="684117" y="6477496"/>
                </a:lnTo>
                <a:lnTo>
                  <a:pt x="695000" y="6477496"/>
                </a:lnTo>
                <a:lnTo>
                  <a:pt x="695000" y="6464981"/>
                </a:lnTo>
                <a:close/>
                <a:moveTo>
                  <a:pt x="599903" y="6464981"/>
                </a:moveTo>
                <a:lnTo>
                  <a:pt x="599903" y="6553617"/>
                </a:lnTo>
                <a:lnTo>
                  <a:pt x="611633" y="6553617"/>
                </a:lnTo>
                <a:lnTo>
                  <a:pt x="611633" y="6514257"/>
                </a:lnTo>
                <a:lnTo>
                  <a:pt x="625237" y="6514257"/>
                </a:lnTo>
                <a:cubicBezTo>
                  <a:pt x="628260" y="6514257"/>
                  <a:pt x="630437" y="6514398"/>
                  <a:pt x="631767" y="6514680"/>
                </a:cubicBezTo>
                <a:cubicBezTo>
                  <a:pt x="633581" y="6515123"/>
                  <a:pt x="635364" y="6515909"/>
                  <a:pt x="637118" y="6517038"/>
                </a:cubicBezTo>
                <a:cubicBezTo>
                  <a:pt x="638871" y="6518167"/>
                  <a:pt x="640856" y="6520142"/>
                  <a:pt x="643073" y="6522963"/>
                </a:cubicBezTo>
                <a:cubicBezTo>
                  <a:pt x="645290" y="6525785"/>
                  <a:pt x="648112" y="6529856"/>
                  <a:pt x="651537" y="6535177"/>
                </a:cubicBezTo>
                <a:lnTo>
                  <a:pt x="663267" y="6553617"/>
                </a:lnTo>
                <a:lnTo>
                  <a:pt x="678020" y="6553617"/>
                </a:lnTo>
                <a:lnTo>
                  <a:pt x="662602" y="6529493"/>
                </a:lnTo>
                <a:cubicBezTo>
                  <a:pt x="659539" y="6524777"/>
                  <a:pt x="656294" y="6520847"/>
                  <a:pt x="652868" y="6517703"/>
                </a:cubicBezTo>
                <a:cubicBezTo>
                  <a:pt x="651255" y="6516252"/>
                  <a:pt x="648898" y="6514781"/>
                  <a:pt x="645794" y="6513289"/>
                </a:cubicBezTo>
                <a:cubicBezTo>
                  <a:pt x="654299" y="6512121"/>
                  <a:pt x="660587" y="6509380"/>
                  <a:pt x="664658" y="6505067"/>
                </a:cubicBezTo>
                <a:cubicBezTo>
                  <a:pt x="668729" y="6500754"/>
                  <a:pt x="670764" y="6495453"/>
                  <a:pt x="670764" y="6489165"/>
                </a:cubicBezTo>
                <a:cubicBezTo>
                  <a:pt x="670764" y="6484288"/>
                  <a:pt x="669535" y="6479834"/>
                  <a:pt x="667076" y="6475803"/>
                </a:cubicBezTo>
                <a:cubicBezTo>
                  <a:pt x="664618" y="6471773"/>
                  <a:pt x="661332" y="6468961"/>
                  <a:pt x="657221" y="6467369"/>
                </a:cubicBezTo>
                <a:cubicBezTo>
                  <a:pt x="653110" y="6465777"/>
                  <a:pt x="647104" y="6464981"/>
                  <a:pt x="639203" y="6464981"/>
                </a:cubicBezTo>
                <a:close/>
                <a:moveTo>
                  <a:pt x="443778" y="6464618"/>
                </a:moveTo>
                <a:cubicBezTo>
                  <a:pt x="435354" y="6464618"/>
                  <a:pt x="428643" y="6466805"/>
                  <a:pt x="423644" y="6471178"/>
                </a:cubicBezTo>
                <a:cubicBezTo>
                  <a:pt x="418646" y="6475551"/>
                  <a:pt x="415764" y="6481910"/>
                  <a:pt x="414998" y="6490254"/>
                </a:cubicBezTo>
                <a:lnTo>
                  <a:pt x="426184" y="6491402"/>
                </a:lnTo>
                <a:cubicBezTo>
                  <a:pt x="426224" y="6485840"/>
                  <a:pt x="427816" y="6481487"/>
                  <a:pt x="430960" y="6478343"/>
                </a:cubicBezTo>
                <a:cubicBezTo>
                  <a:pt x="434104" y="6475199"/>
                  <a:pt x="438296" y="6473627"/>
                  <a:pt x="443536" y="6473627"/>
                </a:cubicBezTo>
                <a:cubicBezTo>
                  <a:pt x="448494" y="6473627"/>
                  <a:pt x="452515" y="6475108"/>
                  <a:pt x="455598" y="6478071"/>
                </a:cubicBezTo>
                <a:cubicBezTo>
                  <a:pt x="458682" y="6481033"/>
                  <a:pt x="460224" y="6484671"/>
                  <a:pt x="460224" y="6488984"/>
                </a:cubicBezTo>
                <a:cubicBezTo>
                  <a:pt x="460224" y="6493095"/>
                  <a:pt x="458531" y="6497459"/>
                  <a:pt x="455145" y="6502074"/>
                </a:cubicBezTo>
                <a:cubicBezTo>
                  <a:pt x="451759" y="6506689"/>
                  <a:pt x="445249" y="6512947"/>
                  <a:pt x="435616" y="6520847"/>
                </a:cubicBezTo>
                <a:cubicBezTo>
                  <a:pt x="429408" y="6525926"/>
                  <a:pt x="424662" y="6530400"/>
                  <a:pt x="421377" y="6534270"/>
                </a:cubicBezTo>
                <a:cubicBezTo>
                  <a:pt x="418092" y="6538139"/>
                  <a:pt x="415704" y="6542069"/>
                  <a:pt x="414212" y="6546060"/>
                </a:cubicBezTo>
                <a:cubicBezTo>
                  <a:pt x="413285" y="6548478"/>
                  <a:pt x="412862" y="6550997"/>
                  <a:pt x="412943" y="6553617"/>
                </a:cubicBezTo>
                <a:lnTo>
                  <a:pt x="471530" y="6553617"/>
                </a:lnTo>
                <a:lnTo>
                  <a:pt x="471530" y="6543157"/>
                </a:lnTo>
                <a:lnTo>
                  <a:pt x="428058" y="6543157"/>
                </a:lnTo>
                <a:cubicBezTo>
                  <a:pt x="429267" y="6541182"/>
                  <a:pt x="430799" y="6539217"/>
                  <a:pt x="432653" y="6537262"/>
                </a:cubicBezTo>
                <a:cubicBezTo>
                  <a:pt x="434507" y="6535308"/>
                  <a:pt x="438699" y="6531589"/>
                  <a:pt x="445229" y="6526107"/>
                </a:cubicBezTo>
                <a:cubicBezTo>
                  <a:pt x="453049" y="6519497"/>
                  <a:pt x="458642" y="6514297"/>
                  <a:pt x="462007" y="6510508"/>
                </a:cubicBezTo>
                <a:cubicBezTo>
                  <a:pt x="465373" y="6506719"/>
                  <a:pt x="467781" y="6503112"/>
                  <a:pt x="469232" y="6499686"/>
                </a:cubicBezTo>
                <a:cubicBezTo>
                  <a:pt x="470683" y="6496260"/>
                  <a:pt x="471409" y="6492773"/>
                  <a:pt x="471409" y="6489226"/>
                </a:cubicBezTo>
                <a:cubicBezTo>
                  <a:pt x="471409" y="6482253"/>
                  <a:pt x="468930" y="6476408"/>
                  <a:pt x="463972" y="6471692"/>
                </a:cubicBezTo>
                <a:cubicBezTo>
                  <a:pt x="459014" y="6466976"/>
                  <a:pt x="452283" y="6464618"/>
                  <a:pt x="443778" y="6464618"/>
                </a:cubicBezTo>
                <a:close/>
                <a:moveTo>
                  <a:pt x="376559" y="6464618"/>
                </a:moveTo>
                <a:cubicBezTo>
                  <a:pt x="370110" y="6464618"/>
                  <a:pt x="364759" y="6466351"/>
                  <a:pt x="360506" y="6469818"/>
                </a:cubicBezTo>
                <a:cubicBezTo>
                  <a:pt x="356254" y="6473284"/>
                  <a:pt x="353050" y="6478212"/>
                  <a:pt x="350893" y="6484601"/>
                </a:cubicBezTo>
                <a:cubicBezTo>
                  <a:pt x="348737" y="6490989"/>
                  <a:pt x="347658" y="6499424"/>
                  <a:pt x="347658" y="6509904"/>
                </a:cubicBezTo>
                <a:cubicBezTo>
                  <a:pt x="347658" y="6526551"/>
                  <a:pt x="350581" y="6538562"/>
                  <a:pt x="356425" y="6545939"/>
                </a:cubicBezTo>
                <a:cubicBezTo>
                  <a:pt x="361303" y="6552065"/>
                  <a:pt x="368014" y="6555129"/>
                  <a:pt x="376559" y="6555129"/>
                </a:cubicBezTo>
                <a:cubicBezTo>
                  <a:pt x="383049" y="6555129"/>
                  <a:pt x="388419" y="6553385"/>
                  <a:pt x="392672" y="6549899"/>
                </a:cubicBezTo>
                <a:cubicBezTo>
                  <a:pt x="396924" y="6546412"/>
                  <a:pt x="400119" y="6541475"/>
                  <a:pt x="402255" y="6535086"/>
                </a:cubicBezTo>
                <a:cubicBezTo>
                  <a:pt x="404391" y="6528697"/>
                  <a:pt x="405460" y="6520303"/>
                  <a:pt x="405460" y="6509904"/>
                </a:cubicBezTo>
                <a:cubicBezTo>
                  <a:pt x="405460" y="6501117"/>
                  <a:pt x="404794" y="6494133"/>
                  <a:pt x="403464" y="6488954"/>
                </a:cubicBezTo>
                <a:cubicBezTo>
                  <a:pt x="402134" y="6483774"/>
                  <a:pt x="400300" y="6479381"/>
                  <a:pt x="397962" y="6475773"/>
                </a:cubicBezTo>
                <a:cubicBezTo>
                  <a:pt x="395624" y="6472166"/>
                  <a:pt x="392662" y="6469405"/>
                  <a:pt x="389075" y="6467490"/>
                </a:cubicBezTo>
                <a:cubicBezTo>
                  <a:pt x="385487" y="6465575"/>
                  <a:pt x="381315" y="6464618"/>
                  <a:pt x="376559" y="6464618"/>
                </a:cubicBezTo>
                <a:close/>
                <a:moveTo>
                  <a:pt x="310428" y="6464618"/>
                </a:moveTo>
                <a:cubicBezTo>
                  <a:pt x="302004" y="6464618"/>
                  <a:pt x="295293" y="6466805"/>
                  <a:pt x="290294" y="6471178"/>
                </a:cubicBezTo>
                <a:cubicBezTo>
                  <a:pt x="285296" y="6475551"/>
                  <a:pt x="282414" y="6481910"/>
                  <a:pt x="281649" y="6490254"/>
                </a:cubicBezTo>
                <a:lnTo>
                  <a:pt x="292834" y="6491402"/>
                </a:lnTo>
                <a:cubicBezTo>
                  <a:pt x="292874" y="6485840"/>
                  <a:pt x="294466" y="6481487"/>
                  <a:pt x="297610" y="6478343"/>
                </a:cubicBezTo>
                <a:cubicBezTo>
                  <a:pt x="300754" y="6475199"/>
                  <a:pt x="304946" y="6473627"/>
                  <a:pt x="310186" y="6473627"/>
                </a:cubicBezTo>
                <a:cubicBezTo>
                  <a:pt x="315144" y="6473627"/>
                  <a:pt x="319165" y="6475108"/>
                  <a:pt x="322248" y="6478071"/>
                </a:cubicBezTo>
                <a:cubicBezTo>
                  <a:pt x="325332" y="6481033"/>
                  <a:pt x="326874" y="6484671"/>
                  <a:pt x="326874" y="6488984"/>
                </a:cubicBezTo>
                <a:cubicBezTo>
                  <a:pt x="326874" y="6493095"/>
                  <a:pt x="325181" y="6497459"/>
                  <a:pt x="321795" y="6502074"/>
                </a:cubicBezTo>
                <a:cubicBezTo>
                  <a:pt x="318409" y="6506689"/>
                  <a:pt x="311899" y="6512947"/>
                  <a:pt x="302266" y="6520847"/>
                </a:cubicBezTo>
                <a:cubicBezTo>
                  <a:pt x="296059" y="6525926"/>
                  <a:pt x="291312" y="6530400"/>
                  <a:pt x="288027" y="6534270"/>
                </a:cubicBezTo>
                <a:cubicBezTo>
                  <a:pt x="284742" y="6538139"/>
                  <a:pt x="282354" y="6542069"/>
                  <a:pt x="280863" y="6546060"/>
                </a:cubicBezTo>
                <a:cubicBezTo>
                  <a:pt x="279935" y="6548478"/>
                  <a:pt x="279512" y="6550997"/>
                  <a:pt x="279593" y="6553617"/>
                </a:cubicBezTo>
                <a:lnTo>
                  <a:pt x="338180" y="6553617"/>
                </a:lnTo>
                <a:lnTo>
                  <a:pt x="338180" y="6543157"/>
                </a:lnTo>
                <a:lnTo>
                  <a:pt x="294708" y="6543157"/>
                </a:lnTo>
                <a:cubicBezTo>
                  <a:pt x="295917" y="6541182"/>
                  <a:pt x="297449" y="6539217"/>
                  <a:pt x="299303" y="6537262"/>
                </a:cubicBezTo>
                <a:cubicBezTo>
                  <a:pt x="301157" y="6535308"/>
                  <a:pt x="305349" y="6531589"/>
                  <a:pt x="311879" y="6526107"/>
                </a:cubicBezTo>
                <a:cubicBezTo>
                  <a:pt x="319699" y="6519497"/>
                  <a:pt x="325292" y="6514297"/>
                  <a:pt x="328657" y="6510508"/>
                </a:cubicBezTo>
                <a:cubicBezTo>
                  <a:pt x="332023" y="6506719"/>
                  <a:pt x="334431" y="6503112"/>
                  <a:pt x="335882" y="6499686"/>
                </a:cubicBezTo>
                <a:cubicBezTo>
                  <a:pt x="337333" y="6496260"/>
                  <a:pt x="338059" y="6492773"/>
                  <a:pt x="338059" y="6489226"/>
                </a:cubicBezTo>
                <a:cubicBezTo>
                  <a:pt x="338059" y="6482253"/>
                  <a:pt x="335580" y="6476408"/>
                  <a:pt x="330622" y="6471692"/>
                </a:cubicBezTo>
                <a:cubicBezTo>
                  <a:pt x="325664" y="6466976"/>
                  <a:pt x="318933" y="6464618"/>
                  <a:pt x="310428" y="6464618"/>
                </a:cubicBezTo>
                <a:close/>
                <a:moveTo>
                  <a:pt x="3714332" y="6463469"/>
                </a:moveTo>
                <a:cubicBezTo>
                  <a:pt x="3709576" y="6463469"/>
                  <a:pt x="3705877" y="6464346"/>
                  <a:pt x="3703237" y="6466099"/>
                </a:cubicBezTo>
                <a:cubicBezTo>
                  <a:pt x="3700597" y="6467853"/>
                  <a:pt x="3698753" y="6470140"/>
                  <a:pt x="3697705" y="6472962"/>
                </a:cubicBezTo>
                <a:cubicBezTo>
                  <a:pt x="3696939" y="6475058"/>
                  <a:pt x="3696556" y="6478262"/>
                  <a:pt x="3696556" y="6482575"/>
                </a:cubicBezTo>
                <a:lnTo>
                  <a:pt x="3696556" y="6489407"/>
                </a:lnTo>
                <a:lnTo>
                  <a:pt x="3686943" y="6489407"/>
                </a:lnTo>
                <a:lnTo>
                  <a:pt x="3686943" y="6497872"/>
                </a:lnTo>
                <a:lnTo>
                  <a:pt x="3696556" y="6497872"/>
                </a:lnTo>
                <a:lnTo>
                  <a:pt x="3696556" y="6553617"/>
                </a:lnTo>
                <a:lnTo>
                  <a:pt x="3707379" y="6553617"/>
                </a:lnTo>
                <a:lnTo>
                  <a:pt x="3707379" y="6497872"/>
                </a:lnTo>
                <a:lnTo>
                  <a:pt x="3719895" y="6497872"/>
                </a:lnTo>
                <a:lnTo>
                  <a:pt x="3719895" y="6489407"/>
                </a:lnTo>
                <a:lnTo>
                  <a:pt x="3707379" y="6489407"/>
                </a:lnTo>
                <a:lnTo>
                  <a:pt x="3707379" y="6483482"/>
                </a:lnTo>
                <a:cubicBezTo>
                  <a:pt x="3707379" y="6479612"/>
                  <a:pt x="3708064" y="6476972"/>
                  <a:pt x="3709435" y="6475562"/>
                </a:cubicBezTo>
                <a:cubicBezTo>
                  <a:pt x="3710805" y="6474151"/>
                  <a:pt x="3713143" y="6473445"/>
                  <a:pt x="3716448" y="6473445"/>
                </a:cubicBezTo>
                <a:lnTo>
                  <a:pt x="3722592" y="6474025"/>
                </a:lnTo>
                <a:lnTo>
                  <a:pt x="3722592" y="6477496"/>
                </a:lnTo>
                <a:lnTo>
                  <a:pt x="3733475" y="6477496"/>
                </a:lnTo>
                <a:lnTo>
                  <a:pt x="3733475" y="6464981"/>
                </a:lnTo>
                <a:lnTo>
                  <a:pt x="3724417" y="6464981"/>
                </a:lnTo>
                <a:lnTo>
                  <a:pt x="3724489" y="6464558"/>
                </a:lnTo>
                <a:cubicBezTo>
                  <a:pt x="3720781" y="6463832"/>
                  <a:pt x="3717396" y="6463469"/>
                  <a:pt x="3714332" y="6463469"/>
                </a:cubicBezTo>
                <a:close/>
                <a:moveTo>
                  <a:pt x="3514725" y="6463469"/>
                </a:moveTo>
                <a:cubicBezTo>
                  <a:pt x="3506906" y="6463469"/>
                  <a:pt x="3499741" y="6465253"/>
                  <a:pt x="3493231" y="6468820"/>
                </a:cubicBezTo>
                <a:cubicBezTo>
                  <a:pt x="3486722" y="6472387"/>
                  <a:pt x="3481703" y="6477607"/>
                  <a:pt x="3478177" y="6484480"/>
                </a:cubicBezTo>
                <a:cubicBezTo>
                  <a:pt x="3474649" y="6491352"/>
                  <a:pt x="3472886" y="6499403"/>
                  <a:pt x="3472886" y="6508634"/>
                </a:cubicBezTo>
                <a:cubicBezTo>
                  <a:pt x="3472886" y="6517099"/>
                  <a:pt x="3474448" y="6525019"/>
                  <a:pt x="3477572" y="6532395"/>
                </a:cubicBezTo>
                <a:cubicBezTo>
                  <a:pt x="3480696" y="6539772"/>
                  <a:pt x="3485251" y="6545405"/>
                  <a:pt x="3491236" y="6549294"/>
                </a:cubicBezTo>
                <a:cubicBezTo>
                  <a:pt x="3497222" y="6553184"/>
                  <a:pt x="3504991" y="6555129"/>
                  <a:pt x="3514544" y="6555129"/>
                </a:cubicBezTo>
                <a:cubicBezTo>
                  <a:pt x="3523775" y="6555129"/>
                  <a:pt x="3531584" y="6552599"/>
                  <a:pt x="3537973" y="6547541"/>
                </a:cubicBezTo>
                <a:cubicBezTo>
                  <a:pt x="3544361" y="6542482"/>
                  <a:pt x="3548785" y="6535136"/>
                  <a:pt x="3551244" y="6525503"/>
                </a:cubicBezTo>
                <a:lnTo>
                  <a:pt x="3539515" y="6522540"/>
                </a:lnTo>
                <a:cubicBezTo>
                  <a:pt x="3537902" y="6529997"/>
                  <a:pt x="3534819" y="6535620"/>
                  <a:pt x="3530264" y="6539409"/>
                </a:cubicBezTo>
                <a:cubicBezTo>
                  <a:pt x="3525709" y="6543198"/>
                  <a:pt x="3520147" y="6545092"/>
                  <a:pt x="3513577" y="6545092"/>
                </a:cubicBezTo>
                <a:cubicBezTo>
                  <a:pt x="3508175" y="6545092"/>
                  <a:pt x="3503157" y="6543702"/>
                  <a:pt x="3498522" y="6540920"/>
                </a:cubicBezTo>
                <a:cubicBezTo>
                  <a:pt x="3493887" y="6538139"/>
                  <a:pt x="3490470" y="6533937"/>
                  <a:pt x="3488274" y="6528314"/>
                </a:cubicBezTo>
                <a:cubicBezTo>
                  <a:pt x="3486077" y="6522691"/>
                  <a:pt x="3484978" y="6516111"/>
                  <a:pt x="3484978" y="6508573"/>
                </a:cubicBezTo>
                <a:cubicBezTo>
                  <a:pt x="3484978" y="6502729"/>
                  <a:pt x="3485906" y="6497056"/>
                  <a:pt x="3487760" y="6491554"/>
                </a:cubicBezTo>
                <a:cubicBezTo>
                  <a:pt x="3489614" y="6486052"/>
                  <a:pt x="3492828" y="6481668"/>
                  <a:pt x="3497403" y="6478403"/>
                </a:cubicBezTo>
                <a:cubicBezTo>
                  <a:pt x="3501978" y="6475138"/>
                  <a:pt x="3507672" y="6473506"/>
                  <a:pt x="3514484" y="6473506"/>
                </a:cubicBezTo>
                <a:cubicBezTo>
                  <a:pt x="3520409" y="6473506"/>
                  <a:pt x="3525326" y="6474977"/>
                  <a:pt x="3529236" y="6477920"/>
                </a:cubicBezTo>
                <a:cubicBezTo>
                  <a:pt x="3533146" y="6480862"/>
                  <a:pt x="3536129" y="6485558"/>
                  <a:pt x="3538185" y="6492007"/>
                </a:cubicBezTo>
                <a:lnTo>
                  <a:pt x="3549733" y="6489286"/>
                </a:lnTo>
                <a:cubicBezTo>
                  <a:pt x="3547355" y="6481104"/>
                  <a:pt x="3543143" y="6474755"/>
                  <a:pt x="3537096" y="6470241"/>
                </a:cubicBezTo>
                <a:cubicBezTo>
                  <a:pt x="3531050" y="6465726"/>
                  <a:pt x="3523593" y="6463469"/>
                  <a:pt x="3514725" y="6463469"/>
                </a:cubicBezTo>
                <a:close/>
                <a:moveTo>
                  <a:pt x="3411411" y="6463469"/>
                </a:moveTo>
                <a:lnTo>
                  <a:pt x="3411411" y="6579676"/>
                </a:lnTo>
                <a:lnTo>
                  <a:pt x="3420904" y="6579676"/>
                </a:lnTo>
                <a:lnTo>
                  <a:pt x="3420904" y="6463469"/>
                </a:lnTo>
                <a:close/>
                <a:moveTo>
                  <a:pt x="2192211" y="6463469"/>
                </a:moveTo>
                <a:lnTo>
                  <a:pt x="2192211" y="6579676"/>
                </a:lnTo>
                <a:lnTo>
                  <a:pt x="2201704" y="6579676"/>
                </a:lnTo>
                <a:lnTo>
                  <a:pt x="2201704" y="6463469"/>
                </a:lnTo>
                <a:close/>
                <a:moveTo>
                  <a:pt x="2095501" y="6463469"/>
                </a:moveTo>
                <a:cubicBezTo>
                  <a:pt x="2087681" y="6463469"/>
                  <a:pt x="2080516" y="6465253"/>
                  <a:pt x="2074007" y="6468820"/>
                </a:cubicBezTo>
                <a:cubicBezTo>
                  <a:pt x="2067497" y="6472387"/>
                  <a:pt x="2062479" y="6477607"/>
                  <a:pt x="2058952" y="6484480"/>
                </a:cubicBezTo>
                <a:cubicBezTo>
                  <a:pt x="2055425" y="6491352"/>
                  <a:pt x="2053661" y="6499403"/>
                  <a:pt x="2053661" y="6508634"/>
                </a:cubicBezTo>
                <a:cubicBezTo>
                  <a:pt x="2053661" y="6517099"/>
                  <a:pt x="2055223" y="6525019"/>
                  <a:pt x="2058347" y="6532395"/>
                </a:cubicBezTo>
                <a:cubicBezTo>
                  <a:pt x="2061471" y="6539772"/>
                  <a:pt x="2066025" y="6545405"/>
                  <a:pt x="2072011" y="6549294"/>
                </a:cubicBezTo>
                <a:cubicBezTo>
                  <a:pt x="2077997" y="6553184"/>
                  <a:pt x="2085766" y="6555129"/>
                  <a:pt x="2095319" y="6555129"/>
                </a:cubicBezTo>
                <a:cubicBezTo>
                  <a:pt x="2104550" y="6555129"/>
                  <a:pt x="2112359" y="6552599"/>
                  <a:pt x="2118748" y="6547541"/>
                </a:cubicBezTo>
                <a:cubicBezTo>
                  <a:pt x="2125137" y="6542482"/>
                  <a:pt x="2129561" y="6535136"/>
                  <a:pt x="2132019" y="6525503"/>
                </a:cubicBezTo>
                <a:lnTo>
                  <a:pt x="2120290" y="6522540"/>
                </a:lnTo>
                <a:cubicBezTo>
                  <a:pt x="2118677" y="6529997"/>
                  <a:pt x="2115594" y="6535620"/>
                  <a:pt x="2111039" y="6539409"/>
                </a:cubicBezTo>
                <a:cubicBezTo>
                  <a:pt x="2106484" y="6543198"/>
                  <a:pt x="2100922" y="6545092"/>
                  <a:pt x="2094352" y="6545092"/>
                </a:cubicBezTo>
                <a:cubicBezTo>
                  <a:pt x="2088951" y="6545092"/>
                  <a:pt x="2083932" y="6543702"/>
                  <a:pt x="2079297" y="6540920"/>
                </a:cubicBezTo>
                <a:cubicBezTo>
                  <a:pt x="2074662" y="6538139"/>
                  <a:pt x="2071245" y="6533937"/>
                  <a:pt x="2069049" y="6528314"/>
                </a:cubicBezTo>
                <a:cubicBezTo>
                  <a:pt x="2066852" y="6522691"/>
                  <a:pt x="2065754" y="6516111"/>
                  <a:pt x="2065754" y="6508573"/>
                </a:cubicBezTo>
                <a:cubicBezTo>
                  <a:pt x="2065754" y="6502729"/>
                  <a:pt x="2066681" y="6497056"/>
                  <a:pt x="2068535" y="6491554"/>
                </a:cubicBezTo>
                <a:cubicBezTo>
                  <a:pt x="2070389" y="6486052"/>
                  <a:pt x="2073603" y="6481668"/>
                  <a:pt x="2078178" y="6478403"/>
                </a:cubicBezTo>
                <a:cubicBezTo>
                  <a:pt x="2082753" y="6475138"/>
                  <a:pt x="2088447" y="6473506"/>
                  <a:pt x="2095259" y="6473506"/>
                </a:cubicBezTo>
                <a:cubicBezTo>
                  <a:pt x="2101184" y="6473506"/>
                  <a:pt x="2106102" y="6474977"/>
                  <a:pt x="2110011" y="6477920"/>
                </a:cubicBezTo>
                <a:cubicBezTo>
                  <a:pt x="2113921" y="6480862"/>
                  <a:pt x="2116904" y="6485558"/>
                  <a:pt x="2118960" y="6492007"/>
                </a:cubicBezTo>
                <a:lnTo>
                  <a:pt x="2130508" y="6489286"/>
                </a:lnTo>
                <a:cubicBezTo>
                  <a:pt x="2128130" y="6481104"/>
                  <a:pt x="2123918" y="6474755"/>
                  <a:pt x="2117871" y="6470241"/>
                </a:cubicBezTo>
                <a:cubicBezTo>
                  <a:pt x="2111825" y="6465726"/>
                  <a:pt x="2104368" y="6463469"/>
                  <a:pt x="2095501" y="6463469"/>
                </a:cubicBezTo>
                <a:close/>
                <a:moveTo>
                  <a:pt x="0" y="0"/>
                </a:moveTo>
                <a:lnTo>
                  <a:pt x="8076435" y="0"/>
                </a:lnTo>
                <a:lnTo>
                  <a:pt x="807643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274320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</p:spTree>
    <p:extLst>
      <p:ext uri="{BB962C8B-B14F-4D97-AF65-F5344CB8AC3E}">
        <p14:creationId xmlns:p14="http://schemas.microsoft.com/office/powerpoint/2010/main" val="1494701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3C7438B-F40C-4C5E-B245-D7E01FA1663D}"/>
              </a:ext>
            </a:extLst>
          </p:cNvPr>
          <p:cNvSpPr txBox="1"/>
          <p:nvPr/>
        </p:nvSpPr>
        <p:spPr>
          <a:xfrm>
            <a:off x="275843" y="6429792"/>
            <a:ext cx="47834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2CF5F9-3D75-4936-AA59-369BC2879E5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181599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595548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A0A8938-CB96-41D1-B6FE-0B4F159B201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767650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58E5AB-3B22-4277-A677-0BC2C8395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48" y="3543750"/>
            <a:ext cx="292608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67F938-8D64-4B2F-A4A7-333D64269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4399" y="3543750"/>
            <a:ext cx="292608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0F0BFCE-9F34-419E-8DFB-647332D31A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0450" y="3543750"/>
            <a:ext cx="292608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CD3E96-C9DC-4B22-BDBB-8D7E8C986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4068" y="4094745"/>
            <a:ext cx="283464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76742D2-3649-408A-B7D6-6282089F5D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19" y="4094745"/>
            <a:ext cx="283464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461D569-5038-47BD-A13F-A85487ADB7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6170" y="4094745"/>
            <a:ext cx="283464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59A45F4-7630-4B20-A7B6-F574027C6C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2785"/>
            <a:ext cx="10605331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98084BF-0CA9-4A49-A753-A77CEF16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35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art Layou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3C7438B-F40C-4C5E-B245-D7E01FA1663D}"/>
              </a:ext>
            </a:extLst>
          </p:cNvPr>
          <p:cNvSpPr txBox="1"/>
          <p:nvPr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2CF5F9-3D75-4936-AA59-369BC2879E5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592068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95884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A0A8938-CB96-41D1-B6FE-0B4F159B201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584436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58E5AB-3B22-4277-A677-0BC2C8395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844" y="3543750"/>
            <a:ext cx="265176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67F938-8D64-4B2F-A4A7-333D64269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028" y="3543750"/>
            <a:ext cx="265176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0F0BFCE-9F34-419E-8DFB-647332D31A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64396" y="3543750"/>
            <a:ext cx="265176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CD3E96-C9DC-4B22-BDBB-8D7E8C986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1564" y="4094745"/>
            <a:ext cx="256032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AB06D65-0C38-471F-9529-369B6C9D89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8212" y="3543750"/>
            <a:ext cx="265176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F0A81C3-4A99-4B57-AF86-8159F4525F0B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588252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5E85CFEB-E9E3-41CA-A2E9-89BF06582C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17748" y="4094745"/>
            <a:ext cx="256032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6D916EC8-75B2-4BF6-BB0D-63D32B8513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0116" y="4094745"/>
            <a:ext cx="256032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D1B8D05F-DDAA-49A4-87D9-D5F1381D8C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3932" y="4094745"/>
            <a:ext cx="256032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366442C-8962-4055-8FB1-C41FE9C300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272785"/>
            <a:ext cx="10562603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B2DB256-5103-491B-897A-1F7F8FD5D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01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ar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CD3E96-C9DC-4B22-BDBB-8D7E8C986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8447" y="1973717"/>
            <a:ext cx="3291840" cy="1433156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275844" y="1395193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58E5AB-3B22-4277-A677-0BC2C8395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8447" y="1395193"/>
            <a:ext cx="329184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2D11B3DC-7BA7-432B-820F-34292CF3E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24316" y="1971770"/>
            <a:ext cx="3291840" cy="1433156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C3009C0F-9463-4A03-9655-692F0DF2D7D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411713" y="1393246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0F584D33-1A65-471D-8245-FB5793BFDB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4316" y="1393246"/>
            <a:ext cx="329184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90E388AD-FE3B-4248-BB72-04A8CABA45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47" y="4422005"/>
            <a:ext cx="3291840" cy="1433156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55F25537-E15A-4135-BFD2-CBCD7719EC2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75844" y="3843481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A6A0AD98-1533-4DCD-B83F-22270C40FA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88447" y="3843481"/>
            <a:ext cx="329184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D67A1A13-241D-4B6F-B84C-6867A7B91D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24316" y="4418111"/>
            <a:ext cx="3291840" cy="1433156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A9A700BC-F950-49C8-8929-7D4F8C678966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411713" y="3839587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1B58A4A-ACB4-401B-A23C-0B00EE9173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24316" y="3839587"/>
            <a:ext cx="329184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AAA4DC9-EE1B-4B1F-989B-399A527059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72785"/>
            <a:ext cx="10554057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B5FB0B-A4EA-496A-9C86-EFD34128804D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83806CA-2177-461D-B1A8-39648B45C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09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P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2CF5F9-3D75-4936-AA59-369BC2879E5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181599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595548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A0A8938-CB96-41D1-B6FE-0B4F159B201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767650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58E5AB-3B22-4277-A677-0BC2C8395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48" y="3543750"/>
            <a:ext cx="292608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67F938-8D64-4B2F-A4A7-333D64269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4399" y="3543750"/>
            <a:ext cx="292608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0F0BFCE-9F34-419E-8DFB-647332D31A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0450" y="3543750"/>
            <a:ext cx="292608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CD3E96-C9DC-4B22-BDBB-8D7E8C986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4068" y="4094745"/>
            <a:ext cx="283464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76742D2-3649-408A-B7D6-6282089F5D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19" y="4094745"/>
            <a:ext cx="283464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461D569-5038-47BD-A13F-A85487ADB7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6170" y="4094745"/>
            <a:ext cx="283464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1768AA4-186A-4136-9B19-2A861F0506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2785"/>
            <a:ext cx="10562603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064E83-43F7-458D-A7C3-0186307AA2B7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FA47E6D-C4D2-480B-970F-761D5E485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85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Image Layout w/ Sub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963564"/>
            <a:ext cx="12192001" cy="2876803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461D569-5038-47BD-A13F-A85487ADB7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6933" y="3931064"/>
            <a:ext cx="7265068" cy="2279235"/>
          </a:xfrm>
        </p:spPr>
        <p:txBody>
          <a:bodyPr lIns="274320" rIns="274320" anchor="t">
            <a:noAutofit/>
          </a:bodyPr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99EA20A-D04E-4260-AB8A-D76C71E0C794}"/>
              </a:ext>
            </a:extLst>
          </p:cNvPr>
          <p:cNvSpPr/>
          <p:nvPr/>
        </p:nvSpPr>
        <p:spPr>
          <a:xfrm>
            <a:off x="0" y="3931065"/>
            <a:ext cx="4926932" cy="457200"/>
          </a:xfrm>
          <a:custGeom>
            <a:avLst/>
            <a:gdLst>
              <a:gd name="connsiteX0" fmla="*/ 0 w 4926932"/>
              <a:gd name="connsiteY0" fmla="*/ 0 h 457200"/>
              <a:gd name="connsiteX1" fmla="*/ 3779660 w 4926932"/>
              <a:gd name="connsiteY1" fmla="*/ 0 h 457200"/>
              <a:gd name="connsiteX2" fmla="*/ 4651088 w 4926932"/>
              <a:gd name="connsiteY2" fmla="*/ 0 h 457200"/>
              <a:gd name="connsiteX3" fmla="*/ 4698332 w 4926932"/>
              <a:gd name="connsiteY3" fmla="*/ 0 h 457200"/>
              <a:gd name="connsiteX4" fmla="*/ 4926932 w 4926932"/>
              <a:gd name="connsiteY4" fmla="*/ 228600 h 457200"/>
              <a:gd name="connsiteX5" fmla="*/ 4698332 w 4926932"/>
              <a:gd name="connsiteY5" fmla="*/ 457200 h 457200"/>
              <a:gd name="connsiteX6" fmla="*/ 4651088 w 4926932"/>
              <a:gd name="connsiteY6" fmla="*/ 457200 h 457200"/>
              <a:gd name="connsiteX7" fmla="*/ 3779660 w 4926932"/>
              <a:gd name="connsiteY7" fmla="*/ 457200 h 457200"/>
              <a:gd name="connsiteX8" fmla="*/ 0 w 4926932"/>
              <a:gd name="connsiteY8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6932" h="457200">
                <a:moveTo>
                  <a:pt x="0" y="0"/>
                </a:moveTo>
                <a:lnTo>
                  <a:pt x="3779660" y="0"/>
                </a:lnTo>
                <a:lnTo>
                  <a:pt x="4651088" y="0"/>
                </a:lnTo>
                <a:lnTo>
                  <a:pt x="4698332" y="0"/>
                </a:lnTo>
                <a:cubicBezTo>
                  <a:pt x="4824584" y="0"/>
                  <a:pt x="4926932" y="102348"/>
                  <a:pt x="4926932" y="228600"/>
                </a:cubicBezTo>
                <a:cubicBezTo>
                  <a:pt x="4926932" y="354852"/>
                  <a:pt x="4824584" y="457200"/>
                  <a:pt x="4698332" y="457200"/>
                </a:cubicBezTo>
                <a:lnTo>
                  <a:pt x="4651088" y="457200"/>
                </a:lnTo>
                <a:lnTo>
                  <a:pt x="3779660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9941BF9-5F7D-4BF6-8DD2-3154BC673E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31064"/>
            <a:ext cx="4686300" cy="457200"/>
          </a:xfrm>
          <a:prstGeom prst="roundRect">
            <a:avLst>
              <a:gd name="adj" fmla="val 0"/>
            </a:avLst>
          </a:prstGeom>
          <a:noFill/>
        </p:spPr>
        <p:txBody>
          <a:bodyPr lIns="274320"/>
          <a:lstStyle>
            <a:lvl1pPr algn="l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or Picture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CFF77B-FCAB-41A9-8D3C-D4E5282E14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2785"/>
            <a:ext cx="10536965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257DB-8B9C-4938-89E2-FB245FA26EF5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9A7173A-0ACD-4F1E-AB61-7DD84BE2A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7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Image Layou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1" y="958585"/>
            <a:ext cx="12192001" cy="347472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461D569-5038-47BD-A13F-A85487ADB7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472196"/>
            <a:ext cx="12192002" cy="1828800"/>
          </a:xfrm>
        </p:spPr>
        <p:txBody>
          <a:bodyPr lIns="274320" rIns="274320">
            <a:noAutofit/>
          </a:bodyPr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54ACBB9-FF66-4CE7-9B5B-42B6879204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2785"/>
            <a:ext cx="10562603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FEF73-52E2-4F9B-813E-1E4B1473BDFF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5C857B-7748-47D4-997A-9B509D8ED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08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orizontal Image Layou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1" y="958585"/>
            <a:ext cx="6096001" cy="347472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461D569-5038-47BD-A13F-A85487ADB7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472196"/>
            <a:ext cx="12192002" cy="1828800"/>
          </a:xfrm>
        </p:spPr>
        <p:txBody>
          <a:bodyPr lIns="274320" rIns="274320">
            <a:noAutofit/>
          </a:bodyPr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8DAA02A-5BED-4181-B358-132828E8A74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095999" y="960120"/>
            <a:ext cx="6096001" cy="347472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09E02A-CE61-441E-A7C1-203C9CFCC0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1" y="272785"/>
            <a:ext cx="10562604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4F9FA-319D-4255-962F-D4B31B9C59C3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C45AB0-485F-414F-B794-6116172C2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4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1BCCB0-756F-499B-BC3F-C0CEB4D05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rIns="274320">
            <a:normAutofit/>
          </a:bodyPr>
          <a:lstStyle>
            <a:lvl1pPr algn="r">
              <a:defRPr sz="1800">
                <a:latin typeface="+mn-lt"/>
              </a:defRPr>
            </a:lvl1pPr>
          </a:lstStyle>
          <a:p>
            <a:r>
              <a:rPr lang="en-US" dirty="0"/>
              <a:t>&lt; Click icon to add image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BFA69F-7236-43C7-A54E-34EF8637768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59381B-2BA1-4B22-8629-83D00E4C0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1185650"/>
            <a:ext cx="6096000" cy="5115347"/>
          </a:xfrm>
        </p:spPr>
        <p:txBody>
          <a:bodyPr lIns="274320" rIns="182880">
            <a:noAutofit/>
          </a:bodyPr>
          <a:lstStyle>
            <a:lvl1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 marL="1005840" indent="-2743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A17D7-7334-4371-87BD-E91B5DBA9DE3}"/>
              </a:ext>
            </a:extLst>
          </p:cNvPr>
          <p:cNvSpPr txBox="1"/>
          <p:nvPr/>
        </p:nvSpPr>
        <p:spPr>
          <a:xfrm>
            <a:off x="275844" y="6429792"/>
            <a:ext cx="50886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Inc. | All Rights Reserved | Confidential &amp; Proprietary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C59B79-0C57-4298-86E9-B9B826DFBB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72785"/>
            <a:ext cx="6095617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27DE97-0329-47B1-BC7A-FD0FA789FD5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5FA773-836A-4600-8798-9021CCF8FEA9}"/>
              </a:ext>
            </a:extLst>
          </p:cNvPr>
          <p:cNvSpPr txBox="1"/>
          <p:nvPr userDrawn="1"/>
        </p:nvSpPr>
        <p:spPr>
          <a:xfrm>
            <a:off x="275844" y="6429792"/>
            <a:ext cx="50886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264098-E22C-4C2C-ADFA-3A46B87A3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B25606E-D8C9-4247-8B7D-9AAD0BF3F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80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Horizontal Image Layou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960120"/>
            <a:ext cx="4069080" cy="347472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461D569-5038-47BD-A13F-A85487ADB7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472196"/>
            <a:ext cx="12192002" cy="1828800"/>
          </a:xfrm>
        </p:spPr>
        <p:txBody>
          <a:bodyPr lIns="274320" rIns="274320">
            <a:noAutofit/>
          </a:bodyPr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E89682-11E4-49F3-A070-3EBB3CA843E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61459" y="960120"/>
            <a:ext cx="4069080" cy="347472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D2A0BAE-54A8-4026-88FA-DCDB3BD7A66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22920" y="960120"/>
            <a:ext cx="4069080" cy="347472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F4E78B2-56D5-4B25-B879-554D17B672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272785"/>
            <a:ext cx="10554057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EDF0B-9076-46D3-8C16-188C58CBE382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F3C9ECE-13EA-49D4-8786-43AB1887E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57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E381ED-B5DB-49C4-BFFE-D31E9369BC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926080"/>
            <a:ext cx="12192000" cy="1005840"/>
          </a:xfrm>
        </p:spPr>
        <p:txBody>
          <a:bodyPr lIns="274320" rIns="274320">
            <a:normAutofit/>
          </a:bodyPr>
          <a:lstStyle>
            <a:lvl1pPr algn="ctr">
              <a:spcBef>
                <a:spcPts val="0"/>
              </a:spcBef>
              <a:defRPr sz="48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Transition Slide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6F6E4-EBFE-4EE1-B3E4-2808EE00A48E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E7D48-EB90-4748-A6C5-8EC47FD35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0AB283B-AE1D-4310-BE04-0A13222D3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66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518CE6-68AE-4517-9099-DB19490CF040}"/>
              </a:ext>
            </a:extLst>
          </p:cNvPr>
          <p:cNvSpPr/>
          <p:nvPr userDrawn="1"/>
        </p:nvSpPr>
        <p:spPr>
          <a:xfrm>
            <a:off x="275844" y="282575"/>
            <a:ext cx="11639550" cy="6292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B61FE5-C9AD-465F-B234-F008ECDC9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477FAAF-F07C-4A93-9405-41FCCCD18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CDE8C05-D9EE-42FD-8F3F-3C03E1CD6C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6225" y="282575"/>
            <a:ext cx="11639550" cy="6292741"/>
          </a:xfrm>
          <a:custGeom>
            <a:avLst/>
            <a:gdLst/>
            <a:ahLst/>
            <a:cxnLst/>
            <a:rect l="l" t="t" r="r" b="b"/>
            <a:pathLst>
              <a:path w="11639550" h="6292741">
                <a:moveTo>
                  <a:pt x="1553673" y="6258593"/>
                </a:moveTo>
                <a:lnTo>
                  <a:pt x="1553673" y="6270987"/>
                </a:lnTo>
                <a:lnTo>
                  <a:pt x="1559840" y="6270987"/>
                </a:lnTo>
                <a:cubicBezTo>
                  <a:pt x="1559719" y="6274655"/>
                  <a:pt x="1559115" y="6277467"/>
                  <a:pt x="1558027" y="6279422"/>
                </a:cubicBezTo>
                <a:cubicBezTo>
                  <a:pt x="1556938" y="6281377"/>
                  <a:pt x="1555245" y="6282858"/>
                  <a:pt x="1552948" y="6283866"/>
                </a:cubicBezTo>
                <a:lnTo>
                  <a:pt x="1555971" y="6288521"/>
                </a:lnTo>
                <a:cubicBezTo>
                  <a:pt x="1559478" y="6286989"/>
                  <a:pt x="1562037" y="6284823"/>
                  <a:pt x="1563649" y="6282021"/>
                </a:cubicBezTo>
                <a:cubicBezTo>
                  <a:pt x="1565262" y="6279220"/>
                  <a:pt x="1566068" y="6275542"/>
                  <a:pt x="1566068" y="6270987"/>
                </a:cubicBezTo>
                <a:lnTo>
                  <a:pt x="1566068" y="6258593"/>
                </a:lnTo>
                <a:close/>
                <a:moveTo>
                  <a:pt x="4487424" y="6238761"/>
                </a:moveTo>
                <a:lnTo>
                  <a:pt x="4487424" y="6242752"/>
                </a:lnTo>
                <a:cubicBezTo>
                  <a:pt x="4487424" y="6247548"/>
                  <a:pt x="4486840" y="6251176"/>
                  <a:pt x="4485671" y="6253635"/>
                </a:cubicBezTo>
                <a:cubicBezTo>
                  <a:pt x="4484139" y="6256819"/>
                  <a:pt x="4481741" y="6259328"/>
                  <a:pt x="4478476" y="6261162"/>
                </a:cubicBezTo>
                <a:cubicBezTo>
                  <a:pt x="4475211" y="6262996"/>
                  <a:pt x="4471483" y="6263913"/>
                  <a:pt x="4467291" y="6263913"/>
                </a:cubicBezTo>
                <a:cubicBezTo>
                  <a:pt x="4463058" y="6263913"/>
                  <a:pt x="4459844" y="6262946"/>
                  <a:pt x="4457647" y="6261011"/>
                </a:cubicBezTo>
                <a:cubicBezTo>
                  <a:pt x="4455450" y="6259076"/>
                  <a:pt x="4454352" y="6256658"/>
                  <a:pt x="4454352" y="6253756"/>
                </a:cubicBezTo>
                <a:cubicBezTo>
                  <a:pt x="4454352" y="6251861"/>
                  <a:pt x="4454856" y="6250138"/>
                  <a:pt x="4455864" y="6248586"/>
                </a:cubicBezTo>
                <a:cubicBezTo>
                  <a:pt x="4456871" y="6247034"/>
                  <a:pt x="4458302" y="6245855"/>
                  <a:pt x="4460156" y="6245049"/>
                </a:cubicBezTo>
                <a:cubicBezTo>
                  <a:pt x="4462011" y="6244243"/>
                  <a:pt x="4465175" y="6243518"/>
                  <a:pt x="4469649" y="6242873"/>
                </a:cubicBezTo>
                <a:cubicBezTo>
                  <a:pt x="4477549" y="6241744"/>
                  <a:pt x="4483474" y="6240374"/>
                  <a:pt x="4487424" y="6238761"/>
                </a:cubicBezTo>
                <a:close/>
                <a:moveTo>
                  <a:pt x="3782575" y="6238761"/>
                </a:moveTo>
                <a:lnTo>
                  <a:pt x="3782575" y="6242752"/>
                </a:lnTo>
                <a:cubicBezTo>
                  <a:pt x="3782575" y="6247548"/>
                  <a:pt x="3781990" y="6251176"/>
                  <a:pt x="3780821" y="6253635"/>
                </a:cubicBezTo>
                <a:cubicBezTo>
                  <a:pt x="3779289" y="6256819"/>
                  <a:pt x="3776891" y="6259328"/>
                  <a:pt x="3773626" y="6261162"/>
                </a:cubicBezTo>
                <a:cubicBezTo>
                  <a:pt x="3770361" y="6262996"/>
                  <a:pt x="3766633" y="6263913"/>
                  <a:pt x="3762441" y="6263913"/>
                </a:cubicBezTo>
                <a:cubicBezTo>
                  <a:pt x="3758209" y="6263913"/>
                  <a:pt x="3754994" y="6262946"/>
                  <a:pt x="3752797" y="6261011"/>
                </a:cubicBezTo>
                <a:cubicBezTo>
                  <a:pt x="3750600" y="6259076"/>
                  <a:pt x="3749502" y="6256658"/>
                  <a:pt x="3749502" y="6253756"/>
                </a:cubicBezTo>
                <a:cubicBezTo>
                  <a:pt x="3749502" y="6251861"/>
                  <a:pt x="3750006" y="6250138"/>
                  <a:pt x="3751013" y="6248586"/>
                </a:cubicBezTo>
                <a:cubicBezTo>
                  <a:pt x="3752021" y="6247034"/>
                  <a:pt x="3753452" y="6245855"/>
                  <a:pt x="3755306" y="6245049"/>
                </a:cubicBezTo>
                <a:cubicBezTo>
                  <a:pt x="3757160" y="6244243"/>
                  <a:pt x="3760325" y="6243518"/>
                  <a:pt x="3764799" y="6242873"/>
                </a:cubicBezTo>
                <a:cubicBezTo>
                  <a:pt x="3772699" y="6241744"/>
                  <a:pt x="3778624" y="6240374"/>
                  <a:pt x="3782575" y="6238761"/>
                </a:cubicBezTo>
                <a:close/>
                <a:moveTo>
                  <a:pt x="1496574" y="6238761"/>
                </a:moveTo>
                <a:lnTo>
                  <a:pt x="1496574" y="6242752"/>
                </a:lnTo>
                <a:cubicBezTo>
                  <a:pt x="1496574" y="6247548"/>
                  <a:pt x="1495990" y="6251176"/>
                  <a:pt x="1494821" y="6253635"/>
                </a:cubicBezTo>
                <a:cubicBezTo>
                  <a:pt x="1493289" y="6256819"/>
                  <a:pt x="1490891" y="6259328"/>
                  <a:pt x="1487626" y="6261162"/>
                </a:cubicBezTo>
                <a:cubicBezTo>
                  <a:pt x="1484361" y="6262996"/>
                  <a:pt x="1480633" y="6263913"/>
                  <a:pt x="1476441" y="6263913"/>
                </a:cubicBezTo>
                <a:cubicBezTo>
                  <a:pt x="1472208" y="6263913"/>
                  <a:pt x="1468994" y="6262946"/>
                  <a:pt x="1466797" y="6261011"/>
                </a:cubicBezTo>
                <a:cubicBezTo>
                  <a:pt x="1464601" y="6259076"/>
                  <a:pt x="1463502" y="6256658"/>
                  <a:pt x="1463502" y="6253756"/>
                </a:cubicBezTo>
                <a:cubicBezTo>
                  <a:pt x="1463502" y="6251861"/>
                  <a:pt x="1464006" y="6250138"/>
                  <a:pt x="1465014" y="6248586"/>
                </a:cubicBezTo>
                <a:cubicBezTo>
                  <a:pt x="1466021" y="6247034"/>
                  <a:pt x="1467452" y="6245855"/>
                  <a:pt x="1469306" y="6245049"/>
                </a:cubicBezTo>
                <a:cubicBezTo>
                  <a:pt x="1471161" y="6244243"/>
                  <a:pt x="1474325" y="6243518"/>
                  <a:pt x="1478799" y="6242873"/>
                </a:cubicBezTo>
                <a:cubicBezTo>
                  <a:pt x="1486699" y="6241744"/>
                  <a:pt x="1492624" y="6240374"/>
                  <a:pt x="1496574" y="6238761"/>
                </a:cubicBezTo>
                <a:close/>
                <a:moveTo>
                  <a:pt x="1229875" y="6238761"/>
                </a:moveTo>
                <a:lnTo>
                  <a:pt x="1229875" y="6242752"/>
                </a:lnTo>
                <a:cubicBezTo>
                  <a:pt x="1229875" y="6247548"/>
                  <a:pt x="1229290" y="6251176"/>
                  <a:pt x="1228121" y="6253635"/>
                </a:cubicBezTo>
                <a:cubicBezTo>
                  <a:pt x="1226589" y="6256819"/>
                  <a:pt x="1224191" y="6259328"/>
                  <a:pt x="1220926" y="6261162"/>
                </a:cubicBezTo>
                <a:cubicBezTo>
                  <a:pt x="1217661" y="6262996"/>
                  <a:pt x="1213933" y="6263913"/>
                  <a:pt x="1209741" y="6263913"/>
                </a:cubicBezTo>
                <a:cubicBezTo>
                  <a:pt x="1205508" y="6263913"/>
                  <a:pt x="1202294" y="6262946"/>
                  <a:pt x="1200097" y="6261011"/>
                </a:cubicBezTo>
                <a:cubicBezTo>
                  <a:pt x="1197901" y="6259076"/>
                  <a:pt x="1196802" y="6256658"/>
                  <a:pt x="1196802" y="6253756"/>
                </a:cubicBezTo>
                <a:cubicBezTo>
                  <a:pt x="1196802" y="6251861"/>
                  <a:pt x="1197306" y="6250138"/>
                  <a:pt x="1198314" y="6248586"/>
                </a:cubicBezTo>
                <a:cubicBezTo>
                  <a:pt x="1199321" y="6247034"/>
                  <a:pt x="1200752" y="6245855"/>
                  <a:pt x="1202607" y="6245049"/>
                </a:cubicBezTo>
                <a:cubicBezTo>
                  <a:pt x="1204461" y="6244243"/>
                  <a:pt x="1207625" y="6243518"/>
                  <a:pt x="1212099" y="6242873"/>
                </a:cubicBezTo>
                <a:cubicBezTo>
                  <a:pt x="1219999" y="6241744"/>
                  <a:pt x="1225925" y="6240374"/>
                  <a:pt x="1229875" y="6238761"/>
                </a:cubicBezTo>
                <a:close/>
                <a:moveTo>
                  <a:pt x="3917864" y="6227213"/>
                </a:moveTo>
                <a:lnTo>
                  <a:pt x="3937816" y="6251942"/>
                </a:lnTo>
                <a:cubicBezTo>
                  <a:pt x="3935720" y="6255167"/>
                  <a:pt x="3932929" y="6257797"/>
                  <a:pt x="3929442" y="6259832"/>
                </a:cubicBezTo>
                <a:cubicBezTo>
                  <a:pt x="3925956" y="6261868"/>
                  <a:pt x="3922580" y="6262885"/>
                  <a:pt x="3919315" y="6262885"/>
                </a:cubicBezTo>
                <a:cubicBezTo>
                  <a:pt x="3914075" y="6262885"/>
                  <a:pt x="3910024" y="6260951"/>
                  <a:pt x="3907162" y="6257081"/>
                </a:cubicBezTo>
                <a:cubicBezTo>
                  <a:pt x="3904300" y="6253212"/>
                  <a:pt x="3902869" y="6249483"/>
                  <a:pt x="3902869" y="6245896"/>
                </a:cubicBezTo>
                <a:cubicBezTo>
                  <a:pt x="3902869" y="6242953"/>
                  <a:pt x="3903897" y="6239981"/>
                  <a:pt x="3905953" y="6236978"/>
                </a:cubicBezTo>
                <a:cubicBezTo>
                  <a:pt x="3908009" y="6233975"/>
                  <a:pt x="3911979" y="6230720"/>
                  <a:pt x="3917864" y="6227213"/>
                </a:cubicBezTo>
                <a:close/>
                <a:moveTo>
                  <a:pt x="4167690" y="6214335"/>
                </a:moveTo>
                <a:cubicBezTo>
                  <a:pt x="4173051" y="6214335"/>
                  <a:pt x="4177536" y="6216381"/>
                  <a:pt x="4181143" y="6220472"/>
                </a:cubicBezTo>
                <a:cubicBezTo>
                  <a:pt x="4184751" y="6224563"/>
                  <a:pt x="4186554" y="6230579"/>
                  <a:pt x="4186554" y="6238519"/>
                </a:cubicBezTo>
                <a:cubicBezTo>
                  <a:pt x="4186554" y="6246944"/>
                  <a:pt x="4184761" y="6253212"/>
                  <a:pt x="4181173" y="6257323"/>
                </a:cubicBezTo>
                <a:cubicBezTo>
                  <a:pt x="4177586" y="6261434"/>
                  <a:pt x="4173092" y="6263490"/>
                  <a:pt x="4167690" y="6263490"/>
                </a:cubicBezTo>
                <a:cubicBezTo>
                  <a:pt x="4162249" y="6263490"/>
                  <a:pt x="4157735" y="6261444"/>
                  <a:pt x="4154147" y="6257353"/>
                </a:cubicBezTo>
                <a:cubicBezTo>
                  <a:pt x="4150560" y="6253262"/>
                  <a:pt x="4148766" y="6247105"/>
                  <a:pt x="4148766" y="6238882"/>
                </a:cubicBezTo>
                <a:cubicBezTo>
                  <a:pt x="4148766" y="6230659"/>
                  <a:pt x="4150560" y="6224513"/>
                  <a:pt x="4154147" y="6220441"/>
                </a:cubicBezTo>
                <a:cubicBezTo>
                  <a:pt x="4157735" y="6216370"/>
                  <a:pt x="4162249" y="6214335"/>
                  <a:pt x="4167690" y="6214335"/>
                </a:cubicBezTo>
                <a:close/>
                <a:moveTo>
                  <a:pt x="3499126" y="6214335"/>
                </a:moveTo>
                <a:cubicBezTo>
                  <a:pt x="3504085" y="6214335"/>
                  <a:pt x="3508256" y="6216391"/>
                  <a:pt x="3511642" y="6220502"/>
                </a:cubicBezTo>
                <a:cubicBezTo>
                  <a:pt x="3515028" y="6224613"/>
                  <a:pt x="3516721" y="6231063"/>
                  <a:pt x="3516721" y="6239850"/>
                </a:cubicBezTo>
                <a:cubicBezTo>
                  <a:pt x="3516721" y="6247831"/>
                  <a:pt x="3515058" y="6253766"/>
                  <a:pt x="3511733" y="6257656"/>
                </a:cubicBezTo>
                <a:cubicBezTo>
                  <a:pt x="3508408" y="6261545"/>
                  <a:pt x="3504367" y="6263490"/>
                  <a:pt x="3499610" y="6263490"/>
                </a:cubicBezTo>
                <a:cubicBezTo>
                  <a:pt x="3494894" y="6263490"/>
                  <a:pt x="3490803" y="6261454"/>
                  <a:pt x="3487337" y="6257383"/>
                </a:cubicBezTo>
                <a:cubicBezTo>
                  <a:pt x="3483870" y="6253312"/>
                  <a:pt x="3482137" y="6247165"/>
                  <a:pt x="3482137" y="6238943"/>
                </a:cubicBezTo>
                <a:cubicBezTo>
                  <a:pt x="3482137" y="6230438"/>
                  <a:pt x="3483759" y="6224210"/>
                  <a:pt x="3487004" y="6220260"/>
                </a:cubicBezTo>
                <a:cubicBezTo>
                  <a:pt x="3490249" y="6216310"/>
                  <a:pt x="3494290" y="6214335"/>
                  <a:pt x="3499126" y="6214335"/>
                </a:cubicBezTo>
                <a:close/>
                <a:moveTo>
                  <a:pt x="3310440" y="6214335"/>
                </a:moveTo>
                <a:cubicBezTo>
                  <a:pt x="3315802" y="6214335"/>
                  <a:pt x="3320286" y="6216381"/>
                  <a:pt x="3323893" y="6220472"/>
                </a:cubicBezTo>
                <a:cubicBezTo>
                  <a:pt x="3327501" y="6224563"/>
                  <a:pt x="3329305" y="6230579"/>
                  <a:pt x="3329305" y="6238519"/>
                </a:cubicBezTo>
                <a:cubicBezTo>
                  <a:pt x="3329305" y="6246944"/>
                  <a:pt x="3327511" y="6253212"/>
                  <a:pt x="3323923" y="6257323"/>
                </a:cubicBezTo>
                <a:cubicBezTo>
                  <a:pt x="3320336" y="6261434"/>
                  <a:pt x="3315841" y="6263490"/>
                  <a:pt x="3310440" y="6263490"/>
                </a:cubicBezTo>
                <a:cubicBezTo>
                  <a:pt x="3304999" y="6263490"/>
                  <a:pt x="3300484" y="6261444"/>
                  <a:pt x="3296897" y="6257353"/>
                </a:cubicBezTo>
                <a:cubicBezTo>
                  <a:pt x="3293310" y="6253262"/>
                  <a:pt x="3291516" y="6247105"/>
                  <a:pt x="3291516" y="6238882"/>
                </a:cubicBezTo>
                <a:cubicBezTo>
                  <a:pt x="3291516" y="6230659"/>
                  <a:pt x="3293310" y="6224513"/>
                  <a:pt x="3296897" y="6220441"/>
                </a:cubicBezTo>
                <a:cubicBezTo>
                  <a:pt x="3300484" y="6216370"/>
                  <a:pt x="3304999" y="6214335"/>
                  <a:pt x="3310440" y="6214335"/>
                </a:cubicBezTo>
                <a:close/>
                <a:moveTo>
                  <a:pt x="3013351" y="6214335"/>
                </a:moveTo>
                <a:cubicBezTo>
                  <a:pt x="3018310" y="6214335"/>
                  <a:pt x="3022481" y="6216391"/>
                  <a:pt x="3025867" y="6220502"/>
                </a:cubicBezTo>
                <a:cubicBezTo>
                  <a:pt x="3029253" y="6224613"/>
                  <a:pt x="3030946" y="6231063"/>
                  <a:pt x="3030946" y="6239850"/>
                </a:cubicBezTo>
                <a:cubicBezTo>
                  <a:pt x="3030946" y="6247831"/>
                  <a:pt x="3029283" y="6253766"/>
                  <a:pt x="3025958" y="6257656"/>
                </a:cubicBezTo>
                <a:cubicBezTo>
                  <a:pt x="3022633" y="6261545"/>
                  <a:pt x="3018592" y="6263490"/>
                  <a:pt x="3013835" y="6263490"/>
                </a:cubicBezTo>
                <a:cubicBezTo>
                  <a:pt x="3009119" y="6263490"/>
                  <a:pt x="3005028" y="6261454"/>
                  <a:pt x="3001562" y="6257383"/>
                </a:cubicBezTo>
                <a:cubicBezTo>
                  <a:pt x="2998095" y="6253312"/>
                  <a:pt x="2996362" y="6247165"/>
                  <a:pt x="2996362" y="6238943"/>
                </a:cubicBezTo>
                <a:cubicBezTo>
                  <a:pt x="2996362" y="6230438"/>
                  <a:pt x="2997984" y="6224210"/>
                  <a:pt x="3001229" y="6220260"/>
                </a:cubicBezTo>
                <a:cubicBezTo>
                  <a:pt x="3004474" y="6216310"/>
                  <a:pt x="3008515" y="6214335"/>
                  <a:pt x="3013351" y="6214335"/>
                </a:cubicBezTo>
                <a:close/>
                <a:moveTo>
                  <a:pt x="2299158" y="6214335"/>
                </a:moveTo>
                <a:cubicBezTo>
                  <a:pt x="2304076" y="6214335"/>
                  <a:pt x="2308277" y="6216330"/>
                  <a:pt x="2311764" y="6220321"/>
                </a:cubicBezTo>
                <a:cubicBezTo>
                  <a:pt x="2315251" y="6224311"/>
                  <a:pt x="2316994" y="6230236"/>
                  <a:pt x="2316994" y="6238096"/>
                </a:cubicBezTo>
                <a:cubicBezTo>
                  <a:pt x="2316994" y="6246319"/>
                  <a:pt x="2315301" y="6252355"/>
                  <a:pt x="2311915" y="6256204"/>
                </a:cubicBezTo>
                <a:cubicBezTo>
                  <a:pt x="2308530" y="6260054"/>
                  <a:pt x="2304338" y="6261978"/>
                  <a:pt x="2299339" y="6261978"/>
                </a:cubicBezTo>
                <a:cubicBezTo>
                  <a:pt x="2294301" y="6261978"/>
                  <a:pt x="2290109" y="6260044"/>
                  <a:pt x="2286763" y="6256174"/>
                </a:cubicBezTo>
                <a:cubicBezTo>
                  <a:pt x="2283418" y="6252305"/>
                  <a:pt x="2281745" y="6246158"/>
                  <a:pt x="2281745" y="6237733"/>
                </a:cubicBezTo>
                <a:cubicBezTo>
                  <a:pt x="2281745" y="6229994"/>
                  <a:pt x="2283438" y="6224160"/>
                  <a:pt x="2286824" y="6220230"/>
                </a:cubicBezTo>
                <a:cubicBezTo>
                  <a:pt x="2290210" y="6216300"/>
                  <a:pt x="2294321" y="6214335"/>
                  <a:pt x="2299158" y="6214335"/>
                </a:cubicBezTo>
                <a:close/>
                <a:moveTo>
                  <a:pt x="1348290" y="6214335"/>
                </a:moveTo>
                <a:cubicBezTo>
                  <a:pt x="1353651" y="6214335"/>
                  <a:pt x="1358136" y="6216381"/>
                  <a:pt x="1361743" y="6220472"/>
                </a:cubicBezTo>
                <a:cubicBezTo>
                  <a:pt x="1365351" y="6224563"/>
                  <a:pt x="1367154" y="6230579"/>
                  <a:pt x="1367154" y="6238519"/>
                </a:cubicBezTo>
                <a:cubicBezTo>
                  <a:pt x="1367154" y="6246944"/>
                  <a:pt x="1365361" y="6253212"/>
                  <a:pt x="1361773" y="6257323"/>
                </a:cubicBezTo>
                <a:cubicBezTo>
                  <a:pt x="1358186" y="6261434"/>
                  <a:pt x="1353692" y="6263490"/>
                  <a:pt x="1348290" y="6263490"/>
                </a:cubicBezTo>
                <a:cubicBezTo>
                  <a:pt x="1342849" y="6263490"/>
                  <a:pt x="1338334" y="6261444"/>
                  <a:pt x="1334747" y="6257353"/>
                </a:cubicBezTo>
                <a:cubicBezTo>
                  <a:pt x="1331160" y="6253262"/>
                  <a:pt x="1329366" y="6247105"/>
                  <a:pt x="1329366" y="6238882"/>
                </a:cubicBezTo>
                <a:cubicBezTo>
                  <a:pt x="1329366" y="6230659"/>
                  <a:pt x="1331160" y="6224513"/>
                  <a:pt x="1334747" y="6220441"/>
                </a:cubicBezTo>
                <a:cubicBezTo>
                  <a:pt x="1338334" y="6216370"/>
                  <a:pt x="1342849" y="6214335"/>
                  <a:pt x="1348290" y="6214335"/>
                </a:cubicBezTo>
                <a:close/>
                <a:moveTo>
                  <a:pt x="527508" y="6214335"/>
                </a:moveTo>
                <a:cubicBezTo>
                  <a:pt x="532426" y="6214335"/>
                  <a:pt x="536628" y="6216330"/>
                  <a:pt x="540114" y="6220321"/>
                </a:cubicBezTo>
                <a:cubicBezTo>
                  <a:pt x="543601" y="6224311"/>
                  <a:pt x="545344" y="6230236"/>
                  <a:pt x="545344" y="6238096"/>
                </a:cubicBezTo>
                <a:cubicBezTo>
                  <a:pt x="545344" y="6246319"/>
                  <a:pt x="543651" y="6252355"/>
                  <a:pt x="540265" y="6256204"/>
                </a:cubicBezTo>
                <a:cubicBezTo>
                  <a:pt x="536879" y="6260054"/>
                  <a:pt x="532687" y="6261978"/>
                  <a:pt x="527689" y="6261978"/>
                </a:cubicBezTo>
                <a:cubicBezTo>
                  <a:pt x="522651" y="6261978"/>
                  <a:pt x="518459" y="6260044"/>
                  <a:pt x="515113" y="6256174"/>
                </a:cubicBezTo>
                <a:cubicBezTo>
                  <a:pt x="511768" y="6252305"/>
                  <a:pt x="510095" y="6246158"/>
                  <a:pt x="510095" y="6237733"/>
                </a:cubicBezTo>
                <a:cubicBezTo>
                  <a:pt x="510095" y="6229994"/>
                  <a:pt x="511788" y="6224160"/>
                  <a:pt x="515174" y="6220230"/>
                </a:cubicBezTo>
                <a:cubicBezTo>
                  <a:pt x="518560" y="6216300"/>
                  <a:pt x="522671" y="6214335"/>
                  <a:pt x="527508" y="6214335"/>
                </a:cubicBezTo>
                <a:close/>
                <a:moveTo>
                  <a:pt x="460652" y="6214335"/>
                </a:moveTo>
                <a:cubicBezTo>
                  <a:pt x="465610" y="6214335"/>
                  <a:pt x="469781" y="6216391"/>
                  <a:pt x="473167" y="6220502"/>
                </a:cubicBezTo>
                <a:cubicBezTo>
                  <a:pt x="476553" y="6224613"/>
                  <a:pt x="478246" y="6231063"/>
                  <a:pt x="478246" y="6239850"/>
                </a:cubicBezTo>
                <a:cubicBezTo>
                  <a:pt x="478246" y="6247831"/>
                  <a:pt x="476583" y="6253766"/>
                  <a:pt x="473258" y="6257656"/>
                </a:cubicBezTo>
                <a:cubicBezTo>
                  <a:pt x="469933" y="6261545"/>
                  <a:pt x="465892" y="6263490"/>
                  <a:pt x="461135" y="6263490"/>
                </a:cubicBezTo>
                <a:cubicBezTo>
                  <a:pt x="456419" y="6263490"/>
                  <a:pt x="452328" y="6261454"/>
                  <a:pt x="448862" y="6257383"/>
                </a:cubicBezTo>
                <a:cubicBezTo>
                  <a:pt x="445395" y="6253312"/>
                  <a:pt x="443662" y="6247165"/>
                  <a:pt x="443662" y="6238943"/>
                </a:cubicBezTo>
                <a:cubicBezTo>
                  <a:pt x="443662" y="6230438"/>
                  <a:pt x="445284" y="6224210"/>
                  <a:pt x="448529" y="6220260"/>
                </a:cubicBezTo>
                <a:cubicBezTo>
                  <a:pt x="451774" y="6216310"/>
                  <a:pt x="455815" y="6214335"/>
                  <a:pt x="460652" y="6214335"/>
                </a:cubicBezTo>
                <a:close/>
                <a:moveTo>
                  <a:pt x="4368139" y="6214274"/>
                </a:moveTo>
                <a:cubicBezTo>
                  <a:pt x="4373661" y="6214274"/>
                  <a:pt x="4378155" y="6216370"/>
                  <a:pt x="4381622" y="6220562"/>
                </a:cubicBezTo>
                <a:cubicBezTo>
                  <a:pt x="4383879" y="6223263"/>
                  <a:pt x="4385250" y="6227314"/>
                  <a:pt x="4385733" y="6232715"/>
                </a:cubicBezTo>
                <a:lnTo>
                  <a:pt x="4349880" y="6232715"/>
                </a:lnTo>
                <a:cubicBezTo>
                  <a:pt x="4350242" y="6227112"/>
                  <a:pt x="4352127" y="6222638"/>
                  <a:pt x="4355533" y="6219293"/>
                </a:cubicBezTo>
                <a:cubicBezTo>
                  <a:pt x="4358938" y="6215947"/>
                  <a:pt x="4363140" y="6214274"/>
                  <a:pt x="4368139" y="6214274"/>
                </a:cubicBezTo>
                <a:close/>
                <a:moveTo>
                  <a:pt x="3568039" y="6214274"/>
                </a:moveTo>
                <a:cubicBezTo>
                  <a:pt x="3573561" y="6214274"/>
                  <a:pt x="3578055" y="6216370"/>
                  <a:pt x="3581522" y="6220562"/>
                </a:cubicBezTo>
                <a:cubicBezTo>
                  <a:pt x="3583779" y="6223263"/>
                  <a:pt x="3585149" y="6227314"/>
                  <a:pt x="3585633" y="6232715"/>
                </a:cubicBezTo>
                <a:lnTo>
                  <a:pt x="3549779" y="6232715"/>
                </a:lnTo>
                <a:cubicBezTo>
                  <a:pt x="3550142" y="6227112"/>
                  <a:pt x="3552027" y="6222638"/>
                  <a:pt x="3555433" y="6219293"/>
                </a:cubicBezTo>
                <a:cubicBezTo>
                  <a:pt x="3558838" y="6215947"/>
                  <a:pt x="3563040" y="6214274"/>
                  <a:pt x="3568039" y="6214274"/>
                </a:cubicBezTo>
                <a:close/>
                <a:moveTo>
                  <a:pt x="2948914" y="6214274"/>
                </a:moveTo>
                <a:cubicBezTo>
                  <a:pt x="2954436" y="6214274"/>
                  <a:pt x="2958930" y="6216370"/>
                  <a:pt x="2962397" y="6220562"/>
                </a:cubicBezTo>
                <a:cubicBezTo>
                  <a:pt x="2964654" y="6223263"/>
                  <a:pt x="2966024" y="6227314"/>
                  <a:pt x="2966508" y="6232715"/>
                </a:cubicBezTo>
                <a:lnTo>
                  <a:pt x="2930654" y="6232715"/>
                </a:lnTo>
                <a:cubicBezTo>
                  <a:pt x="2931017" y="6227112"/>
                  <a:pt x="2932902" y="6222638"/>
                  <a:pt x="2936307" y="6219293"/>
                </a:cubicBezTo>
                <a:cubicBezTo>
                  <a:pt x="2939713" y="6215947"/>
                  <a:pt x="2943916" y="6214274"/>
                  <a:pt x="2948914" y="6214274"/>
                </a:cubicBezTo>
                <a:close/>
                <a:moveTo>
                  <a:pt x="2796514" y="6214274"/>
                </a:moveTo>
                <a:cubicBezTo>
                  <a:pt x="2802036" y="6214274"/>
                  <a:pt x="2806530" y="6216370"/>
                  <a:pt x="2809997" y="6220562"/>
                </a:cubicBezTo>
                <a:cubicBezTo>
                  <a:pt x="2812254" y="6223263"/>
                  <a:pt x="2813624" y="6227314"/>
                  <a:pt x="2814108" y="6232715"/>
                </a:cubicBezTo>
                <a:lnTo>
                  <a:pt x="2778254" y="6232715"/>
                </a:lnTo>
                <a:cubicBezTo>
                  <a:pt x="2778617" y="6227112"/>
                  <a:pt x="2780502" y="6222638"/>
                  <a:pt x="2783908" y="6219293"/>
                </a:cubicBezTo>
                <a:cubicBezTo>
                  <a:pt x="2787314" y="6215947"/>
                  <a:pt x="2791516" y="6214274"/>
                  <a:pt x="2796514" y="6214274"/>
                </a:cubicBezTo>
                <a:close/>
                <a:moveTo>
                  <a:pt x="2663164" y="6214274"/>
                </a:moveTo>
                <a:cubicBezTo>
                  <a:pt x="2668686" y="6214274"/>
                  <a:pt x="2673180" y="6216370"/>
                  <a:pt x="2676647" y="6220562"/>
                </a:cubicBezTo>
                <a:cubicBezTo>
                  <a:pt x="2678904" y="6223263"/>
                  <a:pt x="2680274" y="6227314"/>
                  <a:pt x="2680758" y="6232715"/>
                </a:cubicBezTo>
                <a:lnTo>
                  <a:pt x="2644904" y="6232715"/>
                </a:lnTo>
                <a:cubicBezTo>
                  <a:pt x="2645267" y="6227112"/>
                  <a:pt x="2647151" y="6222638"/>
                  <a:pt x="2650558" y="6219293"/>
                </a:cubicBezTo>
                <a:cubicBezTo>
                  <a:pt x="2653964" y="6215947"/>
                  <a:pt x="2658166" y="6214274"/>
                  <a:pt x="2663164" y="6214274"/>
                </a:cubicBezTo>
                <a:close/>
                <a:moveTo>
                  <a:pt x="1043914" y="6214274"/>
                </a:moveTo>
                <a:cubicBezTo>
                  <a:pt x="1049436" y="6214274"/>
                  <a:pt x="1053930" y="6216370"/>
                  <a:pt x="1057397" y="6220562"/>
                </a:cubicBezTo>
                <a:cubicBezTo>
                  <a:pt x="1059654" y="6223263"/>
                  <a:pt x="1061024" y="6227314"/>
                  <a:pt x="1061508" y="6232715"/>
                </a:cubicBezTo>
                <a:lnTo>
                  <a:pt x="1025654" y="6232715"/>
                </a:lnTo>
                <a:cubicBezTo>
                  <a:pt x="1026017" y="6227112"/>
                  <a:pt x="1027902" y="6222638"/>
                  <a:pt x="1031308" y="6219293"/>
                </a:cubicBezTo>
                <a:cubicBezTo>
                  <a:pt x="1034714" y="6215947"/>
                  <a:pt x="1038916" y="6214274"/>
                  <a:pt x="1043914" y="6214274"/>
                </a:cubicBezTo>
                <a:close/>
                <a:moveTo>
                  <a:pt x="786739" y="6214274"/>
                </a:moveTo>
                <a:cubicBezTo>
                  <a:pt x="792261" y="6214274"/>
                  <a:pt x="796755" y="6216370"/>
                  <a:pt x="800222" y="6220562"/>
                </a:cubicBezTo>
                <a:cubicBezTo>
                  <a:pt x="802479" y="6223263"/>
                  <a:pt x="803849" y="6227314"/>
                  <a:pt x="804333" y="6232715"/>
                </a:cubicBezTo>
                <a:lnTo>
                  <a:pt x="768479" y="6232715"/>
                </a:lnTo>
                <a:cubicBezTo>
                  <a:pt x="768842" y="6227112"/>
                  <a:pt x="770727" y="6222638"/>
                  <a:pt x="774133" y="6219293"/>
                </a:cubicBezTo>
                <a:cubicBezTo>
                  <a:pt x="777539" y="6215947"/>
                  <a:pt x="781741" y="6214274"/>
                  <a:pt x="786739" y="6214274"/>
                </a:cubicBezTo>
                <a:close/>
                <a:moveTo>
                  <a:pt x="596239" y="6214274"/>
                </a:moveTo>
                <a:cubicBezTo>
                  <a:pt x="601761" y="6214274"/>
                  <a:pt x="606255" y="6216370"/>
                  <a:pt x="609722" y="6220562"/>
                </a:cubicBezTo>
                <a:cubicBezTo>
                  <a:pt x="611979" y="6223263"/>
                  <a:pt x="613349" y="6227314"/>
                  <a:pt x="613833" y="6232715"/>
                </a:cubicBezTo>
                <a:lnTo>
                  <a:pt x="577979" y="6232715"/>
                </a:lnTo>
                <a:cubicBezTo>
                  <a:pt x="578342" y="6227112"/>
                  <a:pt x="580226" y="6222638"/>
                  <a:pt x="583633" y="6219293"/>
                </a:cubicBezTo>
                <a:cubicBezTo>
                  <a:pt x="587039" y="6215947"/>
                  <a:pt x="591241" y="6214274"/>
                  <a:pt x="596239" y="6214274"/>
                </a:cubicBezTo>
                <a:close/>
                <a:moveTo>
                  <a:pt x="4235816" y="6213851"/>
                </a:moveTo>
                <a:cubicBezTo>
                  <a:pt x="4240492" y="6213851"/>
                  <a:pt x="4244513" y="6215887"/>
                  <a:pt x="4247879" y="6219958"/>
                </a:cubicBezTo>
                <a:cubicBezTo>
                  <a:pt x="4251244" y="6224029"/>
                  <a:pt x="4252927" y="6230156"/>
                  <a:pt x="4252927" y="6238338"/>
                </a:cubicBezTo>
                <a:cubicBezTo>
                  <a:pt x="4252927" y="6246924"/>
                  <a:pt x="4251204" y="6253262"/>
                  <a:pt x="4247758" y="6257353"/>
                </a:cubicBezTo>
                <a:cubicBezTo>
                  <a:pt x="4244311" y="6261444"/>
                  <a:pt x="4240170" y="6263490"/>
                  <a:pt x="4235333" y="6263490"/>
                </a:cubicBezTo>
                <a:cubicBezTo>
                  <a:pt x="4230577" y="6263490"/>
                  <a:pt x="4226526" y="6261515"/>
                  <a:pt x="4223180" y="6257565"/>
                </a:cubicBezTo>
                <a:cubicBezTo>
                  <a:pt x="4219835" y="6253615"/>
                  <a:pt x="4218162" y="6247508"/>
                  <a:pt x="4218162" y="6239245"/>
                </a:cubicBezTo>
                <a:cubicBezTo>
                  <a:pt x="4218162" y="6230982"/>
                  <a:pt x="4219945" y="6224684"/>
                  <a:pt x="4223513" y="6220351"/>
                </a:cubicBezTo>
                <a:cubicBezTo>
                  <a:pt x="4227080" y="6216018"/>
                  <a:pt x="4231181" y="6213851"/>
                  <a:pt x="4235816" y="6213851"/>
                </a:cubicBezTo>
                <a:close/>
                <a:moveTo>
                  <a:pt x="4313142" y="6206777"/>
                </a:moveTo>
                <a:lnTo>
                  <a:pt x="4313142" y="6270987"/>
                </a:lnTo>
                <a:lnTo>
                  <a:pt x="4324025" y="6270987"/>
                </a:lnTo>
                <a:lnTo>
                  <a:pt x="4324025" y="6206777"/>
                </a:lnTo>
                <a:close/>
                <a:moveTo>
                  <a:pt x="3713067" y="6206777"/>
                </a:moveTo>
                <a:lnTo>
                  <a:pt x="3713067" y="6270987"/>
                </a:lnTo>
                <a:lnTo>
                  <a:pt x="3723950" y="6270987"/>
                </a:lnTo>
                <a:lnTo>
                  <a:pt x="3723950" y="6206777"/>
                </a:lnTo>
                <a:close/>
                <a:moveTo>
                  <a:pt x="3446367" y="6206777"/>
                </a:moveTo>
                <a:lnTo>
                  <a:pt x="3446367" y="6270987"/>
                </a:lnTo>
                <a:lnTo>
                  <a:pt x="3457250" y="6270987"/>
                </a:lnTo>
                <a:lnTo>
                  <a:pt x="3457250" y="6206777"/>
                </a:lnTo>
                <a:close/>
                <a:moveTo>
                  <a:pt x="2246217" y="6206777"/>
                </a:moveTo>
                <a:lnTo>
                  <a:pt x="2246217" y="6270987"/>
                </a:lnTo>
                <a:lnTo>
                  <a:pt x="2257100" y="6270987"/>
                </a:lnTo>
                <a:lnTo>
                  <a:pt x="2257100" y="6206777"/>
                </a:lnTo>
                <a:close/>
                <a:moveTo>
                  <a:pt x="1293717" y="6206777"/>
                </a:moveTo>
                <a:lnTo>
                  <a:pt x="1293717" y="6270987"/>
                </a:lnTo>
                <a:lnTo>
                  <a:pt x="1304600" y="6270987"/>
                </a:lnTo>
                <a:lnTo>
                  <a:pt x="1304600" y="6206777"/>
                </a:lnTo>
                <a:close/>
                <a:moveTo>
                  <a:pt x="665067" y="6206777"/>
                </a:moveTo>
                <a:lnTo>
                  <a:pt x="665067" y="6270987"/>
                </a:lnTo>
                <a:lnTo>
                  <a:pt x="675950" y="6270987"/>
                </a:lnTo>
                <a:lnTo>
                  <a:pt x="675950" y="6206777"/>
                </a:lnTo>
                <a:close/>
                <a:moveTo>
                  <a:pt x="407892" y="6206777"/>
                </a:moveTo>
                <a:lnTo>
                  <a:pt x="407892" y="6270987"/>
                </a:lnTo>
                <a:lnTo>
                  <a:pt x="418775" y="6270987"/>
                </a:lnTo>
                <a:lnTo>
                  <a:pt x="418775" y="6206777"/>
                </a:lnTo>
                <a:close/>
                <a:moveTo>
                  <a:pt x="4473579" y="6205326"/>
                </a:moveTo>
                <a:cubicBezTo>
                  <a:pt x="4468057" y="6205326"/>
                  <a:pt x="4463199" y="6206082"/>
                  <a:pt x="4459008" y="6207593"/>
                </a:cubicBezTo>
                <a:cubicBezTo>
                  <a:pt x="4454816" y="6209105"/>
                  <a:pt x="4451611" y="6211261"/>
                  <a:pt x="4449394" y="6214063"/>
                </a:cubicBezTo>
                <a:cubicBezTo>
                  <a:pt x="4447177" y="6216864"/>
                  <a:pt x="4445585" y="6220542"/>
                  <a:pt x="4444618" y="6225097"/>
                </a:cubicBezTo>
                <a:lnTo>
                  <a:pt x="4455259" y="6226548"/>
                </a:lnTo>
                <a:cubicBezTo>
                  <a:pt x="4456428" y="6221993"/>
                  <a:pt x="4458232" y="6218819"/>
                  <a:pt x="4460670" y="6217025"/>
                </a:cubicBezTo>
                <a:cubicBezTo>
                  <a:pt x="4463109" y="6215232"/>
                  <a:pt x="4466888" y="6214335"/>
                  <a:pt x="4472007" y="6214335"/>
                </a:cubicBezTo>
                <a:cubicBezTo>
                  <a:pt x="4477489" y="6214335"/>
                  <a:pt x="4481620" y="6215564"/>
                  <a:pt x="4484401" y="6218023"/>
                </a:cubicBezTo>
                <a:cubicBezTo>
                  <a:pt x="4486457" y="6219837"/>
                  <a:pt x="4487485" y="6222961"/>
                  <a:pt x="4487485" y="6227395"/>
                </a:cubicBezTo>
                <a:cubicBezTo>
                  <a:pt x="4487485" y="6227798"/>
                  <a:pt x="4487465" y="6228745"/>
                  <a:pt x="4487424" y="6230236"/>
                </a:cubicBezTo>
                <a:cubicBezTo>
                  <a:pt x="4483273" y="6231687"/>
                  <a:pt x="4476803" y="6232937"/>
                  <a:pt x="4468016" y="6233985"/>
                </a:cubicBezTo>
                <a:cubicBezTo>
                  <a:pt x="4463703" y="6234509"/>
                  <a:pt x="4460479" y="6235053"/>
                  <a:pt x="4458342" y="6235617"/>
                </a:cubicBezTo>
                <a:cubicBezTo>
                  <a:pt x="4455440" y="6236423"/>
                  <a:pt x="4452831" y="6237613"/>
                  <a:pt x="4450513" y="6239185"/>
                </a:cubicBezTo>
                <a:cubicBezTo>
                  <a:pt x="4448195" y="6240757"/>
                  <a:pt x="4446321" y="6242842"/>
                  <a:pt x="4444890" y="6245442"/>
                </a:cubicBezTo>
                <a:cubicBezTo>
                  <a:pt x="4443459" y="6248042"/>
                  <a:pt x="4442743" y="6250914"/>
                  <a:pt x="4442743" y="6254058"/>
                </a:cubicBezTo>
                <a:cubicBezTo>
                  <a:pt x="4442743" y="6259419"/>
                  <a:pt x="4444638" y="6263823"/>
                  <a:pt x="4448427" y="6267269"/>
                </a:cubicBezTo>
                <a:cubicBezTo>
                  <a:pt x="4452216" y="6270715"/>
                  <a:pt x="4457637" y="6272438"/>
                  <a:pt x="4464691" y="6272438"/>
                </a:cubicBezTo>
                <a:cubicBezTo>
                  <a:pt x="4468964" y="6272438"/>
                  <a:pt x="4472964" y="6271733"/>
                  <a:pt x="4476692" y="6270322"/>
                </a:cubicBezTo>
                <a:cubicBezTo>
                  <a:pt x="4480421" y="6268911"/>
                  <a:pt x="4484300" y="6266493"/>
                  <a:pt x="4488331" y="6263067"/>
                </a:cubicBezTo>
                <a:cubicBezTo>
                  <a:pt x="4488654" y="6266090"/>
                  <a:pt x="4489379" y="6268730"/>
                  <a:pt x="4490508" y="6270987"/>
                </a:cubicBezTo>
                <a:lnTo>
                  <a:pt x="4501875" y="6270987"/>
                </a:lnTo>
                <a:cubicBezTo>
                  <a:pt x="4500504" y="6268528"/>
                  <a:pt x="4499587" y="6265959"/>
                  <a:pt x="4499124" y="6263278"/>
                </a:cubicBezTo>
                <a:cubicBezTo>
                  <a:pt x="4498660" y="6260598"/>
                  <a:pt x="4498428" y="6254199"/>
                  <a:pt x="4498428" y="6244082"/>
                </a:cubicBezTo>
                <a:lnTo>
                  <a:pt x="4498428" y="6229571"/>
                </a:lnTo>
                <a:cubicBezTo>
                  <a:pt x="4498428" y="6224734"/>
                  <a:pt x="4498247" y="6221389"/>
                  <a:pt x="4497884" y="6219535"/>
                </a:cubicBezTo>
                <a:cubicBezTo>
                  <a:pt x="4497239" y="6216552"/>
                  <a:pt x="4496111" y="6214083"/>
                  <a:pt x="4494498" y="6212128"/>
                </a:cubicBezTo>
                <a:cubicBezTo>
                  <a:pt x="4492886" y="6210173"/>
                  <a:pt x="4490367" y="6208551"/>
                  <a:pt x="4486941" y="6207261"/>
                </a:cubicBezTo>
                <a:cubicBezTo>
                  <a:pt x="4483514" y="6205971"/>
                  <a:pt x="4479061" y="6205326"/>
                  <a:pt x="4473579" y="6205326"/>
                </a:cubicBezTo>
                <a:close/>
                <a:moveTo>
                  <a:pt x="4368018" y="6205326"/>
                </a:moveTo>
                <a:cubicBezTo>
                  <a:pt x="4359150" y="6205326"/>
                  <a:pt x="4351935" y="6208309"/>
                  <a:pt x="4346373" y="6214274"/>
                </a:cubicBezTo>
                <a:cubicBezTo>
                  <a:pt x="4340810" y="6220240"/>
                  <a:pt x="4338029" y="6228624"/>
                  <a:pt x="4338029" y="6239426"/>
                </a:cubicBezTo>
                <a:cubicBezTo>
                  <a:pt x="4338029" y="6249866"/>
                  <a:pt x="4340780" y="6257978"/>
                  <a:pt x="4346283" y="6263762"/>
                </a:cubicBezTo>
                <a:cubicBezTo>
                  <a:pt x="4351784" y="6269546"/>
                  <a:pt x="4359231" y="6272438"/>
                  <a:pt x="4368623" y="6272438"/>
                </a:cubicBezTo>
                <a:cubicBezTo>
                  <a:pt x="4376079" y="6272438"/>
                  <a:pt x="4382207" y="6270624"/>
                  <a:pt x="4387003" y="6266997"/>
                </a:cubicBezTo>
                <a:cubicBezTo>
                  <a:pt x="4391799" y="6263369"/>
                  <a:pt x="4395084" y="6258270"/>
                  <a:pt x="4396858" y="6251700"/>
                </a:cubicBezTo>
                <a:lnTo>
                  <a:pt x="4385612" y="6250309"/>
                </a:lnTo>
                <a:cubicBezTo>
                  <a:pt x="4383959" y="6254905"/>
                  <a:pt x="4381722" y="6258250"/>
                  <a:pt x="4378901" y="6260346"/>
                </a:cubicBezTo>
                <a:cubicBezTo>
                  <a:pt x="4376079" y="6262442"/>
                  <a:pt x="4372674" y="6263490"/>
                  <a:pt x="4368683" y="6263490"/>
                </a:cubicBezTo>
                <a:cubicBezTo>
                  <a:pt x="4363322" y="6263490"/>
                  <a:pt x="4358848" y="6261616"/>
                  <a:pt x="4355261" y="6257867"/>
                </a:cubicBezTo>
                <a:cubicBezTo>
                  <a:pt x="4351673" y="6254119"/>
                  <a:pt x="4349678" y="6248717"/>
                  <a:pt x="4349275" y="6241663"/>
                </a:cubicBezTo>
                <a:lnTo>
                  <a:pt x="4397160" y="6241663"/>
                </a:lnTo>
                <a:cubicBezTo>
                  <a:pt x="4397201" y="6240374"/>
                  <a:pt x="4397221" y="6239406"/>
                  <a:pt x="4397221" y="6238761"/>
                </a:cubicBezTo>
                <a:cubicBezTo>
                  <a:pt x="4397221" y="6228160"/>
                  <a:pt x="4394500" y="6219938"/>
                  <a:pt x="4389059" y="6214093"/>
                </a:cubicBezTo>
                <a:cubicBezTo>
                  <a:pt x="4383617" y="6208248"/>
                  <a:pt x="4376604" y="6205326"/>
                  <a:pt x="4368018" y="6205326"/>
                </a:cubicBezTo>
                <a:close/>
                <a:moveTo>
                  <a:pt x="4298561" y="6205326"/>
                </a:moveTo>
                <a:cubicBezTo>
                  <a:pt x="4296022" y="6205326"/>
                  <a:pt x="4293694" y="6206052"/>
                  <a:pt x="4291578" y="6207503"/>
                </a:cubicBezTo>
                <a:cubicBezTo>
                  <a:pt x="4289462" y="6208954"/>
                  <a:pt x="4287155" y="6211957"/>
                  <a:pt x="4284655" y="6216512"/>
                </a:cubicBezTo>
                <a:lnTo>
                  <a:pt x="4284655" y="6206777"/>
                </a:lnTo>
                <a:lnTo>
                  <a:pt x="4274861" y="6206777"/>
                </a:lnTo>
                <a:lnTo>
                  <a:pt x="4274861" y="6270987"/>
                </a:lnTo>
                <a:lnTo>
                  <a:pt x="4285744" y="6270987"/>
                </a:lnTo>
                <a:lnTo>
                  <a:pt x="4285744" y="6237371"/>
                </a:lnTo>
                <a:cubicBezTo>
                  <a:pt x="4285744" y="6232776"/>
                  <a:pt x="4286348" y="6228543"/>
                  <a:pt x="4287558" y="6224674"/>
                </a:cubicBezTo>
                <a:cubicBezTo>
                  <a:pt x="4288364" y="6222134"/>
                  <a:pt x="4289714" y="6220149"/>
                  <a:pt x="4291608" y="6218718"/>
                </a:cubicBezTo>
                <a:cubicBezTo>
                  <a:pt x="4293503" y="6217287"/>
                  <a:pt x="4295639" y="6216572"/>
                  <a:pt x="4298017" y="6216572"/>
                </a:cubicBezTo>
                <a:cubicBezTo>
                  <a:pt x="4300678" y="6216572"/>
                  <a:pt x="4303338" y="6217358"/>
                  <a:pt x="4305999" y="6218930"/>
                </a:cubicBezTo>
                <a:lnTo>
                  <a:pt x="4309747" y="6208833"/>
                </a:lnTo>
                <a:cubicBezTo>
                  <a:pt x="4305958" y="6206495"/>
                  <a:pt x="4302229" y="6205326"/>
                  <a:pt x="4298561" y="6205326"/>
                </a:cubicBezTo>
                <a:close/>
                <a:moveTo>
                  <a:pt x="4167690" y="6205326"/>
                </a:moveTo>
                <a:cubicBezTo>
                  <a:pt x="4159750" y="6205326"/>
                  <a:pt x="4153019" y="6207704"/>
                  <a:pt x="4147496" y="6212461"/>
                </a:cubicBezTo>
                <a:cubicBezTo>
                  <a:pt x="4140886" y="6218184"/>
                  <a:pt x="4137581" y="6226991"/>
                  <a:pt x="4137581" y="6238882"/>
                </a:cubicBezTo>
                <a:cubicBezTo>
                  <a:pt x="4137581" y="6249725"/>
                  <a:pt x="4140352" y="6258028"/>
                  <a:pt x="4145894" y="6263792"/>
                </a:cubicBezTo>
                <a:cubicBezTo>
                  <a:pt x="4151437" y="6269556"/>
                  <a:pt x="4158702" y="6272438"/>
                  <a:pt x="4167690" y="6272438"/>
                </a:cubicBezTo>
                <a:cubicBezTo>
                  <a:pt x="4173293" y="6272438"/>
                  <a:pt x="4178463" y="6271128"/>
                  <a:pt x="4183199" y="6268508"/>
                </a:cubicBezTo>
                <a:cubicBezTo>
                  <a:pt x="4187935" y="6265888"/>
                  <a:pt x="4191542" y="6262210"/>
                  <a:pt x="4194021" y="6257474"/>
                </a:cubicBezTo>
                <a:cubicBezTo>
                  <a:pt x="4196500" y="6252738"/>
                  <a:pt x="4197740" y="6246238"/>
                  <a:pt x="4197740" y="6237975"/>
                </a:cubicBezTo>
                <a:cubicBezTo>
                  <a:pt x="4197740" y="6227777"/>
                  <a:pt x="4194938" y="6219786"/>
                  <a:pt x="4189335" y="6214002"/>
                </a:cubicBezTo>
                <a:cubicBezTo>
                  <a:pt x="4183733" y="6208218"/>
                  <a:pt x="4176518" y="6205326"/>
                  <a:pt x="4167690" y="6205326"/>
                </a:cubicBezTo>
                <a:close/>
                <a:moveTo>
                  <a:pt x="4127111" y="6205326"/>
                </a:moveTo>
                <a:cubicBezTo>
                  <a:pt x="4124572" y="6205326"/>
                  <a:pt x="4122244" y="6206052"/>
                  <a:pt x="4120128" y="6207503"/>
                </a:cubicBezTo>
                <a:cubicBezTo>
                  <a:pt x="4118012" y="6208954"/>
                  <a:pt x="4115704" y="6211957"/>
                  <a:pt x="4113205" y="6216512"/>
                </a:cubicBezTo>
                <a:lnTo>
                  <a:pt x="4113205" y="6206777"/>
                </a:lnTo>
                <a:lnTo>
                  <a:pt x="4103410" y="6206777"/>
                </a:lnTo>
                <a:lnTo>
                  <a:pt x="4103410" y="6270987"/>
                </a:lnTo>
                <a:lnTo>
                  <a:pt x="4114294" y="6270987"/>
                </a:lnTo>
                <a:lnTo>
                  <a:pt x="4114294" y="6237371"/>
                </a:lnTo>
                <a:cubicBezTo>
                  <a:pt x="4114294" y="6232776"/>
                  <a:pt x="4114898" y="6228543"/>
                  <a:pt x="4116107" y="6224674"/>
                </a:cubicBezTo>
                <a:cubicBezTo>
                  <a:pt x="4116913" y="6222134"/>
                  <a:pt x="4118264" y="6220149"/>
                  <a:pt x="4120158" y="6218718"/>
                </a:cubicBezTo>
                <a:cubicBezTo>
                  <a:pt x="4122053" y="6217287"/>
                  <a:pt x="4124190" y="6216572"/>
                  <a:pt x="4126567" y="6216572"/>
                </a:cubicBezTo>
                <a:cubicBezTo>
                  <a:pt x="4129228" y="6216572"/>
                  <a:pt x="4131888" y="6217358"/>
                  <a:pt x="4134548" y="6218930"/>
                </a:cubicBezTo>
                <a:lnTo>
                  <a:pt x="4138297" y="6208833"/>
                </a:lnTo>
                <a:cubicBezTo>
                  <a:pt x="4134508" y="6206495"/>
                  <a:pt x="4130779" y="6205326"/>
                  <a:pt x="4127111" y="6205326"/>
                </a:cubicBezTo>
                <a:close/>
                <a:moveTo>
                  <a:pt x="3768729" y="6205326"/>
                </a:moveTo>
                <a:cubicBezTo>
                  <a:pt x="3763207" y="6205326"/>
                  <a:pt x="3758350" y="6206082"/>
                  <a:pt x="3754157" y="6207593"/>
                </a:cubicBezTo>
                <a:cubicBezTo>
                  <a:pt x="3749965" y="6209105"/>
                  <a:pt x="3746761" y="6211261"/>
                  <a:pt x="3744544" y="6214063"/>
                </a:cubicBezTo>
                <a:cubicBezTo>
                  <a:pt x="3742327" y="6216864"/>
                  <a:pt x="3740735" y="6220542"/>
                  <a:pt x="3739768" y="6225097"/>
                </a:cubicBezTo>
                <a:lnTo>
                  <a:pt x="3750409" y="6226548"/>
                </a:lnTo>
                <a:cubicBezTo>
                  <a:pt x="3751578" y="6221993"/>
                  <a:pt x="3753381" y="6218819"/>
                  <a:pt x="3755820" y="6217025"/>
                </a:cubicBezTo>
                <a:cubicBezTo>
                  <a:pt x="3758259" y="6215232"/>
                  <a:pt x="3762037" y="6214335"/>
                  <a:pt x="3767157" y="6214335"/>
                </a:cubicBezTo>
                <a:cubicBezTo>
                  <a:pt x="3772638" y="6214335"/>
                  <a:pt x="3776770" y="6215564"/>
                  <a:pt x="3779551" y="6218023"/>
                </a:cubicBezTo>
                <a:cubicBezTo>
                  <a:pt x="3781607" y="6219837"/>
                  <a:pt x="3782635" y="6222961"/>
                  <a:pt x="3782635" y="6227395"/>
                </a:cubicBezTo>
                <a:cubicBezTo>
                  <a:pt x="3782635" y="6227798"/>
                  <a:pt x="3782615" y="6228745"/>
                  <a:pt x="3782575" y="6230236"/>
                </a:cubicBezTo>
                <a:cubicBezTo>
                  <a:pt x="3778422" y="6231687"/>
                  <a:pt x="3771953" y="6232937"/>
                  <a:pt x="3763166" y="6233985"/>
                </a:cubicBezTo>
                <a:cubicBezTo>
                  <a:pt x="3758853" y="6234509"/>
                  <a:pt x="3755629" y="6235053"/>
                  <a:pt x="3753492" y="6235617"/>
                </a:cubicBezTo>
                <a:cubicBezTo>
                  <a:pt x="3750590" y="6236423"/>
                  <a:pt x="3747980" y="6237613"/>
                  <a:pt x="3745663" y="6239185"/>
                </a:cubicBezTo>
                <a:cubicBezTo>
                  <a:pt x="3743345" y="6240757"/>
                  <a:pt x="3741470" y="6242842"/>
                  <a:pt x="3740040" y="6245442"/>
                </a:cubicBezTo>
                <a:cubicBezTo>
                  <a:pt x="3738609" y="6248042"/>
                  <a:pt x="3737894" y="6250914"/>
                  <a:pt x="3737894" y="6254058"/>
                </a:cubicBezTo>
                <a:cubicBezTo>
                  <a:pt x="3737894" y="6259419"/>
                  <a:pt x="3739788" y="6263823"/>
                  <a:pt x="3743577" y="6267269"/>
                </a:cubicBezTo>
                <a:cubicBezTo>
                  <a:pt x="3747366" y="6270715"/>
                  <a:pt x="3752787" y="6272438"/>
                  <a:pt x="3759841" y="6272438"/>
                </a:cubicBezTo>
                <a:cubicBezTo>
                  <a:pt x="3764113" y="6272438"/>
                  <a:pt x="3768114" y="6271733"/>
                  <a:pt x="3771843" y="6270322"/>
                </a:cubicBezTo>
                <a:cubicBezTo>
                  <a:pt x="3775571" y="6268911"/>
                  <a:pt x="3779450" y="6266493"/>
                  <a:pt x="3783481" y="6263067"/>
                </a:cubicBezTo>
                <a:cubicBezTo>
                  <a:pt x="3783804" y="6266090"/>
                  <a:pt x="3784529" y="6268730"/>
                  <a:pt x="3785658" y="6270987"/>
                </a:cubicBezTo>
                <a:lnTo>
                  <a:pt x="3797025" y="6270987"/>
                </a:lnTo>
                <a:cubicBezTo>
                  <a:pt x="3795654" y="6268528"/>
                  <a:pt x="3794737" y="6265959"/>
                  <a:pt x="3794274" y="6263278"/>
                </a:cubicBezTo>
                <a:cubicBezTo>
                  <a:pt x="3793810" y="6260598"/>
                  <a:pt x="3793578" y="6254199"/>
                  <a:pt x="3793578" y="6244082"/>
                </a:cubicBezTo>
                <a:lnTo>
                  <a:pt x="3793578" y="6229571"/>
                </a:lnTo>
                <a:cubicBezTo>
                  <a:pt x="3793578" y="6224734"/>
                  <a:pt x="3793397" y="6221389"/>
                  <a:pt x="3793034" y="6219535"/>
                </a:cubicBezTo>
                <a:cubicBezTo>
                  <a:pt x="3792389" y="6216552"/>
                  <a:pt x="3791261" y="6214083"/>
                  <a:pt x="3789649" y="6212128"/>
                </a:cubicBezTo>
                <a:cubicBezTo>
                  <a:pt x="3788036" y="6210173"/>
                  <a:pt x="3785517" y="6208551"/>
                  <a:pt x="3782091" y="6207261"/>
                </a:cubicBezTo>
                <a:cubicBezTo>
                  <a:pt x="3778665" y="6205971"/>
                  <a:pt x="3774210" y="6205326"/>
                  <a:pt x="3768729" y="6205326"/>
                </a:cubicBezTo>
                <a:close/>
                <a:moveTo>
                  <a:pt x="3638462" y="6205326"/>
                </a:moveTo>
                <a:cubicBezTo>
                  <a:pt x="3629554" y="6205326"/>
                  <a:pt x="3622742" y="6208853"/>
                  <a:pt x="3618026" y="6215907"/>
                </a:cubicBezTo>
                <a:lnTo>
                  <a:pt x="3618026" y="6206777"/>
                </a:lnTo>
                <a:lnTo>
                  <a:pt x="3608232" y="6206777"/>
                </a:lnTo>
                <a:lnTo>
                  <a:pt x="3608232" y="6270987"/>
                </a:lnTo>
                <a:lnTo>
                  <a:pt x="3619115" y="6270987"/>
                </a:lnTo>
                <a:lnTo>
                  <a:pt x="3619115" y="6235920"/>
                </a:lnTo>
                <a:cubicBezTo>
                  <a:pt x="3619115" y="6227697"/>
                  <a:pt x="3620797" y="6222114"/>
                  <a:pt x="3624163" y="6219172"/>
                </a:cubicBezTo>
                <a:cubicBezTo>
                  <a:pt x="3627529" y="6216229"/>
                  <a:pt x="3631529" y="6214758"/>
                  <a:pt x="3636165" y="6214758"/>
                </a:cubicBezTo>
                <a:cubicBezTo>
                  <a:pt x="3639067" y="6214758"/>
                  <a:pt x="3641596" y="6215413"/>
                  <a:pt x="3643753" y="6216723"/>
                </a:cubicBezTo>
                <a:cubicBezTo>
                  <a:pt x="3645909" y="6218033"/>
                  <a:pt x="3647411" y="6219786"/>
                  <a:pt x="3648257" y="6221983"/>
                </a:cubicBezTo>
                <a:cubicBezTo>
                  <a:pt x="3649104" y="6224180"/>
                  <a:pt x="3649527" y="6227495"/>
                  <a:pt x="3649527" y="6231929"/>
                </a:cubicBezTo>
                <a:lnTo>
                  <a:pt x="3649527" y="6270987"/>
                </a:lnTo>
                <a:lnTo>
                  <a:pt x="3660410" y="6270987"/>
                </a:lnTo>
                <a:lnTo>
                  <a:pt x="3660410" y="6231506"/>
                </a:lnTo>
                <a:cubicBezTo>
                  <a:pt x="3660410" y="6226467"/>
                  <a:pt x="3660208" y="6222941"/>
                  <a:pt x="3659805" y="6220925"/>
                </a:cubicBezTo>
                <a:cubicBezTo>
                  <a:pt x="3659160" y="6217822"/>
                  <a:pt x="3658032" y="6215141"/>
                  <a:pt x="3656419" y="6212884"/>
                </a:cubicBezTo>
                <a:cubicBezTo>
                  <a:pt x="3654807" y="6210627"/>
                  <a:pt x="3652379" y="6208803"/>
                  <a:pt x="3649134" y="6207412"/>
                </a:cubicBezTo>
                <a:cubicBezTo>
                  <a:pt x="3645889" y="6206021"/>
                  <a:pt x="3642332" y="6205326"/>
                  <a:pt x="3638462" y="6205326"/>
                </a:cubicBezTo>
                <a:close/>
                <a:moveTo>
                  <a:pt x="3567918" y="6205326"/>
                </a:moveTo>
                <a:cubicBezTo>
                  <a:pt x="3559050" y="6205326"/>
                  <a:pt x="3551835" y="6208309"/>
                  <a:pt x="3546273" y="6214274"/>
                </a:cubicBezTo>
                <a:cubicBezTo>
                  <a:pt x="3540710" y="6220240"/>
                  <a:pt x="3537929" y="6228624"/>
                  <a:pt x="3537929" y="6239426"/>
                </a:cubicBezTo>
                <a:cubicBezTo>
                  <a:pt x="3537929" y="6249866"/>
                  <a:pt x="3540680" y="6257978"/>
                  <a:pt x="3546182" y="6263762"/>
                </a:cubicBezTo>
                <a:cubicBezTo>
                  <a:pt x="3551684" y="6269546"/>
                  <a:pt x="3559131" y="6272438"/>
                  <a:pt x="3568522" y="6272438"/>
                </a:cubicBezTo>
                <a:cubicBezTo>
                  <a:pt x="3575979" y="6272438"/>
                  <a:pt x="3582106" y="6270624"/>
                  <a:pt x="3586903" y="6266997"/>
                </a:cubicBezTo>
                <a:cubicBezTo>
                  <a:pt x="3591699" y="6263369"/>
                  <a:pt x="3594984" y="6258270"/>
                  <a:pt x="3596758" y="6251700"/>
                </a:cubicBezTo>
                <a:lnTo>
                  <a:pt x="3585512" y="6250309"/>
                </a:lnTo>
                <a:cubicBezTo>
                  <a:pt x="3583860" y="6254905"/>
                  <a:pt x="3581623" y="6258250"/>
                  <a:pt x="3578801" y="6260346"/>
                </a:cubicBezTo>
                <a:cubicBezTo>
                  <a:pt x="3575979" y="6262442"/>
                  <a:pt x="3572573" y="6263490"/>
                  <a:pt x="3568583" y="6263490"/>
                </a:cubicBezTo>
                <a:cubicBezTo>
                  <a:pt x="3563222" y="6263490"/>
                  <a:pt x="3558748" y="6261616"/>
                  <a:pt x="3555160" y="6257867"/>
                </a:cubicBezTo>
                <a:cubicBezTo>
                  <a:pt x="3551573" y="6254119"/>
                  <a:pt x="3549578" y="6248717"/>
                  <a:pt x="3549175" y="6241663"/>
                </a:cubicBezTo>
                <a:lnTo>
                  <a:pt x="3597060" y="6241663"/>
                </a:lnTo>
                <a:cubicBezTo>
                  <a:pt x="3597100" y="6240374"/>
                  <a:pt x="3597121" y="6239406"/>
                  <a:pt x="3597121" y="6238761"/>
                </a:cubicBezTo>
                <a:cubicBezTo>
                  <a:pt x="3597121" y="6228160"/>
                  <a:pt x="3594400" y="6219938"/>
                  <a:pt x="3588958" y="6214093"/>
                </a:cubicBezTo>
                <a:cubicBezTo>
                  <a:pt x="3583517" y="6208248"/>
                  <a:pt x="3576503" y="6205326"/>
                  <a:pt x="3567918" y="6205326"/>
                </a:cubicBezTo>
                <a:close/>
                <a:moveTo>
                  <a:pt x="3381287" y="6205326"/>
                </a:moveTo>
                <a:cubicBezTo>
                  <a:pt x="3372379" y="6205326"/>
                  <a:pt x="3365567" y="6208853"/>
                  <a:pt x="3360851" y="6215907"/>
                </a:cubicBezTo>
                <a:lnTo>
                  <a:pt x="3360851" y="6206777"/>
                </a:lnTo>
                <a:lnTo>
                  <a:pt x="3351057" y="6206777"/>
                </a:lnTo>
                <a:lnTo>
                  <a:pt x="3351057" y="6270987"/>
                </a:lnTo>
                <a:lnTo>
                  <a:pt x="3361940" y="6270987"/>
                </a:lnTo>
                <a:lnTo>
                  <a:pt x="3361940" y="6235920"/>
                </a:lnTo>
                <a:cubicBezTo>
                  <a:pt x="3361940" y="6227697"/>
                  <a:pt x="3363622" y="6222114"/>
                  <a:pt x="3366988" y="6219172"/>
                </a:cubicBezTo>
                <a:cubicBezTo>
                  <a:pt x="3370354" y="6216229"/>
                  <a:pt x="3374354" y="6214758"/>
                  <a:pt x="3378990" y="6214758"/>
                </a:cubicBezTo>
                <a:cubicBezTo>
                  <a:pt x="3381892" y="6214758"/>
                  <a:pt x="3384421" y="6215413"/>
                  <a:pt x="3386578" y="6216723"/>
                </a:cubicBezTo>
                <a:cubicBezTo>
                  <a:pt x="3388734" y="6218033"/>
                  <a:pt x="3390236" y="6219786"/>
                  <a:pt x="3391082" y="6221983"/>
                </a:cubicBezTo>
                <a:cubicBezTo>
                  <a:pt x="3391929" y="6224180"/>
                  <a:pt x="3392352" y="6227495"/>
                  <a:pt x="3392352" y="6231929"/>
                </a:cubicBezTo>
                <a:lnTo>
                  <a:pt x="3392352" y="6270987"/>
                </a:lnTo>
                <a:lnTo>
                  <a:pt x="3403235" y="6270987"/>
                </a:lnTo>
                <a:lnTo>
                  <a:pt x="3403235" y="6231506"/>
                </a:lnTo>
                <a:cubicBezTo>
                  <a:pt x="3403235" y="6226467"/>
                  <a:pt x="3403033" y="6222941"/>
                  <a:pt x="3402630" y="6220925"/>
                </a:cubicBezTo>
                <a:cubicBezTo>
                  <a:pt x="3401985" y="6217822"/>
                  <a:pt x="3400857" y="6215141"/>
                  <a:pt x="3399244" y="6212884"/>
                </a:cubicBezTo>
                <a:cubicBezTo>
                  <a:pt x="3397632" y="6210627"/>
                  <a:pt x="3395204" y="6208803"/>
                  <a:pt x="3391959" y="6207412"/>
                </a:cubicBezTo>
                <a:cubicBezTo>
                  <a:pt x="3388714" y="6206021"/>
                  <a:pt x="3385157" y="6205326"/>
                  <a:pt x="3381287" y="6205326"/>
                </a:cubicBezTo>
                <a:close/>
                <a:moveTo>
                  <a:pt x="3310440" y="6205326"/>
                </a:moveTo>
                <a:cubicBezTo>
                  <a:pt x="3302500" y="6205326"/>
                  <a:pt x="3295768" y="6207704"/>
                  <a:pt x="3290246" y="6212461"/>
                </a:cubicBezTo>
                <a:cubicBezTo>
                  <a:pt x="3283636" y="6218184"/>
                  <a:pt x="3280331" y="6226991"/>
                  <a:pt x="3280331" y="6238882"/>
                </a:cubicBezTo>
                <a:cubicBezTo>
                  <a:pt x="3280331" y="6249725"/>
                  <a:pt x="3283102" y="6258028"/>
                  <a:pt x="3288644" y="6263792"/>
                </a:cubicBezTo>
                <a:cubicBezTo>
                  <a:pt x="3294187" y="6269556"/>
                  <a:pt x="3301452" y="6272438"/>
                  <a:pt x="3310440" y="6272438"/>
                </a:cubicBezTo>
                <a:cubicBezTo>
                  <a:pt x="3316043" y="6272438"/>
                  <a:pt x="3321213" y="6271128"/>
                  <a:pt x="3325949" y="6268508"/>
                </a:cubicBezTo>
                <a:cubicBezTo>
                  <a:pt x="3330685" y="6265888"/>
                  <a:pt x="3334292" y="6262210"/>
                  <a:pt x="3336771" y="6257474"/>
                </a:cubicBezTo>
                <a:cubicBezTo>
                  <a:pt x="3339250" y="6252738"/>
                  <a:pt x="3340490" y="6246238"/>
                  <a:pt x="3340490" y="6237975"/>
                </a:cubicBezTo>
                <a:cubicBezTo>
                  <a:pt x="3340490" y="6227777"/>
                  <a:pt x="3337689" y="6219786"/>
                  <a:pt x="3332086" y="6214002"/>
                </a:cubicBezTo>
                <a:cubicBezTo>
                  <a:pt x="3326483" y="6208218"/>
                  <a:pt x="3319268" y="6205326"/>
                  <a:pt x="3310440" y="6205326"/>
                </a:cubicBezTo>
                <a:close/>
                <a:moveTo>
                  <a:pt x="2948793" y="6205326"/>
                </a:moveTo>
                <a:cubicBezTo>
                  <a:pt x="2939925" y="6205326"/>
                  <a:pt x="2932710" y="6208309"/>
                  <a:pt x="2927148" y="6214274"/>
                </a:cubicBezTo>
                <a:cubicBezTo>
                  <a:pt x="2921585" y="6220240"/>
                  <a:pt x="2918804" y="6228624"/>
                  <a:pt x="2918804" y="6239426"/>
                </a:cubicBezTo>
                <a:cubicBezTo>
                  <a:pt x="2918804" y="6249866"/>
                  <a:pt x="2921555" y="6257978"/>
                  <a:pt x="2927057" y="6263762"/>
                </a:cubicBezTo>
                <a:cubicBezTo>
                  <a:pt x="2932559" y="6269546"/>
                  <a:pt x="2940006" y="6272438"/>
                  <a:pt x="2949397" y="6272438"/>
                </a:cubicBezTo>
                <a:cubicBezTo>
                  <a:pt x="2956854" y="6272438"/>
                  <a:pt x="2962981" y="6270624"/>
                  <a:pt x="2967777" y="6266997"/>
                </a:cubicBezTo>
                <a:cubicBezTo>
                  <a:pt x="2972574" y="6263369"/>
                  <a:pt x="2975860" y="6258270"/>
                  <a:pt x="2977633" y="6251700"/>
                </a:cubicBezTo>
                <a:lnTo>
                  <a:pt x="2966387" y="6250309"/>
                </a:lnTo>
                <a:cubicBezTo>
                  <a:pt x="2964735" y="6254905"/>
                  <a:pt x="2962498" y="6258250"/>
                  <a:pt x="2959676" y="6260346"/>
                </a:cubicBezTo>
                <a:cubicBezTo>
                  <a:pt x="2956854" y="6262442"/>
                  <a:pt x="2953448" y="6263490"/>
                  <a:pt x="2949458" y="6263490"/>
                </a:cubicBezTo>
                <a:cubicBezTo>
                  <a:pt x="2944097" y="6263490"/>
                  <a:pt x="2939623" y="6261616"/>
                  <a:pt x="2936035" y="6257867"/>
                </a:cubicBezTo>
                <a:cubicBezTo>
                  <a:pt x="2932448" y="6254119"/>
                  <a:pt x="2930453" y="6248717"/>
                  <a:pt x="2930050" y="6241663"/>
                </a:cubicBezTo>
                <a:lnTo>
                  <a:pt x="2977935" y="6241663"/>
                </a:lnTo>
                <a:cubicBezTo>
                  <a:pt x="2977976" y="6240374"/>
                  <a:pt x="2977996" y="6239406"/>
                  <a:pt x="2977996" y="6238761"/>
                </a:cubicBezTo>
                <a:cubicBezTo>
                  <a:pt x="2977996" y="6228160"/>
                  <a:pt x="2975275" y="6219938"/>
                  <a:pt x="2969833" y="6214093"/>
                </a:cubicBezTo>
                <a:cubicBezTo>
                  <a:pt x="2964392" y="6208248"/>
                  <a:pt x="2957378" y="6205326"/>
                  <a:pt x="2948793" y="6205326"/>
                </a:cubicBezTo>
                <a:close/>
                <a:moveTo>
                  <a:pt x="2860286" y="6205326"/>
                </a:moveTo>
                <a:cubicBezTo>
                  <a:pt x="2857747" y="6205326"/>
                  <a:pt x="2855419" y="6206052"/>
                  <a:pt x="2853303" y="6207503"/>
                </a:cubicBezTo>
                <a:cubicBezTo>
                  <a:pt x="2851187" y="6208954"/>
                  <a:pt x="2848880" y="6211957"/>
                  <a:pt x="2846380" y="6216512"/>
                </a:cubicBezTo>
                <a:lnTo>
                  <a:pt x="2846380" y="6206777"/>
                </a:lnTo>
                <a:lnTo>
                  <a:pt x="2836586" y="6206777"/>
                </a:lnTo>
                <a:lnTo>
                  <a:pt x="2836586" y="6270987"/>
                </a:lnTo>
                <a:lnTo>
                  <a:pt x="2847469" y="6270987"/>
                </a:lnTo>
                <a:lnTo>
                  <a:pt x="2847469" y="6237371"/>
                </a:lnTo>
                <a:cubicBezTo>
                  <a:pt x="2847469" y="6232776"/>
                  <a:pt x="2848073" y="6228543"/>
                  <a:pt x="2849283" y="6224674"/>
                </a:cubicBezTo>
                <a:cubicBezTo>
                  <a:pt x="2850089" y="6222134"/>
                  <a:pt x="2851439" y="6220149"/>
                  <a:pt x="2853333" y="6218718"/>
                </a:cubicBezTo>
                <a:cubicBezTo>
                  <a:pt x="2855228" y="6217287"/>
                  <a:pt x="2857364" y="6216572"/>
                  <a:pt x="2859742" y="6216572"/>
                </a:cubicBezTo>
                <a:cubicBezTo>
                  <a:pt x="2862403" y="6216572"/>
                  <a:pt x="2865063" y="6217358"/>
                  <a:pt x="2867723" y="6218930"/>
                </a:cubicBezTo>
                <a:lnTo>
                  <a:pt x="2870250" y="6212124"/>
                </a:lnTo>
                <a:lnTo>
                  <a:pt x="2892643" y="6270987"/>
                </a:lnTo>
                <a:lnTo>
                  <a:pt x="2902800" y="6270987"/>
                </a:lnTo>
                <a:lnTo>
                  <a:pt x="2927106" y="6206777"/>
                </a:lnTo>
                <a:lnTo>
                  <a:pt x="2915920" y="6206777"/>
                </a:lnTo>
                <a:lnTo>
                  <a:pt x="2901652" y="6245956"/>
                </a:lnTo>
                <a:cubicBezTo>
                  <a:pt x="2899918" y="6250713"/>
                  <a:pt x="2898568" y="6254784"/>
                  <a:pt x="2897601" y="6258169"/>
                </a:cubicBezTo>
                <a:cubicBezTo>
                  <a:pt x="2896351" y="6253695"/>
                  <a:pt x="2894980" y="6249382"/>
                  <a:pt x="2893489" y="6245231"/>
                </a:cubicBezTo>
                <a:lnTo>
                  <a:pt x="2879704" y="6206777"/>
                </a:lnTo>
                <a:lnTo>
                  <a:pt x="2868216" y="6206777"/>
                </a:lnTo>
                <a:lnTo>
                  <a:pt x="2868663" y="6207952"/>
                </a:lnTo>
                <a:close/>
                <a:moveTo>
                  <a:pt x="2796393" y="6205326"/>
                </a:moveTo>
                <a:cubicBezTo>
                  <a:pt x="2787525" y="6205326"/>
                  <a:pt x="2780310" y="6208309"/>
                  <a:pt x="2774748" y="6214274"/>
                </a:cubicBezTo>
                <a:cubicBezTo>
                  <a:pt x="2769185" y="6220240"/>
                  <a:pt x="2766404" y="6228624"/>
                  <a:pt x="2766404" y="6239426"/>
                </a:cubicBezTo>
                <a:cubicBezTo>
                  <a:pt x="2766404" y="6249866"/>
                  <a:pt x="2769155" y="6257978"/>
                  <a:pt x="2774657" y="6263762"/>
                </a:cubicBezTo>
                <a:cubicBezTo>
                  <a:pt x="2780159" y="6269546"/>
                  <a:pt x="2787606" y="6272438"/>
                  <a:pt x="2796997" y="6272438"/>
                </a:cubicBezTo>
                <a:cubicBezTo>
                  <a:pt x="2804455" y="6272438"/>
                  <a:pt x="2810581" y="6270624"/>
                  <a:pt x="2815378" y="6266997"/>
                </a:cubicBezTo>
                <a:cubicBezTo>
                  <a:pt x="2820175" y="6263369"/>
                  <a:pt x="2823460" y="6258270"/>
                  <a:pt x="2825233" y="6251700"/>
                </a:cubicBezTo>
                <a:lnTo>
                  <a:pt x="2813987" y="6250309"/>
                </a:lnTo>
                <a:cubicBezTo>
                  <a:pt x="2812335" y="6254905"/>
                  <a:pt x="2810097" y="6258250"/>
                  <a:pt x="2807276" y="6260346"/>
                </a:cubicBezTo>
                <a:cubicBezTo>
                  <a:pt x="2804455" y="6262442"/>
                  <a:pt x="2801048" y="6263490"/>
                  <a:pt x="2797058" y="6263490"/>
                </a:cubicBezTo>
                <a:cubicBezTo>
                  <a:pt x="2791697" y="6263490"/>
                  <a:pt x="2787223" y="6261616"/>
                  <a:pt x="2783635" y="6257867"/>
                </a:cubicBezTo>
                <a:cubicBezTo>
                  <a:pt x="2780048" y="6254119"/>
                  <a:pt x="2778053" y="6248717"/>
                  <a:pt x="2777650" y="6241663"/>
                </a:cubicBezTo>
                <a:lnTo>
                  <a:pt x="2825535" y="6241663"/>
                </a:lnTo>
                <a:cubicBezTo>
                  <a:pt x="2825576" y="6240374"/>
                  <a:pt x="2825595" y="6239406"/>
                  <a:pt x="2825595" y="6238761"/>
                </a:cubicBezTo>
                <a:cubicBezTo>
                  <a:pt x="2825595" y="6228160"/>
                  <a:pt x="2822875" y="6219938"/>
                  <a:pt x="2817433" y="6214093"/>
                </a:cubicBezTo>
                <a:cubicBezTo>
                  <a:pt x="2811992" y="6208248"/>
                  <a:pt x="2804978" y="6205326"/>
                  <a:pt x="2796393" y="6205326"/>
                </a:cubicBezTo>
                <a:close/>
                <a:moveTo>
                  <a:pt x="2724458" y="6205326"/>
                </a:moveTo>
                <a:cubicBezTo>
                  <a:pt x="2721112" y="6205326"/>
                  <a:pt x="2717978" y="6205759"/>
                  <a:pt x="2715056" y="6206626"/>
                </a:cubicBezTo>
                <a:cubicBezTo>
                  <a:pt x="2712133" y="6207493"/>
                  <a:pt x="2709826" y="6208551"/>
                  <a:pt x="2708133" y="6209800"/>
                </a:cubicBezTo>
                <a:cubicBezTo>
                  <a:pt x="2705876" y="6211413"/>
                  <a:pt x="2704092" y="6213438"/>
                  <a:pt x="2702782" y="6215877"/>
                </a:cubicBezTo>
                <a:cubicBezTo>
                  <a:pt x="2701472" y="6218315"/>
                  <a:pt x="2700817" y="6220965"/>
                  <a:pt x="2700817" y="6223827"/>
                </a:cubicBezTo>
                <a:cubicBezTo>
                  <a:pt x="2700817" y="6226971"/>
                  <a:pt x="2701613" y="6229843"/>
                  <a:pt x="2703206" y="6232443"/>
                </a:cubicBezTo>
                <a:cubicBezTo>
                  <a:pt x="2704798" y="6235043"/>
                  <a:pt x="2707136" y="6237078"/>
                  <a:pt x="2710219" y="6238550"/>
                </a:cubicBezTo>
                <a:cubicBezTo>
                  <a:pt x="2713303" y="6240021"/>
                  <a:pt x="2718835" y="6241764"/>
                  <a:pt x="2726815" y="6243780"/>
                </a:cubicBezTo>
                <a:cubicBezTo>
                  <a:pt x="2732741" y="6245271"/>
                  <a:pt x="2736449" y="6246500"/>
                  <a:pt x="2737941" y="6247468"/>
                </a:cubicBezTo>
                <a:cubicBezTo>
                  <a:pt x="2740077" y="6248879"/>
                  <a:pt x="2741145" y="6250813"/>
                  <a:pt x="2741145" y="6253272"/>
                </a:cubicBezTo>
                <a:cubicBezTo>
                  <a:pt x="2741145" y="6256013"/>
                  <a:pt x="2739936" y="6258401"/>
                  <a:pt x="2737517" y="6260437"/>
                </a:cubicBezTo>
                <a:cubicBezTo>
                  <a:pt x="2735099" y="6262472"/>
                  <a:pt x="2731390" y="6263490"/>
                  <a:pt x="2726392" y="6263490"/>
                </a:cubicBezTo>
                <a:cubicBezTo>
                  <a:pt x="2721435" y="6263490"/>
                  <a:pt x="2717575" y="6262341"/>
                  <a:pt x="2714814" y="6260044"/>
                </a:cubicBezTo>
                <a:cubicBezTo>
                  <a:pt x="2712053" y="6257746"/>
                  <a:pt x="2710370" y="6254441"/>
                  <a:pt x="2709766" y="6250128"/>
                </a:cubicBezTo>
                <a:lnTo>
                  <a:pt x="2699003" y="6251821"/>
                </a:lnTo>
                <a:cubicBezTo>
                  <a:pt x="2700213" y="6258633"/>
                  <a:pt x="2703004" y="6263772"/>
                  <a:pt x="2707377" y="6267239"/>
                </a:cubicBezTo>
                <a:cubicBezTo>
                  <a:pt x="2711751" y="6270705"/>
                  <a:pt x="2718109" y="6272438"/>
                  <a:pt x="2726453" y="6272438"/>
                </a:cubicBezTo>
                <a:cubicBezTo>
                  <a:pt x="2731491" y="6272438"/>
                  <a:pt x="2736006" y="6271562"/>
                  <a:pt x="2739996" y="6269808"/>
                </a:cubicBezTo>
                <a:cubicBezTo>
                  <a:pt x="2743986" y="6268055"/>
                  <a:pt x="2747040" y="6265576"/>
                  <a:pt x="2749156" y="6262371"/>
                </a:cubicBezTo>
                <a:cubicBezTo>
                  <a:pt x="2751272" y="6259167"/>
                  <a:pt x="2752330" y="6255751"/>
                  <a:pt x="2752330" y="6252123"/>
                </a:cubicBezTo>
                <a:cubicBezTo>
                  <a:pt x="2752330" y="6248415"/>
                  <a:pt x="2751464" y="6245311"/>
                  <a:pt x="2749731" y="6242812"/>
                </a:cubicBezTo>
                <a:cubicBezTo>
                  <a:pt x="2747998" y="6240313"/>
                  <a:pt x="2745609" y="6238409"/>
                  <a:pt x="2742566" y="6237099"/>
                </a:cubicBezTo>
                <a:cubicBezTo>
                  <a:pt x="2739522" y="6235789"/>
                  <a:pt x="2734152" y="6234106"/>
                  <a:pt x="2726453" y="6232050"/>
                </a:cubicBezTo>
                <a:cubicBezTo>
                  <a:pt x="2721132" y="6230599"/>
                  <a:pt x="2717928" y="6229672"/>
                  <a:pt x="2716840" y="6229269"/>
                </a:cubicBezTo>
                <a:cubicBezTo>
                  <a:pt x="2714945" y="6228503"/>
                  <a:pt x="2713554" y="6227536"/>
                  <a:pt x="2712668" y="6226367"/>
                </a:cubicBezTo>
                <a:cubicBezTo>
                  <a:pt x="2711781" y="6225238"/>
                  <a:pt x="2711338" y="6223968"/>
                  <a:pt x="2711338" y="6222558"/>
                </a:cubicBezTo>
                <a:cubicBezTo>
                  <a:pt x="2711338" y="6220341"/>
                  <a:pt x="2712405" y="6218406"/>
                  <a:pt x="2714542" y="6216753"/>
                </a:cubicBezTo>
                <a:cubicBezTo>
                  <a:pt x="2716679" y="6215101"/>
                  <a:pt x="2720246" y="6214274"/>
                  <a:pt x="2725244" y="6214274"/>
                </a:cubicBezTo>
                <a:cubicBezTo>
                  <a:pt x="2729476" y="6214274"/>
                  <a:pt x="2732751" y="6215202"/>
                  <a:pt x="2735069" y="6217056"/>
                </a:cubicBezTo>
                <a:cubicBezTo>
                  <a:pt x="2737387" y="6218910"/>
                  <a:pt x="2738787" y="6221489"/>
                  <a:pt x="2739271" y="6224795"/>
                </a:cubicBezTo>
                <a:lnTo>
                  <a:pt x="2749912" y="6223344"/>
                </a:lnTo>
                <a:cubicBezTo>
                  <a:pt x="2749227" y="6219192"/>
                  <a:pt x="2747977" y="6215877"/>
                  <a:pt x="2746163" y="6213398"/>
                </a:cubicBezTo>
                <a:cubicBezTo>
                  <a:pt x="2744349" y="6210919"/>
                  <a:pt x="2741538" y="6208954"/>
                  <a:pt x="2737729" y="6207503"/>
                </a:cubicBezTo>
                <a:cubicBezTo>
                  <a:pt x="2733920" y="6206052"/>
                  <a:pt x="2729496" y="6205326"/>
                  <a:pt x="2724458" y="6205326"/>
                </a:cubicBezTo>
                <a:close/>
                <a:moveTo>
                  <a:pt x="2663043" y="6205326"/>
                </a:moveTo>
                <a:cubicBezTo>
                  <a:pt x="2654175" y="6205326"/>
                  <a:pt x="2646960" y="6208309"/>
                  <a:pt x="2641397" y="6214274"/>
                </a:cubicBezTo>
                <a:cubicBezTo>
                  <a:pt x="2635835" y="6220240"/>
                  <a:pt x="2633054" y="6228624"/>
                  <a:pt x="2633054" y="6239426"/>
                </a:cubicBezTo>
                <a:cubicBezTo>
                  <a:pt x="2633054" y="6249866"/>
                  <a:pt x="2635805" y="6257978"/>
                  <a:pt x="2641307" y="6263762"/>
                </a:cubicBezTo>
                <a:cubicBezTo>
                  <a:pt x="2646809" y="6269546"/>
                  <a:pt x="2654255" y="6272438"/>
                  <a:pt x="2663647" y="6272438"/>
                </a:cubicBezTo>
                <a:cubicBezTo>
                  <a:pt x="2671105" y="6272438"/>
                  <a:pt x="2677231" y="6270624"/>
                  <a:pt x="2682027" y="6266997"/>
                </a:cubicBezTo>
                <a:cubicBezTo>
                  <a:pt x="2686825" y="6263369"/>
                  <a:pt x="2690109" y="6258270"/>
                  <a:pt x="2691883" y="6251700"/>
                </a:cubicBezTo>
                <a:lnTo>
                  <a:pt x="2680637" y="6250309"/>
                </a:lnTo>
                <a:cubicBezTo>
                  <a:pt x="2678984" y="6254905"/>
                  <a:pt x="2676747" y="6258250"/>
                  <a:pt x="2673926" y="6260346"/>
                </a:cubicBezTo>
                <a:cubicBezTo>
                  <a:pt x="2671105" y="6262442"/>
                  <a:pt x="2667698" y="6263490"/>
                  <a:pt x="2663708" y="6263490"/>
                </a:cubicBezTo>
                <a:cubicBezTo>
                  <a:pt x="2658347" y="6263490"/>
                  <a:pt x="2653873" y="6261616"/>
                  <a:pt x="2650285" y="6257867"/>
                </a:cubicBezTo>
                <a:cubicBezTo>
                  <a:pt x="2646698" y="6254119"/>
                  <a:pt x="2644703" y="6248717"/>
                  <a:pt x="2644300" y="6241663"/>
                </a:cubicBezTo>
                <a:lnTo>
                  <a:pt x="2692185" y="6241663"/>
                </a:lnTo>
                <a:cubicBezTo>
                  <a:pt x="2692225" y="6240374"/>
                  <a:pt x="2692246" y="6239406"/>
                  <a:pt x="2692246" y="6238761"/>
                </a:cubicBezTo>
                <a:cubicBezTo>
                  <a:pt x="2692246" y="6228160"/>
                  <a:pt x="2689525" y="6219938"/>
                  <a:pt x="2684083" y="6214093"/>
                </a:cubicBezTo>
                <a:cubicBezTo>
                  <a:pt x="2678642" y="6208248"/>
                  <a:pt x="2671628" y="6205326"/>
                  <a:pt x="2663043" y="6205326"/>
                </a:cubicBezTo>
                <a:close/>
                <a:moveTo>
                  <a:pt x="2467283" y="6205326"/>
                </a:moveTo>
                <a:cubicBezTo>
                  <a:pt x="2463937" y="6205326"/>
                  <a:pt x="2460803" y="6205759"/>
                  <a:pt x="2457881" y="6206626"/>
                </a:cubicBezTo>
                <a:cubicBezTo>
                  <a:pt x="2454958" y="6207493"/>
                  <a:pt x="2452651" y="6208551"/>
                  <a:pt x="2450958" y="6209800"/>
                </a:cubicBezTo>
                <a:cubicBezTo>
                  <a:pt x="2448701" y="6211413"/>
                  <a:pt x="2446917" y="6213438"/>
                  <a:pt x="2445607" y="6215877"/>
                </a:cubicBezTo>
                <a:cubicBezTo>
                  <a:pt x="2444297" y="6218315"/>
                  <a:pt x="2443642" y="6220965"/>
                  <a:pt x="2443642" y="6223827"/>
                </a:cubicBezTo>
                <a:cubicBezTo>
                  <a:pt x="2443642" y="6226971"/>
                  <a:pt x="2444438" y="6229843"/>
                  <a:pt x="2446031" y="6232443"/>
                </a:cubicBezTo>
                <a:cubicBezTo>
                  <a:pt x="2447623" y="6235043"/>
                  <a:pt x="2449960" y="6237078"/>
                  <a:pt x="2453044" y="6238550"/>
                </a:cubicBezTo>
                <a:cubicBezTo>
                  <a:pt x="2456128" y="6240021"/>
                  <a:pt x="2461660" y="6241764"/>
                  <a:pt x="2469641" y="6243780"/>
                </a:cubicBezTo>
                <a:cubicBezTo>
                  <a:pt x="2475566" y="6245271"/>
                  <a:pt x="2479274" y="6246500"/>
                  <a:pt x="2480766" y="6247468"/>
                </a:cubicBezTo>
                <a:cubicBezTo>
                  <a:pt x="2482902" y="6248879"/>
                  <a:pt x="2483970" y="6250813"/>
                  <a:pt x="2483970" y="6253272"/>
                </a:cubicBezTo>
                <a:cubicBezTo>
                  <a:pt x="2483970" y="6256013"/>
                  <a:pt x="2482761" y="6258401"/>
                  <a:pt x="2480342" y="6260437"/>
                </a:cubicBezTo>
                <a:cubicBezTo>
                  <a:pt x="2477924" y="6262472"/>
                  <a:pt x="2474215" y="6263490"/>
                  <a:pt x="2469217" y="6263490"/>
                </a:cubicBezTo>
                <a:cubicBezTo>
                  <a:pt x="2464259" y="6263490"/>
                  <a:pt x="2460400" y="6262341"/>
                  <a:pt x="2457639" y="6260044"/>
                </a:cubicBezTo>
                <a:cubicBezTo>
                  <a:pt x="2454878" y="6257746"/>
                  <a:pt x="2453195" y="6254441"/>
                  <a:pt x="2452591" y="6250128"/>
                </a:cubicBezTo>
                <a:lnTo>
                  <a:pt x="2441828" y="6251821"/>
                </a:lnTo>
                <a:cubicBezTo>
                  <a:pt x="2443038" y="6258633"/>
                  <a:pt x="2445829" y="6263772"/>
                  <a:pt x="2450202" y="6267239"/>
                </a:cubicBezTo>
                <a:cubicBezTo>
                  <a:pt x="2454576" y="6270705"/>
                  <a:pt x="2460934" y="6272438"/>
                  <a:pt x="2469278" y="6272438"/>
                </a:cubicBezTo>
                <a:cubicBezTo>
                  <a:pt x="2474317" y="6272438"/>
                  <a:pt x="2478831" y="6271562"/>
                  <a:pt x="2482821" y="6269808"/>
                </a:cubicBezTo>
                <a:cubicBezTo>
                  <a:pt x="2486812" y="6268055"/>
                  <a:pt x="2489865" y="6265576"/>
                  <a:pt x="2491981" y="6262371"/>
                </a:cubicBezTo>
                <a:cubicBezTo>
                  <a:pt x="2494097" y="6259167"/>
                  <a:pt x="2495155" y="6255751"/>
                  <a:pt x="2495155" y="6252123"/>
                </a:cubicBezTo>
                <a:cubicBezTo>
                  <a:pt x="2495155" y="6248415"/>
                  <a:pt x="2494288" y="6245311"/>
                  <a:pt x="2492556" y="6242812"/>
                </a:cubicBezTo>
                <a:cubicBezTo>
                  <a:pt x="2490823" y="6240313"/>
                  <a:pt x="2488434" y="6238409"/>
                  <a:pt x="2485391" y="6237099"/>
                </a:cubicBezTo>
                <a:cubicBezTo>
                  <a:pt x="2482347" y="6235789"/>
                  <a:pt x="2476977" y="6234106"/>
                  <a:pt x="2469278" y="6232050"/>
                </a:cubicBezTo>
                <a:cubicBezTo>
                  <a:pt x="2463957" y="6230599"/>
                  <a:pt x="2460753" y="6229672"/>
                  <a:pt x="2459665" y="6229269"/>
                </a:cubicBezTo>
                <a:cubicBezTo>
                  <a:pt x="2457770" y="6228503"/>
                  <a:pt x="2456380" y="6227536"/>
                  <a:pt x="2455493" y="6226367"/>
                </a:cubicBezTo>
                <a:cubicBezTo>
                  <a:pt x="2454606" y="6225238"/>
                  <a:pt x="2454162" y="6223968"/>
                  <a:pt x="2454162" y="6222558"/>
                </a:cubicBezTo>
                <a:cubicBezTo>
                  <a:pt x="2454162" y="6220341"/>
                  <a:pt x="2455231" y="6218406"/>
                  <a:pt x="2457367" y="6216753"/>
                </a:cubicBezTo>
                <a:cubicBezTo>
                  <a:pt x="2459503" y="6215101"/>
                  <a:pt x="2463071" y="6214274"/>
                  <a:pt x="2468069" y="6214274"/>
                </a:cubicBezTo>
                <a:cubicBezTo>
                  <a:pt x="2472301" y="6214274"/>
                  <a:pt x="2475576" y="6215202"/>
                  <a:pt x="2477893" y="6217056"/>
                </a:cubicBezTo>
                <a:cubicBezTo>
                  <a:pt x="2480212" y="6218910"/>
                  <a:pt x="2481612" y="6221489"/>
                  <a:pt x="2482096" y="6224795"/>
                </a:cubicBezTo>
                <a:lnTo>
                  <a:pt x="2492737" y="6223344"/>
                </a:lnTo>
                <a:cubicBezTo>
                  <a:pt x="2492052" y="6219192"/>
                  <a:pt x="2490802" y="6215877"/>
                  <a:pt x="2488988" y="6213398"/>
                </a:cubicBezTo>
                <a:cubicBezTo>
                  <a:pt x="2487175" y="6210919"/>
                  <a:pt x="2484363" y="6208954"/>
                  <a:pt x="2480554" y="6207503"/>
                </a:cubicBezTo>
                <a:cubicBezTo>
                  <a:pt x="2476745" y="6206052"/>
                  <a:pt x="2472321" y="6205326"/>
                  <a:pt x="2467283" y="6205326"/>
                </a:cubicBezTo>
                <a:close/>
                <a:moveTo>
                  <a:pt x="1482729" y="6205326"/>
                </a:moveTo>
                <a:cubicBezTo>
                  <a:pt x="1477207" y="6205326"/>
                  <a:pt x="1472350" y="6206082"/>
                  <a:pt x="1468158" y="6207593"/>
                </a:cubicBezTo>
                <a:cubicBezTo>
                  <a:pt x="1463966" y="6209105"/>
                  <a:pt x="1460761" y="6211261"/>
                  <a:pt x="1458544" y="6214063"/>
                </a:cubicBezTo>
                <a:cubicBezTo>
                  <a:pt x="1456327" y="6216864"/>
                  <a:pt x="1454735" y="6220542"/>
                  <a:pt x="1453768" y="6225097"/>
                </a:cubicBezTo>
                <a:lnTo>
                  <a:pt x="1464409" y="6226548"/>
                </a:lnTo>
                <a:cubicBezTo>
                  <a:pt x="1465578" y="6221993"/>
                  <a:pt x="1467382" y="6218819"/>
                  <a:pt x="1469820" y="6217025"/>
                </a:cubicBezTo>
                <a:cubicBezTo>
                  <a:pt x="1472259" y="6215232"/>
                  <a:pt x="1476038" y="6214335"/>
                  <a:pt x="1481157" y="6214335"/>
                </a:cubicBezTo>
                <a:cubicBezTo>
                  <a:pt x="1486639" y="6214335"/>
                  <a:pt x="1490770" y="6215564"/>
                  <a:pt x="1493551" y="6218023"/>
                </a:cubicBezTo>
                <a:cubicBezTo>
                  <a:pt x="1495607" y="6219837"/>
                  <a:pt x="1496635" y="6222961"/>
                  <a:pt x="1496635" y="6227395"/>
                </a:cubicBezTo>
                <a:cubicBezTo>
                  <a:pt x="1496635" y="6227798"/>
                  <a:pt x="1496615" y="6228745"/>
                  <a:pt x="1496574" y="6230236"/>
                </a:cubicBezTo>
                <a:cubicBezTo>
                  <a:pt x="1492423" y="6231687"/>
                  <a:pt x="1485953" y="6232937"/>
                  <a:pt x="1477166" y="6233985"/>
                </a:cubicBezTo>
                <a:cubicBezTo>
                  <a:pt x="1472854" y="6234509"/>
                  <a:pt x="1469629" y="6235053"/>
                  <a:pt x="1467492" y="6235617"/>
                </a:cubicBezTo>
                <a:cubicBezTo>
                  <a:pt x="1464590" y="6236423"/>
                  <a:pt x="1461980" y="6237613"/>
                  <a:pt x="1459663" y="6239185"/>
                </a:cubicBezTo>
                <a:cubicBezTo>
                  <a:pt x="1457345" y="6240757"/>
                  <a:pt x="1455471" y="6242842"/>
                  <a:pt x="1454040" y="6245442"/>
                </a:cubicBezTo>
                <a:cubicBezTo>
                  <a:pt x="1452609" y="6248042"/>
                  <a:pt x="1451893" y="6250914"/>
                  <a:pt x="1451893" y="6254058"/>
                </a:cubicBezTo>
                <a:cubicBezTo>
                  <a:pt x="1451893" y="6259419"/>
                  <a:pt x="1453788" y="6263823"/>
                  <a:pt x="1457577" y="6267269"/>
                </a:cubicBezTo>
                <a:cubicBezTo>
                  <a:pt x="1461366" y="6270715"/>
                  <a:pt x="1466787" y="6272438"/>
                  <a:pt x="1473841" y="6272438"/>
                </a:cubicBezTo>
                <a:cubicBezTo>
                  <a:pt x="1478114" y="6272438"/>
                  <a:pt x="1482114" y="6271733"/>
                  <a:pt x="1485843" y="6270322"/>
                </a:cubicBezTo>
                <a:cubicBezTo>
                  <a:pt x="1489571" y="6268911"/>
                  <a:pt x="1493451" y="6266493"/>
                  <a:pt x="1497481" y="6263067"/>
                </a:cubicBezTo>
                <a:cubicBezTo>
                  <a:pt x="1497804" y="6266090"/>
                  <a:pt x="1498529" y="6268730"/>
                  <a:pt x="1499658" y="6270987"/>
                </a:cubicBezTo>
                <a:lnTo>
                  <a:pt x="1511025" y="6270987"/>
                </a:lnTo>
                <a:cubicBezTo>
                  <a:pt x="1509654" y="6268528"/>
                  <a:pt x="1508737" y="6265959"/>
                  <a:pt x="1508274" y="6263278"/>
                </a:cubicBezTo>
                <a:cubicBezTo>
                  <a:pt x="1507810" y="6260598"/>
                  <a:pt x="1507579" y="6254199"/>
                  <a:pt x="1507579" y="6244082"/>
                </a:cubicBezTo>
                <a:lnTo>
                  <a:pt x="1507579" y="6229571"/>
                </a:lnTo>
                <a:cubicBezTo>
                  <a:pt x="1507579" y="6224734"/>
                  <a:pt x="1507397" y="6221389"/>
                  <a:pt x="1507034" y="6219535"/>
                </a:cubicBezTo>
                <a:cubicBezTo>
                  <a:pt x="1506389" y="6216552"/>
                  <a:pt x="1505261" y="6214083"/>
                  <a:pt x="1503648" y="6212128"/>
                </a:cubicBezTo>
                <a:cubicBezTo>
                  <a:pt x="1502036" y="6210173"/>
                  <a:pt x="1499517" y="6208551"/>
                  <a:pt x="1496091" y="6207261"/>
                </a:cubicBezTo>
                <a:cubicBezTo>
                  <a:pt x="1492665" y="6205971"/>
                  <a:pt x="1488211" y="6205326"/>
                  <a:pt x="1482729" y="6205326"/>
                </a:cubicBezTo>
                <a:close/>
                <a:moveTo>
                  <a:pt x="1419137" y="6205326"/>
                </a:moveTo>
                <a:cubicBezTo>
                  <a:pt x="1410229" y="6205326"/>
                  <a:pt x="1403417" y="6208853"/>
                  <a:pt x="1398702" y="6215907"/>
                </a:cubicBezTo>
                <a:lnTo>
                  <a:pt x="1398702" y="6206777"/>
                </a:lnTo>
                <a:lnTo>
                  <a:pt x="1388907" y="6206777"/>
                </a:lnTo>
                <a:lnTo>
                  <a:pt x="1388907" y="6270987"/>
                </a:lnTo>
                <a:lnTo>
                  <a:pt x="1399790" y="6270987"/>
                </a:lnTo>
                <a:lnTo>
                  <a:pt x="1399790" y="6235920"/>
                </a:lnTo>
                <a:cubicBezTo>
                  <a:pt x="1399790" y="6227697"/>
                  <a:pt x="1401472" y="6222114"/>
                  <a:pt x="1404838" y="6219172"/>
                </a:cubicBezTo>
                <a:cubicBezTo>
                  <a:pt x="1408204" y="6216229"/>
                  <a:pt x="1412204" y="6214758"/>
                  <a:pt x="1416840" y="6214758"/>
                </a:cubicBezTo>
                <a:cubicBezTo>
                  <a:pt x="1419742" y="6214758"/>
                  <a:pt x="1422271" y="6215413"/>
                  <a:pt x="1424428" y="6216723"/>
                </a:cubicBezTo>
                <a:cubicBezTo>
                  <a:pt x="1426584" y="6218033"/>
                  <a:pt x="1428086" y="6219786"/>
                  <a:pt x="1428932" y="6221983"/>
                </a:cubicBezTo>
                <a:cubicBezTo>
                  <a:pt x="1429779" y="6224180"/>
                  <a:pt x="1430202" y="6227495"/>
                  <a:pt x="1430202" y="6231929"/>
                </a:cubicBezTo>
                <a:lnTo>
                  <a:pt x="1430202" y="6270987"/>
                </a:lnTo>
                <a:lnTo>
                  <a:pt x="1441085" y="6270987"/>
                </a:lnTo>
                <a:lnTo>
                  <a:pt x="1441085" y="6231506"/>
                </a:lnTo>
                <a:cubicBezTo>
                  <a:pt x="1441085" y="6226467"/>
                  <a:pt x="1440883" y="6222941"/>
                  <a:pt x="1440480" y="6220925"/>
                </a:cubicBezTo>
                <a:cubicBezTo>
                  <a:pt x="1439835" y="6217822"/>
                  <a:pt x="1438707" y="6215141"/>
                  <a:pt x="1437094" y="6212884"/>
                </a:cubicBezTo>
                <a:cubicBezTo>
                  <a:pt x="1435482" y="6210627"/>
                  <a:pt x="1433054" y="6208803"/>
                  <a:pt x="1429809" y="6207412"/>
                </a:cubicBezTo>
                <a:cubicBezTo>
                  <a:pt x="1426564" y="6206021"/>
                  <a:pt x="1423007" y="6205326"/>
                  <a:pt x="1419137" y="6205326"/>
                </a:cubicBezTo>
                <a:close/>
                <a:moveTo>
                  <a:pt x="1348290" y="6205326"/>
                </a:moveTo>
                <a:cubicBezTo>
                  <a:pt x="1340350" y="6205326"/>
                  <a:pt x="1333619" y="6207704"/>
                  <a:pt x="1328096" y="6212461"/>
                </a:cubicBezTo>
                <a:cubicBezTo>
                  <a:pt x="1321486" y="6218184"/>
                  <a:pt x="1318181" y="6226991"/>
                  <a:pt x="1318181" y="6238882"/>
                </a:cubicBezTo>
                <a:cubicBezTo>
                  <a:pt x="1318181" y="6249725"/>
                  <a:pt x="1320952" y="6258028"/>
                  <a:pt x="1326494" y="6263792"/>
                </a:cubicBezTo>
                <a:cubicBezTo>
                  <a:pt x="1332037" y="6269556"/>
                  <a:pt x="1339302" y="6272438"/>
                  <a:pt x="1348290" y="6272438"/>
                </a:cubicBezTo>
                <a:cubicBezTo>
                  <a:pt x="1353893" y="6272438"/>
                  <a:pt x="1359063" y="6271128"/>
                  <a:pt x="1363799" y="6268508"/>
                </a:cubicBezTo>
                <a:cubicBezTo>
                  <a:pt x="1368535" y="6265888"/>
                  <a:pt x="1372143" y="6262210"/>
                  <a:pt x="1374621" y="6257474"/>
                </a:cubicBezTo>
                <a:cubicBezTo>
                  <a:pt x="1377100" y="6252738"/>
                  <a:pt x="1378340" y="6246238"/>
                  <a:pt x="1378340" y="6237975"/>
                </a:cubicBezTo>
                <a:cubicBezTo>
                  <a:pt x="1378340" y="6227777"/>
                  <a:pt x="1375539" y="6219786"/>
                  <a:pt x="1369936" y="6214002"/>
                </a:cubicBezTo>
                <a:cubicBezTo>
                  <a:pt x="1364333" y="6208218"/>
                  <a:pt x="1357118" y="6205326"/>
                  <a:pt x="1348290" y="6205326"/>
                </a:cubicBezTo>
                <a:close/>
                <a:moveTo>
                  <a:pt x="1216029" y="6205326"/>
                </a:moveTo>
                <a:cubicBezTo>
                  <a:pt x="1210507" y="6205326"/>
                  <a:pt x="1205650" y="6206082"/>
                  <a:pt x="1201458" y="6207593"/>
                </a:cubicBezTo>
                <a:cubicBezTo>
                  <a:pt x="1197266" y="6209105"/>
                  <a:pt x="1194061" y="6211261"/>
                  <a:pt x="1191844" y="6214063"/>
                </a:cubicBezTo>
                <a:cubicBezTo>
                  <a:pt x="1189627" y="6216864"/>
                  <a:pt x="1188035" y="6220542"/>
                  <a:pt x="1187068" y="6225097"/>
                </a:cubicBezTo>
                <a:lnTo>
                  <a:pt x="1197709" y="6226548"/>
                </a:lnTo>
                <a:cubicBezTo>
                  <a:pt x="1198878" y="6221993"/>
                  <a:pt x="1200682" y="6218819"/>
                  <a:pt x="1203120" y="6217025"/>
                </a:cubicBezTo>
                <a:cubicBezTo>
                  <a:pt x="1205559" y="6215232"/>
                  <a:pt x="1209338" y="6214335"/>
                  <a:pt x="1214457" y="6214335"/>
                </a:cubicBezTo>
                <a:cubicBezTo>
                  <a:pt x="1219939" y="6214335"/>
                  <a:pt x="1224070" y="6215564"/>
                  <a:pt x="1226851" y="6218023"/>
                </a:cubicBezTo>
                <a:cubicBezTo>
                  <a:pt x="1228907" y="6219837"/>
                  <a:pt x="1229935" y="6222961"/>
                  <a:pt x="1229935" y="6227395"/>
                </a:cubicBezTo>
                <a:cubicBezTo>
                  <a:pt x="1229935" y="6227798"/>
                  <a:pt x="1229915" y="6228745"/>
                  <a:pt x="1229875" y="6230236"/>
                </a:cubicBezTo>
                <a:cubicBezTo>
                  <a:pt x="1225723" y="6231687"/>
                  <a:pt x="1219253" y="6232937"/>
                  <a:pt x="1210466" y="6233985"/>
                </a:cubicBezTo>
                <a:cubicBezTo>
                  <a:pt x="1206154" y="6234509"/>
                  <a:pt x="1202929" y="6235053"/>
                  <a:pt x="1200793" y="6235617"/>
                </a:cubicBezTo>
                <a:cubicBezTo>
                  <a:pt x="1197890" y="6236423"/>
                  <a:pt x="1195281" y="6237613"/>
                  <a:pt x="1192963" y="6239185"/>
                </a:cubicBezTo>
                <a:cubicBezTo>
                  <a:pt x="1190645" y="6240757"/>
                  <a:pt x="1188771" y="6242842"/>
                  <a:pt x="1187340" y="6245442"/>
                </a:cubicBezTo>
                <a:cubicBezTo>
                  <a:pt x="1185909" y="6248042"/>
                  <a:pt x="1185194" y="6250914"/>
                  <a:pt x="1185194" y="6254058"/>
                </a:cubicBezTo>
                <a:cubicBezTo>
                  <a:pt x="1185194" y="6259419"/>
                  <a:pt x="1187088" y="6263823"/>
                  <a:pt x="1190877" y="6267269"/>
                </a:cubicBezTo>
                <a:cubicBezTo>
                  <a:pt x="1194666" y="6270715"/>
                  <a:pt x="1200087" y="6272438"/>
                  <a:pt x="1207141" y="6272438"/>
                </a:cubicBezTo>
                <a:cubicBezTo>
                  <a:pt x="1211414" y="6272438"/>
                  <a:pt x="1215414" y="6271733"/>
                  <a:pt x="1219143" y="6270322"/>
                </a:cubicBezTo>
                <a:cubicBezTo>
                  <a:pt x="1222871" y="6268911"/>
                  <a:pt x="1226751" y="6266493"/>
                  <a:pt x="1230781" y="6263067"/>
                </a:cubicBezTo>
                <a:cubicBezTo>
                  <a:pt x="1231104" y="6266090"/>
                  <a:pt x="1231829" y="6268730"/>
                  <a:pt x="1232958" y="6270987"/>
                </a:cubicBezTo>
                <a:lnTo>
                  <a:pt x="1244325" y="6270987"/>
                </a:lnTo>
                <a:cubicBezTo>
                  <a:pt x="1242954" y="6268528"/>
                  <a:pt x="1242037" y="6265959"/>
                  <a:pt x="1241574" y="6263278"/>
                </a:cubicBezTo>
                <a:cubicBezTo>
                  <a:pt x="1241110" y="6260598"/>
                  <a:pt x="1240878" y="6254199"/>
                  <a:pt x="1240878" y="6244082"/>
                </a:cubicBezTo>
                <a:lnTo>
                  <a:pt x="1240878" y="6229571"/>
                </a:lnTo>
                <a:cubicBezTo>
                  <a:pt x="1240878" y="6224734"/>
                  <a:pt x="1240697" y="6221389"/>
                  <a:pt x="1240334" y="6219535"/>
                </a:cubicBezTo>
                <a:cubicBezTo>
                  <a:pt x="1239690" y="6216552"/>
                  <a:pt x="1238561" y="6214083"/>
                  <a:pt x="1236948" y="6212128"/>
                </a:cubicBezTo>
                <a:cubicBezTo>
                  <a:pt x="1235336" y="6210173"/>
                  <a:pt x="1232817" y="6208551"/>
                  <a:pt x="1229391" y="6207261"/>
                </a:cubicBezTo>
                <a:cubicBezTo>
                  <a:pt x="1225965" y="6205971"/>
                  <a:pt x="1221511" y="6205326"/>
                  <a:pt x="1216029" y="6205326"/>
                </a:cubicBezTo>
                <a:close/>
                <a:moveTo>
                  <a:pt x="1152437" y="6205326"/>
                </a:moveTo>
                <a:cubicBezTo>
                  <a:pt x="1143529" y="6205326"/>
                  <a:pt x="1136718" y="6208853"/>
                  <a:pt x="1132001" y="6215907"/>
                </a:cubicBezTo>
                <a:lnTo>
                  <a:pt x="1132001" y="6206777"/>
                </a:lnTo>
                <a:lnTo>
                  <a:pt x="1122207" y="6206777"/>
                </a:lnTo>
                <a:lnTo>
                  <a:pt x="1122207" y="6270987"/>
                </a:lnTo>
                <a:lnTo>
                  <a:pt x="1133090" y="6270987"/>
                </a:lnTo>
                <a:lnTo>
                  <a:pt x="1133090" y="6235920"/>
                </a:lnTo>
                <a:cubicBezTo>
                  <a:pt x="1133090" y="6227697"/>
                  <a:pt x="1134773" y="6222114"/>
                  <a:pt x="1138138" y="6219172"/>
                </a:cubicBezTo>
                <a:cubicBezTo>
                  <a:pt x="1141504" y="6216229"/>
                  <a:pt x="1145505" y="6214758"/>
                  <a:pt x="1150140" y="6214758"/>
                </a:cubicBezTo>
                <a:cubicBezTo>
                  <a:pt x="1153042" y="6214758"/>
                  <a:pt x="1155571" y="6215413"/>
                  <a:pt x="1157728" y="6216723"/>
                </a:cubicBezTo>
                <a:cubicBezTo>
                  <a:pt x="1159884" y="6218033"/>
                  <a:pt x="1161386" y="6219786"/>
                  <a:pt x="1162232" y="6221983"/>
                </a:cubicBezTo>
                <a:cubicBezTo>
                  <a:pt x="1163078" y="6224180"/>
                  <a:pt x="1163502" y="6227495"/>
                  <a:pt x="1163502" y="6231929"/>
                </a:cubicBezTo>
                <a:lnTo>
                  <a:pt x="1163502" y="6270987"/>
                </a:lnTo>
                <a:lnTo>
                  <a:pt x="1174385" y="6270987"/>
                </a:lnTo>
                <a:lnTo>
                  <a:pt x="1174385" y="6231506"/>
                </a:lnTo>
                <a:cubicBezTo>
                  <a:pt x="1174385" y="6226467"/>
                  <a:pt x="1174183" y="6222941"/>
                  <a:pt x="1173780" y="6220925"/>
                </a:cubicBezTo>
                <a:cubicBezTo>
                  <a:pt x="1173136" y="6217822"/>
                  <a:pt x="1172007" y="6215141"/>
                  <a:pt x="1170394" y="6212884"/>
                </a:cubicBezTo>
                <a:cubicBezTo>
                  <a:pt x="1168782" y="6210627"/>
                  <a:pt x="1166354" y="6208803"/>
                  <a:pt x="1163109" y="6207412"/>
                </a:cubicBezTo>
                <a:cubicBezTo>
                  <a:pt x="1159864" y="6206021"/>
                  <a:pt x="1156307" y="6205326"/>
                  <a:pt x="1152437" y="6205326"/>
                </a:cubicBezTo>
                <a:close/>
                <a:moveTo>
                  <a:pt x="1107687" y="6205326"/>
                </a:moveTo>
                <a:cubicBezTo>
                  <a:pt x="1105147" y="6205326"/>
                  <a:pt x="1102820" y="6206052"/>
                  <a:pt x="1100703" y="6207503"/>
                </a:cubicBezTo>
                <a:cubicBezTo>
                  <a:pt x="1098587" y="6208954"/>
                  <a:pt x="1096280" y="6211957"/>
                  <a:pt x="1093781" y="6216512"/>
                </a:cubicBezTo>
                <a:lnTo>
                  <a:pt x="1093781" y="6206777"/>
                </a:lnTo>
                <a:lnTo>
                  <a:pt x="1083986" y="6206777"/>
                </a:lnTo>
                <a:lnTo>
                  <a:pt x="1083986" y="6270987"/>
                </a:lnTo>
                <a:lnTo>
                  <a:pt x="1094869" y="6270987"/>
                </a:lnTo>
                <a:lnTo>
                  <a:pt x="1094869" y="6237371"/>
                </a:lnTo>
                <a:cubicBezTo>
                  <a:pt x="1094869" y="6232776"/>
                  <a:pt x="1095473" y="6228543"/>
                  <a:pt x="1096683" y="6224674"/>
                </a:cubicBezTo>
                <a:cubicBezTo>
                  <a:pt x="1097489" y="6222134"/>
                  <a:pt x="1098839" y="6220149"/>
                  <a:pt x="1100734" y="6218718"/>
                </a:cubicBezTo>
                <a:cubicBezTo>
                  <a:pt x="1102628" y="6217287"/>
                  <a:pt x="1104764" y="6216572"/>
                  <a:pt x="1107142" y="6216572"/>
                </a:cubicBezTo>
                <a:cubicBezTo>
                  <a:pt x="1109803" y="6216572"/>
                  <a:pt x="1112463" y="6217358"/>
                  <a:pt x="1115123" y="6218930"/>
                </a:cubicBezTo>
                <a:lnTo>
                  <a:pt x="1118872" y="6208833"/>
                </a:lnTo>
                <a:cubicBezTo>
                  <a:pt x="1115083" y="6206495"/>
                  <a:pt x="1111355" y="6205326"/>
                  <a:pt x="1107687" y="6205326"/>
                </a:cubicBezTo>
                <a:close/>
                <a:moveTo>
                  <a:pt x="1043793" y="6205326"/>
                </a:moveTo>
                <a:cubicBezTo>
                  <a:pt x="1034925" y="6205326"/>
                  <a:pt x="1027710" y="6208309"/>
                  <a:pt x="1022148" y="6214274"/>
                </a:cubicBezTo>
                <a:cubicBezTo>
                  <a:pt x="1016585" y="6220240"/>
                  <a:pt x="1013804" y="6228624"/>
                  <a:pt x="1013804" y="6239426"/>
                </a:cubicBezTo>
                <a:cubicBezTo>
                  <a:pt x="1013804" y="6249866"/>
                  <a:pt x="1016555" y="6257978"/>
                  <a:pt x="1022057" y="6263762"/>
                </a:cubicBezTo>
                <a:cubicBezTo>
                  <a:pt x="1027559" y="6269546"/>
                  <a:pt x="1035006" y="6272438"/>
                  <a:pt x="1044397" y="6272438"/>
                </a:cubicBezTo>
                <a:cubicBezTo>
                  <a:pt x="1051854" y="6272438"/>
                  <a:pt x="1057981" y="6270624"/>
                  <a:pt x="1062778" y="6266997"/>
                </a:cubicBezTo>
                <a:cubicBezTo>
                  <a:pt x="1067574" y="6263369"/>
                  <a:pt x="1070859" y="6258270"/>
                  <a:pt x="1072633" y="6251700"/>
                </a:cubicBezTo>
                <a:lnTo>
                  <a:pt x="1061387" y="6250309"/>
                </a:lnTo>
                <a:cubicBezTo>
                  <a:pt x="1059735" y="6254905"/>
                  <a:pt x="1057497" y="6258250"/>
                  <a:pt x="1054676" y="6260346"/>
                </a:cubicBezTo>
                <a:cubicBezTo>
                  <a:pt x="1051854" y="6262442"/>
                  <a:pt x="1048448" y="6263490"/>
                  <a:pt x="1044458" y="6263490"/>
                </a:cubicBezTo>
                <a:cubicBezTo>
                  <a:pt x="1039097" y="6263490"/>
                  <a:pt x="1034623" y="6261616"/>
                  <a:pt x="1031035" y="6257867"/>
                </a:cubicBezTo>
                <a:cubicBezTo>
                  <a:pt x="1027448" y="6254119"/>
                  <a:pt x="1025453" y="6248717"/>
                  <a:pt x="1025050" y="6241663"/>
                </a:cubicBezTo>
                <a:lnTo>
                  <a:pt x="1072935" y="6241663"/>
                </a:lnTo>
                <a:cubicBezTo>
                  <a:pt x="1072976" y="6240374"/>
                  <a:pt x="1072996" y="6239406"/>
                  <a:pt x="1072996" y="6238761"/>
                </a:cubicBezTo>
                <a:cubicBezTo>
                  <a:pt x="1072996" y="6228160"/>
                  <a:pt x="1070275" y="6219938"/>
                  <a:pt x="1064833" y="6214093"/>
                </a:cubicBezTo>
                <a:cubicBezTo>
                  <a:pt x="1059392" y="6208248"/>
                  <a:pt x="1052378" y="6205326"/>
                  <a:pt x="1043793" y="6205326"/>
                </a:cubicBezTo>
                <a:close/>
                <a:moveTo>
                  <a:pt x="942887" y="6205326"/>
                </a:moveTo>
                <a:cubicBezTo>
                  <a:pt x="933980" y="6205326"/>
                  <a:pt x="927167" y="6208853"/>
                  <a:pt x="922452" y="6215907"/>
                </a:cubicBezTo>
                <a:lnTo>
                  <a:pt x="922452" y="6206777"/>
                </a:lnTo>
                <a:lnTo>
                  <a:pt x="912657" y="6206777"/>
                </a:lnTo>
                <a:lnTo>
                  <a:pt x="912657" y="6270987"/>
                </a:lnTo>
                <a:lnTo>
                  <a:pt x="923540" y="6270987"/>
                </a:lnTo>
                <a:lnTo>
                  <a:pt x="923540" y="6235920"/>
                </a:lnTo>
                <a:cubicBezTo>
                  <a:pt x="923540" y="6227697"/>
                  <a:pt x="925223" y="6222114"/>
                  <a:pt x="928588" y="6219172"/>
                </a:cubicBezTo>
                <a:cubicBezTo>
                  <a:pt x="931954" y="6216229"/>
                  <a:pt x="935954" y="6214758"/>
                  <a:pt x="940590" y="6214758"/>
                </a:cubicBezTo>
                <a:cubicBezTo>
                  <a:pt x="943492" y="6214758"/>
                  <a:pt x="946021" y="6215413"/>
                  <a:pt x="948178" y="6216723"/>
                </a:cubicBezTo>
                <a:cubicBezTo>
                  <a:pt x="950334" y="6218033"/>
                  <a:pt x="951836" y="6219786"/>
                  <a:pt x="952682" y="6221983"/>
                </a:cubicBezTo>
                <a:cubicBezTo>
                  <a:pt x="953529" y="6224180"/>
                  <a:pt x="953952" y="6227495"/>
                  <a:pt x="953952" y="6231929"/>
                </a:cubicBezTo>
                <a:lnTo>
                  <a:pt x="953952" y="6270987"/>
                </a:lnTo>
                <a:lnTo>
                  <a:pt x="964835" y="6270987"/>
                </a:lnTo>
                <a:lnTo>
                  <a:pt x="964835" y="6231506"/>
                </a:lnTo>
                <a:cubicBezTo>
                  <a:pt x="964835" y="6226467"/>
                  <a:pt x="964633" y="6222941"/>
                  <a:pt x="964230" y="6220925"/>
                </a:cubicBezTo>
                <a:cubicBezTo>
                  <a:pt x="963585" y="6217822"/>
                  <a:pt x="962457" y="6215141"/>
                  <a:pt x="960844" y="6212884"/>
                </a:cubicBezTo>
                <a:cubicBezTo>
                  <a:pt x="959232" y="6210627"/>
                  <a:pt x="956803" y="6208803"/>
                  <a:pt x="953559" y="6207412"/>
                </a:cubicBezTo>
                <a:cubicBezTo>
                  <a:pt x="950314" y="6206021"/>
                  <a:pt x="946757" y="6205326"/>
                  <a:pt x="942887" y="6205326"/>
                </a:cubicBezTo>
                <a:close/>
                <a:moveTo>
                  <a:pt x="786618" y="6205326"/>
                </a:moveTo>
                <a:cubicBezTo>
                  <a:pt x="777750" y="6205326"/>
                  <a:pt x="770535" y="6208309"/>
                  <a:pt x="764973" y="6214274"/>
                </a:cubicBezTo>
                <a:cubicBezTo>
                  <a:pt x="759410" y="6220240"/>
                  <a:pt x="756629" y="6228624"/>
                  <a:pt x="756629" y="6239426"/>
                </a:cubicBezTo>
                <a:cubicBezTo>
                  <a:pt x="756629" y="6249866"/>
                  <a:pt x="759380" y="6257978"/>
                  <a:pt x="764882" y="6263762"/>
                </a:cubicBezTo>
                <a:cubicBezTo>
                  <a:pt x="770384" y="6269546"/>
                  <a:pt x="777831" y="6272438"/>
                  <a:pt x="787222" y="6272438"/>
                </a:cubicBezTo>
                <a:cubicBezTo>
                  <a:pt x="794679" y="6272438"/>
                  <a:pt x="800806" y="6270624"/>
                  <a:pt x="805603" y="6266997"/>
                </a:cubicBezTo>
                <a:cubicBezTo>
                  <a:pt x="810399" y="6263369"/>
                  <a:pt x="813684" y="6258270"/>
                  <a:pt x="815458" y="6251700"/>
                </a:cubicBezTo>
                <a:lnTo>
                  <a:pt x="804212" y="6250309"/>
                </a:lnTo>
                <a:cubicBezTo>
                  <a:pt x="802560" y="6254905"/>
                  <a:pt x="800322" y="6258250"/>
                  <a:pt x="797501" y="6260346"/>
                </a:cubicBezTo>
                <a:cubicBezTo>
                  <a:pt x="794679" y="6262442"/>
                  <a:pt x="791273" y="6263490"/>
                  <a:pt x="787283" y="6263490"/>
                </a:cubicBezTo>
                <a:cubicBezTo>
                  <a:pt x="781922" y="6263490"/>
                  <a:pt x="777448" y="6261616"/>
                  <a:pt x="773861" y="6257867"/>
                </a:cubicBezTo>
                <a:cubicBezTo>
                  <a:pt x="770273" y="6254119"/>
                  <a:pt x="768278" y="6248717"/>
                  <a:pt x="767875" y="6241663"/>
                </a:cubicBezTo>
                <a:lnTo>
                  <a:pt x="815760" y="6241663"/>
                </a:lnTo>
                <a:cubicBezTo>
                  <a:pt x="815801" y="6240374"/>
                  <a:pt x="815821" y="6239406"/>
                  <a:pt x="815821" y="6238761"/>
                </a:cubicBezTo>
                <a:cubicBezTo>
                  <a:pt x="815821" y="6228160"/>
                  <a:pt x="813100" y="6219938"/>
                  <a:pt x="807658" y="6214093"/>
                </a:cubicBezTo>
                <a:cubicBezTo>
                  <a:pt x="802217" y="6208248"/>
                  <a:pt x="795203" y="6205326"/>
                  <a:pt x="786618" y="6205326"/>
                </a:cubicBezTo>
                <a:close/>
                <a:moveTo>
                  <a:pt x="723812" y="6205326"/>
                </a:moveTo>
                <a:cubicBezTo>
                  <a:pt x="714904" y="6205326"/>
                  <a:pt x="708092" y="6208853"/>
                  <a:pt x="703376" y="6215907"/>
                </a:cubicBezTo>
                <a:lnTo>
                  <a:pt x="703376" y="6206777"/>
                </a:lnTo>
                <a:lnTo>
                  <a:pt x="693582" y="6206777"/>
                </a:lnTo>
                <a:lnTo>
                  <a:pt x="693582" y="6270987"/>
                </a:lnTo>
                <a:lnTo>
                  <a:pt x="704465" y="6270987"/>
                </a:lnTo>
                <a:lnTo>
                  <a:pt x="704465" y="6235920"/>
                </a:lnTo>
                <a:cubicBezTo>
                  <a:pt x="704465" y="6227697"/>
                  <a:pt x="706147" y="6222114"/>
                  <a:pt x="709513" y="6219172"/>
                </a:cubicBezTo>
                <a:cubicBezTo>
                  <a:pt x="712879" y="6216229"/>
                  <a:pt x="716879" y="6214758"/>
                  <a:pt x="721515" y="6214758"/>
                </a:cubicBezTo>
                <a:cubicBezTo>
                  <a:pt x="724417" y="6214758"/>
                  <a:pt x="726946" y="6215413"/>
                  <a:pt x="729103" y="6216723"/>
                </a:cubicBezTo>
                <a:cubicBezTo>
                  <a:pt x="731259" y="6218033"/>
                  <a:pt x="732761" y="6219786"/>
                  <a:pt x="733607" y="6221983"/>
                </a:cubicBezTo>
                <a:cubicBezTo>
                  <a:pt x="734454" y="6224180"/>
                  <a:pt x="734877" y="6227495"/>
                  <a:pt x="734877" y="6231929"/>
                </a:cubicBezTo>
                <a:lnTo>
                  <a:pt x="734877" y="6270987"/>
                </a:lnTo>
                <a:lnTo>
                  <a:pt x="745760" y="6270987"/>
                </a:lnTo>
                <a:lnTo>
                  <a:pt x="745760" y="6231506"/>
                </a:lnTo>
                <a:cubicBezTo>
                  <a:pt x="745760" y="6226467"/>
                  <a:pt x="745558" y="6222941"/>
                  <a:pt x="745155" y="6220925"/>
                </a:cubicBezTo>
                <a:cubicBezTo>
                  <a:pt x="744510" y="6217822"/>
                  <a:pt x="743382" y="6215141"/>
                  <a:pt x="741769" y="6212884"/>
                </a:cubicBezTo>
                <a:cubicBezTo>
                  <a:pt x="740157" y="6210627"/>
                  <a:pt x="737728" y="6208803"/>
                  <a:pt x="734484" y="6207412"/>
                </a:cubicBezTo>
                <a:cubicBezTo>
                  <a:pt x="731239" y="6206021"/>
                  <a:pt x="727682" y="6205326"/>
                  <a:pt x="723812" y="6205326"/>
                </a:cubicBezTo>
                <a:close/>
                <a:moveTo>
                  <a:pt x="596118" y="6205326"/>
                </a:moveTo>
                <a:cubicBezTo>
                  <a:pt x="587250" y="6205326"/>
                  <a:pt x="580035" y="6208309"/>
                  <a:pt x="574473" y="6214274"/>
                </a:cubicBezTo>
                <a:cubicBezTo>
                  <a:pt x="568910" y="6220240"/>
                  <a:pt x="566129" y="6228624"/>
                  <a:pt x="566129" y="6239426"/>
                </a:cubicBezTo>
                <a:cubicBezTo>
                  <a:pt x="566129" y="6249866"/>
                  <a:pt x="568880" y="6257978"/>
                  <a:pt x="574382" y="6263762"/>
                </a:cubicBezTo>
                <a:cubicBezTo>
                  <a:pt x="579884" y="6269546"/>
                  <a:pt x="587331" y="6272438"/>
                  <a:pt x="596722" y="6272438"/>
                </a:cubicBezTo>
                <a:cubicBezTo>
                  <a:pt x="604179" y="6272438"/>
                  <a:pt x="610306" y="6270624"/>
                  <a:pt x="615103" y="6266997"/>
                </a:cubicBezTo>
                <a:cubicBezTo>
                  <a:pt x="619899" y="6263369"/>
                  <a:pt x="623184" y="6258270"/>
                  <a:pt x="624958" y="6251700"/>
                </a:cubicBezTo>
                <a:lnTo>
                  <a:pt x="613712" y="6250309"/>
                </a:lnTo>
                <a:cubicBezTo>
                  <a:pt x="612059" y="6254905"/>
                  <a:pt x="609822" y="6258250"/>
                  <a:pt x="607001" y="6260346"/>
                </a:cubicBezTo>
                <a:cubicBezTo>
                  <a:pt x="604179" y="6262442"/>
                  <a:pt x="600773" y="6263490"/>
                  <a:pt x="596783" y="6263490"/>
                </a:cubicBezTo>
                <a:cubicBezTo>
                  <a:pt x="591422" y="6263490"/>
                  <a:pt x="586948" y="6261616"/>
                  <a:pt x="583360" y="6257867"/>
                </a:cubicBezTo>
                <a:cubicBezTo>
                  <a:pt x="579773" y="6254119"/>
                  <a:pt x="577778" y="6248717"/>
                  <a:pt x="577375" y="6241663"/>
                </a:cubicBezTo>
                <a:lnTo>
                  <a:pt x="625260" y="6241663"/>
                </a:lnTo>
                <a:cubicBezTo>
                  <a:pt x="625301" y="6240374"/>
                  <a:pt x="625321" y="6239406"/>
                  <a:pt x="625321" y="6238761"/>
                </a:cubicBezTo>
                <a:cubicBezTo>
                  <a:pt x="625321" y="6228160"/>
                  <a:pt x="622600" y="6219938"/>
                  <a:pt x="617158" y="6214093"/>
                </a:cubicBezTo>
                <a:cubicBezTo>
                  <a:pt x="611717" y="6208248"/>
                  <a:pt x="604703" y="6205326"/>
                  <a:pt x="596118" y="6205326"/>
                </a:cubicBezTo>
                <a:close/>
                <a:moveTo>
                  <a:pt x="4030927" y="6192811"/>
                </a:moveTo>
                <a:lnTo>
                  <a:pt x="4053600" y="6192811"/>
                </a:lnTo>
                <a:cubicBezTo>
                  <a:pt x="4058920" y="6192811"/>
                  <a:pt x="4062568" y="6193073"/>
                  <a:pt x="4064543" y="6193597"/>
                </a:cubicBezTo>
                <a:cubicBezTo>
                  <a:pt x="4067607" y="6194443"/>
                  <a:pt x="4070075" y="6196186"/>
                  <a:pt x="4071950" y="6198827"/>
                </a:cubicBezTo>
                <a:cubicBezTo>
                  <a:pt x="4073824" y="6201467"/>
                  <a:pt x="4074761" y="6204641"/>
                  <a:pt x="4074761" y="6208349"/>
                </a:cubicBezTo>
                <a:cubicBezTo>
                  <a:pt x="4074761" y="6213468"/>
                  <a:pt x="4073169" y="6217439"/>
                  <a:pt x="4069985" y="6220260"/>
                </a:cubicBezTo>
                <a:cubicBezTo>
                  <a:pt x="4066801" y="6223082"/>
                  <a:pt x="4061419" y="6224492"/>
                  <a:pt x="4053841" y="6224492"/>
                </a:cubicBezTo>
                <a:lnTo>
                  <a:pt x="4030927" y="6224492"/>
                </a:lnTo>
                <a:close/>
                <a:moveTo>
                  <a:pt x="2564258" y="6192146"/>
                </a:moveTo>
                <a:lnTo>
                  <a:pt x="2592312" y="6192146"/>
                </a:lnTo>
                <a:cubicBezTo>
                  <a:pt x="2598882" y="6192146"/>
                  <a:pt x="2603689" y="6193496"/>
                  <a:pt x="2606732" y="6196196"/>
                </a:cubicBezTo>
                <a:cubicBezTo>
                  <a:pt x="2609775" y="6198897"/>
                  <a:pt x="2611297" y="6202343"/>
                  <a:pt x="2611297" y="6206535"/>
                </a:cubicBezTo>
                <a:cubicBezTo>
                  <a:pt x="2611297" y="6209397"/>
                  <a:pt x="2610511" y="6212047"/>
                  <a:pt x="2608939" y="6214486"/>
                </a:cubicBezTo>
                <a:cubicBezTo>
                  <a:pt x="2607367" y="6216925"/>
                  <a:pt x="2605070" y="6218698"/>
                  <a:pt x="2602047" y="6219807"/>
                </a:cubicBezTo>
                <a:cubicBezTo>
                  <a:pt x="2599023" y="6220915"/>
                  <a:pt x="2594832" y="6221469"/>
                  <a:pt x="2589471" y="6221469"/>
                </a:cubicBezTo>
                <a:lnTo>
                  <a:pt x="2564258" y="6221469"/>
                </a:lnTo>
                <a:close/>
                <a:moveTo>
                  <a:pt x="2173733" y="6192146"/>
                </a:moveTo>
                <a:lnTo>
                  <a:pt x="2201787" y="6192146"/>
                </a:lnTo>
                <a:cubicBezTo>
                  <a:pt x="2208357" y="6192146"/>
                  <a:pt x="2213164" y="6193496"/>
                  <a:pt x="2216207" y="6196196"/>
                </a:cubicBezTo>
                <a:cubicBezTo>
                  <a:pt x="2219250" y="6198897"/>
                  <a:pt x="2220772" y="6202343"/>
                  <a:pt x="2220772" y="6206535"/>
                </a:cubicBezTo>
                <a:cubicBezTo>
                  <a:pt x="2220772" y="6209397"/>
                  <a:pt x="2219986" y="6212047"/>
                  <a:pt x="2218414" y="6214486"/>
                </a:cubicBezTo>
                <a:cubicBezTo>
                  <a:pt x="2216842" y="6216925"/>
                  <a:pt x="2214544" y="6218698"/>
                  <a:pt x="2211522" y="6219807"/>
                </a:cubicBezTo>
                <a:cubicBezTo>
                  <a:pt x="2208499" y="6220915"/>
                  <a:pt x="2204306" y="6221469"/>
                  <a:pt x="2198946" y="6221469"/>
                </a:cubicBezTo>
                <a:lnTo>
                  <a:pt x="2173733" y="6221469"/>
                </a:lnTo>
                <a:close/>
                <a:moveTo>
                  <a:pt x="335408" y="6192146"/>
                </a:moveTo>
                <a:lnTo>
                  <a:pt x="363462" y="6192146"/>
                </a:lnTo>
                <a:cubicBezTo>
                  <a:pt x="370032" y="6192146"/>
                  <a:pt x="374839" y="6193496"/>
                  <a:pt x="377882" y="6196196"/>
                </a:cubicBezTo>
                <a:cubicBezTo>
                  <a:pt x="380926" y="6198897"/>
                  <a:pt x="382447" y="6202343"/>
                  <a:pt x="382447" y="6206535"/>
                </a:cubicBezTo>
                <a:cubicBezTo>
                  <a:pt x="382447" y="6209397"/>
                  <a:pt x="381661" y="6212047"/>
                  <a:pt x="380089" y="6214486"/>
                </a:cubicBezTo>
                <a:cubicBezTo>
                  <a:pt x="378517" y="6216925"/>
                  <a:pt x="376220" y="6218698"/>
                  <a:pt x="373197" y="6219807"/>
                </a:cubicBezTo>
                <a:cubicBezTo>
                  <a:pt x="370173" y="6220915"/>
                  <a:pt x="365981" y="6221469"/>
                  <a:pt x="360620" y="6221469"/>
                </a:cubicBezTo>
                <a:lnTo>
                  <a:pt x="335408" y="6221469"/>
                </a:lnTo>
                <a:close/>
                <a:moveTo>
                  <a:pt x="2011199" y="6191662"/>
                </a:moveTo>
                <a:cubicBezTo>
                  <a:pt x="2012569" y="6196458"/>
                  <a:pt x="2014665" y="6202585"/>
                  <a:pt x="2017487" y="6210042"/>
                </a:cubicBezTo>
                <a:lnTo>
                  <a:pt x="2026737" y="6234589"/>
                </a:lnTo>
                <a:lnTo>
                  <a:pt x="1996688" y="6234589"/>
                </a:lnTo>
                <a:lnTo>
                  <a:pt x="2006422" y="6208591"/>
                </a:lnTo>
                <a:cubicBezTo>
                  <a:pt x="2008478" y="6202988"/>
                  <a:pt x="2010070" y="6197345"/>
                  <a:pt x="2011199" y="6191662"/>
                </a:cubicBezTo>
                <a:close/>
                <a:moveTo>
                  <a:pt x="100213" y="6190997"/>
                </a:moveTo>
                <a:cubicBezTo>
                  <a:pt x="105292" y="6190997"/>
                  <a:pt x="109534" y="6193395"/>
                  <a:pt x="112940" y="6198192"/>
                </a:cubicBezTo>
                <a:cubicBezTo>
                  <a:pt x="116346" y="6202988"/>
                  <a:pt x="118049" y="6212682"/>
                  <a:pt x="118049" y="6227274"/>
                </a:cubicBezTo>
                <a:cubicBezTo>
                  <a:pt x="118049" y="6241784"/>
                  <a:pt x="116346" y="6251458"/>
                  <a:pt x="112940" y="6256295"/>
                </a:cubicBezTo>
                <a:cubicBezTo>
                  <a:pt x="109534" y="6261132"/>
                  <a:pt x="105332" y="6263550"/>
                  <a:pt x="100334" y="6263550"/>
                </a:cubicBezTo>
                <a:cubicBezTo>
                  <a:pt x="95336" y="6263550"/>
                  <a:pt x="91134" y="6261142"/>
                  <a:pt x="87728" y="6256325"/>
                </a:cubicBezTo>
                <a:cubicBezTo>
                  <a:pt x="84322" y="6251509"/>
                  <a:pt x="82619" y="6241825"/>
                  <a:pt x="82619" y="6227274"/>
                </a:cubicBezTo>
                <a:cubicBezTo>
                  <a:pt x="82619" y="6212723"/>
                  <a:pt x="84493" y="6202746"/>
                  <a:pt x="88242" y="6197345"/>
                </a:cubicBezTo>
                <a:cubicBezTo>
                  <a:pt x="91225" y="6193113"/>
                  <a:pt x="95215" y="6190997"/>
                  <a:pt x="100213" y="6190997"/>
                </a:cubicBezTo>
                <a:close/>
                <a:moveTo>
                  <a:pt x="3923728" y="6189788"/>
                </a:moveTo>
                <a:cubicBezTo>
                  <a:pt x="3926590" y="6189788"/>
                  <a:pt x="3928979" y="6190745"/>
                  <a:pt x="3930893" y="6192659"/>
                </a:cubicBezTo>
                <a:cubicBezTo>
                  <a:pt x="3932808" y="6194574"/>
                  <a:pt x="3933765" y="6197043"/>
                  <a:pt x="3933765" y="6200066"/>
                </a:cubicBezTo>
                <a:cubicBezTo>
                  <a:pt x="3933765" y="6202605"/>
                  <a:pt x="3933070" y="6204923"/>
                  <a:pt x="3931679" y="6207019"/>
                </a:cubicBezTo>
                <a:cubicBezTo>
                  <a:pt x="3930289" y="6209115"/>
                  <a:pt x="3927235" y="6211554"/>
                  <a:pt x="3922519" y="6214335"/>
                </a:cubicBezTo>
                <a:lnTo>
                  <a:pt x="3917682" y="6208712"/>
                </a:lnTo>
                <a:cubicBezTo>
                  <a:pt x="3916272" y="6207019"/>
                  <a:pt x="3915214" y="6205417"/>
                  <a:pt x="3914508" y="6203905"/>
                </a:cubicBezTo>
                <a:cubicBezTo>
                  <a:pt x="3913803" y="6202394"/>
                  <a:pt x="3913450" y="6200953"/>
                  <a:pt x="3913450" y="6199582"/>
                </a:cubicBezTo>
                <a:cubicBezTo>
                  <a:pt x="3913450" y="6196841"/>
                  <a:pt x="3914428" y="6194524"/>
                  <a:pt x="3916383" y="6192629"/>
                </a:cubicBezTo>
                <a:cubicBezTo>
                  <a:pt x="3918337" y="6190735"/>
                  <a:pt x="3920786" y="6189788"/>
                  <a:pt x="3923728" y="6189788"/>
                </a:cubicBezTo>
                <a:close/>
                <a:moveTo>
                  <a:pt x="4421149" y="6184346"/>
                </a:moveTo>
                <a:lnTo>
                  <a:pt x="4410327" y="6190876"/>
                </a:lnTo>
                <a:lnTo>
                  <a:pt x="4410327" y="6206777"/>
                </a:lnTo>
                <a:lnTo>
                  <a:pt x="4402346" y="6206777"/>
                </a:lnTo>
                <a:lnTo>
                  <a:pt x="4402346" y="6215242"/>
                </a:lnTo>
                <a:lnTo>
                  <a:pt x="4410327" y="6215242"/>
                </a:lnTo>
                <a:lnTo>
                  <a:pt x="4410327" y="6252184"/>
                </a:lnTo>
                <a:cubicBezTo>
                  <a:pt x="4410327" y="6258714"/>
                  <a:pt x="4410770" y="6262996"/>
                  <a:pt x="4411657" y="6265032"/>
                </a:cubicBezTo>
                <a:cubicBezTo>
                  <a:pt x="4412543" y="6267067"/>
                  <a:pt x="4414075" y="6268710"/>
                  <a:pt x="4416252" y="6269959"/>
                </a:cubicBezTo>
                <a:cubicBezTo>
                  <a:pt x="4418429" y="6271209"/>
                  <a:pt x="4421492" y="6271834"/>
                  <a:pt x="4425442" y="6271834"/>
                </a:cubicBezTo>
                <a:cubicBezTo>
                  <a:pt x="4427861" y="6271834"/>
                  <a:pt x="4430602" y="6271511"/>
                  <a:pt x="4433665" y="6270866"/>
                </a:cubicBezTo>
                <a:lnTo>
                  <a:pt x="4432093" y="6261253"/>
                </a:lnTo>
                <a:cubicBezTo>
                  <a:pt x="4430118" y="6261535"/>
                  <a:pt x="4428526" y="6261676"/>
                  <a:pt x="4427316" y="6261676"/>
                </a:cubicBezTo>
                <a:cubicBezTo>
                  <a:pt x="4425704" y="6261676"/>
                  <a:pt x="4424465" y="6261414"/>
                  <a:pt x="4423598" y="6260890"/>
                </a:cubicBezTo>
                <a:cubicBezTo>
                  <a:pt x="4422731" y="6260366"/>
                  <a:pt x="4422107" y="6259661"/>
                  <a:pt x="4421724" y="6258774"/>
                </a:cubicBezTo>
                <a:cubicBezTo>
                  <a:pt x="4421341" y="6257887"/>
                  <a:pt x="4421149" y="6255892"/>
                  <a:pt x="4421149" y="6252788"/>
                </a:cubicBezTo>
                <a:lnTo>
                  <a:pt x="4421149" y="6215242"/>
                </a:lnTo>
                <a:lnTo>
                  <a:pt x="4432093" y="6215242"/>
                </a:lnTo>
                <a:lnTo>
                  <a:pt x="4432093" y="6206777"/>
                </a:lnTo>
                <a:lnTo>
                  <a:pt x="4421149" y="6206777"/>
                </a:lnTo>
                <a:close/>
                <a:moveTo>
                  <a:pt x="3687724" y="6184346"/>
                </a:moveTo>
                <a:lnTo>
                  <a:pt x="3676902" y="6190876"/>
                </a:lnTo>
                <a:lnTo>
                  <a:pt x="3676902" y="6206777"/>
                </a:lnTo>
                <a:lnTo>
                  <a:pt x="3668921" y="6206777"/>
                </a:lnTo>
                <a:lnTo>
                  <a:pt x="3668921" y="6215242"/>
                </a:lnTo>
                <a:lnTo>
                  <a:pt x="3676902" y="6215242"/>
                </a:lnTo>
                <a:lnTo>
                  <a:pt x="3676902" y="6252184"/>
                </a:lnTo>
                <a:cubicBezTo>
                  <a:pt x="3676902" y="6258714"/>
                  <a:pt x="3677345" y="6262996"/>
                  <a:pt x="3678232" y="6265032"/>
                </a:cubicBezTo>
                <a:cubicBezTo>
                  <a:pt x="3679119" y="6267067"/>
                  <a:pt x="3680650" y="6268710"/>
                  <a:pt x="3682827" y="6269959"/>
                </a:cubicBezTo>
                <a:cubicBezTo>
                  <a:pt x="3685004" y="6271209"/>
                  <a:pt x="3688067" y="6271834"/>
                  <a:pt x="3692017" y="6271834"/>
                </a:cubicBezTo>
                <a:cubicBezTo>
                  <a:pt x="3694436" y="6271834"/>
                  <a:pt x="3697176" y="6271511"/>
                  <a:pt x="3700240" y="6270866"/>
                </a:cubicBezTo>
                <a:lnTo>
                  <a:pt x="3698668" y="6261253"/>
                </a:lnTo>
                <a:cubicBezTo>
                  <a:pt x="3696693" y="6261535"/>
                  <a:pt x="3695101" y="6261676"/>
                  <a:pt x="3693891" y="6261676"/>
                </a:cubicBezTo>
                <a:cubicBezTo>
                  <a:pt x="3692279" y="6261676"/>
                  <a:pt x="3691040" y="6261414"/>
                  <a:pt x="3690173" y="6260890"/>
                </a:cubicBezTo>
                <a:cubicBezTo>
                  <a:pt x="3689307" y="6260366"/>
                  <a:pt x="3688682" y="6259661"/>
                  <a:pt x="3688299" y="6258774"/>
                </a:cubicBezTo>
                <a:cubicBezTo>
                  <a:pt x="3687916" y="6257887"/>
                  <a:pt x="3687724" y="6255892"/>
                  <a:pt x="3687724" y="6252788"/>
                </a:cubicBezTo>
                <a:lnTo>
                  <a:pt x="3687724" y="6215242"/>
                </a:lnTo>
                <a:lnTo>
                  <a:pt x="3698668" y="6215242"/>
                </a:lnTo>
                <a:lnTo>
                  <a:pt x="3698668" y="6206777"/>
                </a:lnTo>
                <a:lnTo>
                  <a:pt x="3687724" y="6206777"/>
                </a:lnTo>
                <a:close/>
                <a:moveTo>
                  <a:pt x="2420899" y="6184346"/>
                </a:moveTo>
                <a:lnTo>
                  <a:pt x="2410077" y="6190876"/>
                </a:lnTo>
                <a:lnTo>
                  <a:pt x="2410077" y="6206777"/>
                </a:lnTo>
                <a:lnTo>
                  <a:pt x="2402096" y="6206777"/>
                </a:lnTo>
                <a:lnTo>
                  <a:pt x="2402096" y="6215242"/>
                </a:lnTo>
                <a:lnTo>
                  <a:pt x="2410077" y="6215242"/>
                </a:lnTo>
                <a:lnTo>
                  <a:pt x="2410077" y="6252184"/>
                </a:lnTo>
                <a:cubicBezTo>
                  <a:pt x="2410077" y="6258714"/>
                  <a:pt x="2410520" y="6262996"/>
                  <a:pt x="2411407" y="6265032"/>
                </a:cubicBezTo>
                <a:cubicBezTo>
                  <a:pt x="2412294" y="6267067"/>
                  <a:pt x="2413826" y="6268710"/>
                  <a:pt x="2416002" y="6269959"/>
                </a:cubicBezTo>
                <a:cubicBezTo>
                  <a:pt x="2418179" y="6271209"/>
                  <a:pt x="2421242" y="6271834"/>
                  <a:pt x="2425192" y="6271834"/>
                </a:cubicBezTo>
                <a:cubicBezTo>
                  <a:pt x="2427610" y="6271834"/>
                  <a:pt x="2430352" y="6271511"/>
                  <a:pt x="2433415" y="6270866"/>
                </a:cubicBezTo>
                <a:lnTo>
                  <a:pt x="2431843" y="6261253"/>
                </a:lnTo>
                <a:cubicBezTo>
                  <a:pt x="2429868" y="6261535"/>
                  <a:pt x="2428276" y="6261676"/>
                  <a:pt x="2427067" y="6261676"/>
                </a:cubicBezTo>
                <a:cubicBezTo>
                  <a:pt x="2425454" y="6261676"/>
                  <a:pt x="2424215" y="6261414"/>
                  <a:pt x="2423348" y="6260890"/>
                </a:cubicBezTo>
                <a:cubicBezTo>
                  <a:pt x="2422482" y="6260366"/>
                  <a:pt x="2421857" y="6259661"/>
                  <a:pt x="2421474" y="6258774"/>
                </a:cubicBezTo>
                <a:cubicBezTo>
                  <a:pt x="2421091" y="6257887"/>
                  <a:pt x="2420899" y="6255892"/>
                  <a:pt x="2420899" y="6252788"/>
                </a:cubicBezTo>
                <a:lnTo>
                  <a:pt x="2420899" y="6215242"/>
                </a:lnTo>
                <a:lnTo>
                  <a:pt x="2431843" y="6215242"/>
                </a:lnTo>
                <a:lnTo>
                  <a:pt x="2431843" y="6206777"/>
                </a:lnTo>
                <a:lnTo>
                  <a:pt x="2420899" y="6206777"/>
                </a:lnTo>
                <a:close/>
                <a:moveTo>
                  <a:pt x="1268374" y="6184346"/>
                </a:moveTo>
                <a:lnTo>
                  <a:pt x="1257552" y="6190876"/>
                </a:lnTo>
                <a:lnTo>
                  <a:pt x="1257552" y="6206777"/>
                </a:lnTo>
                <a:lnTo>
                  <a:pt x="1249571" y="6206777"/>
                </a:lnTo>
                <a:lnTo>
                  <a:pt x="1249571" y="6215242"/>
                </a:lnTo>
                <a:lnTo>
                  <a:pt x="1257552" y="6215242"/>
                </a:lnTo>
                <a:lnTo>
                  <a:pt x="1257552" y="6252184"/>
                </a:lnTo>
                <a:cubicBezTo>
                  <a:pt x="1257552" y="6258714"/>
                  <a:pt x="1257995" y="6262996"/>
                  <a:pt x="1258882" y="6265032"/>
                </a:cubicBezTo>
                <a:cubicBezTo>
                  <a:pt x="1259769" y="6267067"/>
                  <a:pt x="1261300" y="6268710"/>
                  <a:pt x="1263477" y="6269959"/>
                </a:cubicBezTo>
                <a:cubicBezTo>
                  <a:pt x="1265654" y="6271209"/>
                  <a:pt x="1268717" y="6271834"/>
                  <a:pt x="1272667" y="6271834"/>
                </a:cubicBezTo>
                <a:cubicBezTo>
                  <a:pt x="1275086" y="6271834"/>
                  <a:pt x="1277827" y="6271511"/>
                  <a:pt x="1280890" y="6270866"/>
                </a:cubicBezTo>
                <a:lnTo>
                  <a:pt x="1279318" y="6261253"/>
                </a:lnTo>
                <a:cubicBezTo>
                  <a:pt x="1277343" y="6261535"/>
                  <a:pt x="1275751" y="6261676"/>
                  <a:pt x="1274541" y="6261676"/>
                </a:cubicBezTo>
                <a:cubicBezTo>
                  <a:pt x="1272929" y="6261676"/>
                  <a:pt x="1271690" y="6261414"/>
                  <a:pt x="1270823" y="6260890"/>
                </a:cubicBezTo>
                <a:cubicBezTo>
                  <a:pt x="1269956" y="6260366"/>
                  <a:pt x="1269332" y="6259661"/>
                  <a:pt x="1268949" y="6258774"/>
                </a:cubicBezTo>
                <a:cubicBezTo>
                  <a:pt x="1268566" y="6257887"/>
                  <a:pt x="1268374" y="6255892"/>
                  <a:pt x="1268374" y="6252788"/>
                </a:cubicBezTo>
                <a:lnTo>
                  <a:pt x="1268374" y="6215242"/>
                </a:lnTo>
                <a:lnTo>
                  <a:pt x="1279318" y="6215242"/>
                </a:lnTo>
                <a:lnTo>
                  <a:pt x="1279318" y="6206777"/>
                </a:lnTo>
                <a:lnTo>
                  <a:pt x="1268374" y="6206777"/>
                </a:lnTo>
                <a:close/>
                <a:moveTo>
                  <a:pt x="992150" y="6184346"/>
                </a:moveTo>
                <a:lnTo>
                  <a:pt x="981327" y="6190876"/>
                </a:lnTo>
                <a:lnTo>
                  <a:pt x="981327" y="6206777"/>
                </a:lnTo>
                <a:lnTo>
                  <a:pt x="973346" y="6206777"/>
                </a:lnTo>
                <a:lnTo>
                  <a:pt x="973346" y="6215242"/>
                </a:lnTo>
                <a:lnTo>
                  <a:pt x="981327" y="6215242"/>
                </a:lnTo>
                <a:lnTo>
                  <a:pt x="981327" y="6252184"/>
                </a:lnTo>
                <a:cubicBezTo>
                  <a:pt x="981327" y="6258714"/>
                  <a:pt x="981770" y="6262996"/>
                  <a:pt x="982657" y="6265032"/>
                </a:cubicBezTo>
                <a:cubicBezTo>
                  <a:pt x="983544" y="6267067"/>
                  <a:pt x="985075" y="6268710"/>
                  <a:pt x="987252" y="6269959"/>
                </a:cubicBezTo>
                <a:cubicBezTo>
                  <a:pt x="989429" y="6271209"/>
                  <a:pt x="992492" y="6271834"/>
                  <a:pt x="996442" y="6271834"/>
                </a:cubicBezTo>
                <a:cubicBezTo>
                  <a:pt x="998861" y="6271834"/>
                  <a:pt x="1001601" y="6271511"/>
                  <a:pt x="1004665" y="6270866"/>
                </a:cubicBezTo>
                <a:lnTo>
                  <a:pt x="1003093" y="6261253"/>
                </a:lnTo>
                <a:cubicBezTo>
                  <a:pt x="1001118" y="6261535"/>
                  <a:pt x="999526" y="6261676"/>
                  <a:pt x="998316" y="6261676"/>
                </a:cubicBezTo>
                <a:cubicBezTo>
                  <a:pt x="996704" y="6261676"/>
                  <a:pt x="995465" y="6261414"/>
                  <a:pt x="994598" y="6260890"/>
                </a:cubicBezTo>
                <a:cubicBezTo>
                  <a:pt x="993731" y="6260366"/>
                  <a:pt x="993107" y="6259661"/>
                  <a:pt x="992724" y="6258774"/>
                </a:cubicBezTo>
                <a:cubicBezTo>
                  <a:pt x="992341" y="6257887"/>
                  <a:pt x="992150" y="6255892"/>
                  <a:pt x="992150" y="6252788"/>
                </a:cubicBezTo>
                <a:lnTo>
                  <a:pt x="992150" y="6215242"/>
                </a:lnTo>
                <a:lnTo>
                  <a:pt x="1003093" y="6215242"/>
                </a:lnTo>
                <a:lnTo>
                  <a:pt x="1003093" y="6206777"/>
                </a:lnTo>
                <a:lnTo>
                  <a:pt x="992150" y="6206777"/>
                </a:lnTo>
                <a:close/>
                <a:moveTo>
                  <a:pt x="215304" y="6183560"/>
                </a:moveTo>
                <a:lnTo>
                  <a:pt x="206718" y="6229087"/>
                </a:lnTo>
                <a:lnTo>
                  <a:pt x="216936" y="6230418"/>
                </a:lnTo>
                <a:cubicBezTo>
                  <a:pt x="218549" y="6227878"/>
                  <a:pt x="220766" y="6225812"/>
                  <a:pt x="223587" y="6224220"/>
                </a:cubicBezTo>
                <a:cubicBezTo>
                  <a:pt x="226408" y="6222628"/>
                  <a:pt x="229573" y="6221832"/>
                  <a:pt x="233079" y="6221832"/>
                </a:cubicBezTo>
                <a:cubicBezTo>
                  <a:pt x="238723" y="6221832"/>
                  <a:pt x="243287" y="6223626"/>
                  <a:pt x="246774" y="6227213"/>
                </a:cubicBezTo>
                <a:cubicBezTo>
                  <a:pt x="250261" y="6230801"/>
                  <a:pt x="252004" y="6235698"/>
                  <a:pt x="252004" y="6241905"/>
                </a:cubicBezTo>
                <a:cubicBezTo>
                  <a:pt x="252004" y="6248435"/>
                  <a:pt x="250190" y="6253675"/>
                  <a:pt x="246562" y="6257625"/>
                </a:cubicBezTo>
                <a:cubicBezTo>
                  <a:pt x="242935" y="6261575"/>
                  <a:pt x="238501" y="6263550"/>
                  <a:pt x="233261" y="6263550"/>
                </a:cubicBezTo>
                <a:cubicBezTo>
                  <a:pt x="228908" y="6263550"/>
                  <a:pt x="225189" y="6262150"/>
                  <a:pt x="222106" y="6259348"/>
                </a:cubicBezTo>
                <a:cubicBezTo>
                  <a:pt x="219022" y="6256547"/>
                  <a:pt x="217057" y="6252365"/>
                  <a:pt x="216211" y="6246803"/>
                </a:cubicBezTo>
                <a:lnTo>
                  <a:pt x="204783" y="6247770"/>
                </a:lnTo>
                <a:cubicBezTo>
                  <a:pt x="205509" y="6255227"/>
                  <a:pt x="208421" y="6261213"/>
                  <a:pt x="213520" y="6265727"/>
                </a:cubicBezTo>
                <a:cubicBezTo>
                  <a:pt x="218619" y="6270242"/>
                  <a:pt x="225199" y="6272499"/>
                  <a:pt x="233261" y="6272499"/>
                </a:cubicBezTo>
                <a:cubicBezTo>
                  <a:pt x="243096" y="6272499"/>
                  <a:pt x="250855" y="6268911"/>
                  <a:pt x="256538" y="6261737"/>
                </a:cubicBezTo>
                <a:cubicBezTo>
                  <a:pt x="261214" y="6255892"/>
                  <a:pt x="263552" y="6248959"/>
                  <a:pt x="263552" y="6240938"/>
                </a:cubicBezTo>
                <a:cubicBezTo>
                  <a:pt x="263552" y="6232514"/>
                  <a:pt x="260892" y="6225621"/>
                  <a:pt x="255571" y="6220260"/>
                </a:cubicBezTo>
                <a:cubicBezTo>
                  <a:pt x="250251" y="6214899"/>
                  <a:pt x="243721" y="6212219"/>
                  <a:pt x="235982" y="6212219"/>
                </a:cubicBezTo>
                <a:cubicBezTo>
                  <a:pt x="230137" y="6212219"/>
                  <a:pt x="224554" y="6214073"/>
                  <a:pt x="219234" y="6217781"/>
                </a:cubicBezTo>
                <a:lnTo>
                  <a:pt x="224010" y="6193959"/>
                </a:lnTo>
                <a:lnTo>
                  <a:pt x="259380" y="6193959"/>
                </a:lnTo>
                <a:lnTo>
                  <a:pt x="259380" y="6183560"/>
                </a:lnTo>
                <a:close/>
                <a:moveTo>
                  <a:pt x="4313142" y="6182351"/>
                </a:moveTo>
                <a:lnTo>
                  <a:pt x="4313142" y="6194866"/>
                </a:lnTo>
                <a:lnTo>
                  <a:pt x="4324025" y="6194866"/>
                </a:lnTo>
                <a:lnTo>
                  <a:pt x="4324025" y="6182351"/>
                </a:lnTo>
                <a:close/>
                <a:moveTo>
                  <a:pt x="4019197" y="6182351"/>
                </a:moveTo>
                <a:lnTo>
                  <a:pt x="4019197" y="6270987"/>
                </a:lnTo>
                <a:lnTo>
                  <a:pt x="4030927" y="6270987"/>
                </a:lnTo>
                <a:lnTo>
                  <a:pt x="4030927" y="6234952"/>
                </a:lnTo>
                <a:lnTo>
                  <a:pt x="4053660" y="6234952"/>
                </a:lnTo>
                <a:cubicBezTo>
                  <a:pt x="4066196" y="6234952"/>
                  <a:pt x="4074862" y="6232342"/>
                  <a:pt x="4079658" y="6227122"/>
                </a:cubicBezTo>
                <a:cubicBezTo>
                  <a:pt x="4084455" y="6221903"/>
                  <a:pt x="4086853" y="6215524"/>
                  <a:pt x="4086853" y="6207986"/>
                </a:cubicBezTo>
                <a:cubicBezTo>
                  <a:pt x="4086853" y="6203593"/>
                  <a:pt x="4085957" y="6199562"/>
                  <a:pt x="4084163" y="6195894"/>
                </a:cubicBezTo>
                <a:cubicBezTo>
                  <a:pt x="4082369" y="6192226"/>
                  <a:pt x="4080001" y="6189374"/>
                  <a:pt x="4077059" y="6187339"/>
                </a:cubicBezTo>
                <a:cubicBezTo>
                  <a:pt x="4074116" y="6185303"/>
                  <a:pt x="4070468" y="6183923"/>
                  <a:pt x="4066115" y="6183197"/>
                </a:cubicBezTo>
                <a:cubicBezTo>
                  <a:pt x="4063012" y="6182633"/>
                  <a:pt x="4058517" y="6182351"/>
                  <a:pt x="4052632" y="6182351"/>
                </a:cubicBezTo>
                <a:close/>
                <a:moveTo>
                  <a:pt x="3808015" y="6182351"/>
                </a:moveTo>
                <a:lnTo>
                  <a:pt x="3808015" y="6270987"/>
                </a:lnTo>
                <a:lnTo>
                  <a:pt x="3818898" y="6270987"/>
                </a:lnTo>
                <a:lnTo>
                  <a:pt x="3818898" y="6182351"/>
                </a:lnTo>
                <a:close/>
                <a:moveTo>
                  <a:pt x="3713067" y="6182351"/>
                </a:moveTo>
                <a:lnTo>
                  <a:pt x="3713067" y="6194866"/>
                </a:lnTo>
                <a:lnTo>
                  <a:pt x="3723950" y="6194866"/>
                </a:lnTo>
                <a:lnTo>
                  <a:pt x="3723950" y="6182351"/>
                </a:lnTo>
                <a:close/>
                <a:moveTo>
                  <a:pt x="3515814" y="6182351"/>
                </a:moveTo>
                <a:lnTo>
                  <a:pt x="3515814" y="6214154"/>
                </a:lnTo>
                <a:cubicBezTo>
                  <a:pt x="3513920" y="6211534"/>
                  <a:pt x="3511461" y="6209407"/>
                  <a:pt x="3508438" y="6207775"/>
                </a:cubicBezTo>
                <a:cubicBezTo>
                  <a:pt x="3505414" y="6206142"/>
                  <a:pt x="3501968" y="6205326"/>
                  <a:pt x="3498099" y="6205326"/>
                </a:cubicBezTo>
                <a:cubicBezTo>
                  <a:pt x="3492819" y="6205326"/>
                  <a:pt x="3488042" y="6206717"/>
                  <a:pt x="3483769" y="6209498"/>
                </a:cubicBezTo>
                <a:cubicBezTo>
                  <a:pt x="3479497" y="6212279"/>
                  <a:pt x="3476292" y="6216280"/>
                  <a:pt x="3474156" y="6221500"/>
                </a:cubicBezTo>
                <a:cubicBezTo>
                  <a:pt x="3472020" y="6226719"/>
                  <a:pt x="3470952" y="6232534"/>
                  <a:pt x="3470952" y="6238943"/>
                </a:cubicBezTo>
                <a:cubicBezTo>
                  <a:pt x="3470952" y="6245513"/>
                  <a:pt x="3472131" y="6251327"/>
                  <a:pt x="3474489" y="6256386"/>
                </a:cubicBezTo>
                <a:cubicBezTo>
                  <a:pt x="3476847" y="6261444"/>
                  <a:pt x="3480172" y="6265384"/>
                  <a:pt x="3484465" y="6268206"/>
                </a:cubicBezTo>
                <a:cubicBezTo>
                  <a:pt x="3488758" y="6271028"/>
                  <a:pt x="3493463" y="6272438"/>
                  <a:pt x="3498583" y="6272438"/>
                </a:cubicBezTo>
                <a:cubicBezTo>
                  <a:pt x="3506483" y="6272438"/>
                  <a:pt x="3512469" y="6269254"/>
                  <a:pt x="3516540" y="6262885"/>
                </a:cubicBezTo>
                <a:lnTo>
                  <a:pt x="3516540" y="6270987"/>
                </a:lnTo>
                <a:lnTo>
                  <a:pt x="3526637" y="6270987"/>
                </a:lnTo>
                <a:lnTo>
                  <a:pt x="3526637" y="6182351"/>
                </a:lnTo>
                <a:close/>
                <a:moveTo>
                  <a:pt x="3030039" y="6182351"/>
                </a:moveTo>
                <a:lnTo>
                  <a:pt x="3030039" y="6214154"/>
                </a:lnTo>
                <a:cubicBezTo>
                  <a:pt x="3028145" y="6211534"/>
                  <a:pt x="3025686" y="6209407"/>
                  <a:pt x="3022663" y="6207775"/>
                </a:cubicBezTo>
                <a:cubicBezTo>
                  <a:pt x="3019639" y="6206142"/>
                  <a:pt x="3016193" y="6205326"/>
                  <a:pt x="3012324" y="6205326"/>
                </a:cubicBezTo>
                <a:cubicBezTo>
                  <a:pt x="3007044" y="6205326"/>
                  <a:pt x="3002267" y="6206717"/>
                  <a:pt x="2997994" y="6209498"/>
                </a:cubicBezTo>
                <a:cubicBezTo>
                  <a:pt x="2993722" y="6212279"/>
                  <a:pt x="2990517" y="6216280"/>
                  <a:pt x="2988381" y="6221500"/>
                </a:cubicBezTo>
                <a:cubicBezTo>
                  <a:pt x="2986245" y="6226719"/>
                  <a:pt x="2985177" y="6232534"/>
                  <a:pt x="2985177" y="6238943"/>
                </a:cubicBezTo>
                <a:cubicBezTo>
                  <a:pt x="2985177" y="6245513"/>
                  <a:pt x="2986356" y="6251327"/>
                  <a:pt x="2988714" y="6256386"/>
                </a:cubicBezTo>
                <a:cubicBezTo>
                  <a:pt x="2991072" y="6261444"/>
                  <a:pt x="2994397" y="6265384"/>
                  <a:pt x="2998690" y="6268206"/>
                </a:cubicBezTo>
                <a:cubicBezTo>
                  <a:pt x="3002983" y="6271028"/>
                  <a:pt x="3007688" y="6272438"/>
                  <a:pt x="3012808" y="6272438"/>
                </a:cubicBezTo>
                <a:cubicBezTo>
                  <a:pt x="3020708" y="6272438"/>
                  <a:pt x="3026694" y="6269254"/>
                  <a:pt x="3030765" y="6262885"/>
                </a:cubicBezTo>
                <a:lnTo>
                  <a:pt x="3030765" y="6270987"/>
                </a:lnTo>
                <a:lnTo>
                  <a:pt x="3040862" y="6270987"/>
                </a:lnTo>
                <a:lnTo>
                  <a:pt x="3040862" y="6182351"/>
                </a:lnTo>
                <a:close/>
                <a:moveTo>
                  <a:pt x="2552529" y="6182351"/>
                </a:moveTo>
                <a:lnTo>
                  <a:pt x="2552529" y="6270987"/>
                </a:lnTo>
                <a:lnTo>
                  <a:pt x="2564258" y="6270987"/>
                </a:lnTo>
                <a:lnTo>
                  <a:pt x="2564258" y="6231627"/>
                </a:lnTo>
                <a:lnTo>
                  <a:pt x="2577862" y="6231627"/>
                </a:lnTo>
                <a:cubicBezTo>
                  <a:pt x="2580885" y="6231627"/>
                  <a:pt x="2583062" y="6231768"/>
                  <a:pt x="2584392" y="6232050"/>
                </a:cubicBezTo>
                <a:cubicBezTo>
                  <a:pt x="2586206" y="6232493"/>
                  <a:pt x="2587989" y="6233279"/>
                  <a:pt x="2589743" y="6234408"/>
                </a:cubicBezTo>
                <a:cubicBezTo>
                  <a:pt x="2591496" y="6235537"/>
                  <a:pt x="2593481" y="6237512"/>
                  <a:pt x="2595698" y="6240333"/>
                </a:cubicBezTo>
                <a:cubicBezTo>
                  <a:pt x="2597915" y="6243155"/>
                  <a:pt x="2600736" y="6247226"/>
                  <a:pt x="2604163" y="6252547"/>
                </a:cubicBezTo>
                <a:lnTo>
                  <a:pt x="2615892" y="6270987"/>
                </a:lnTo>
                <a:lnTo>
                  <a:pt x="2630645" y="6270987"/>
                </a:lnTo>
                <a:lnTo>
                  <a:pt x="2615227" y="6246863"/>
                </a:lnTo>
                <a:cubicBezTo>
                  <a:pt x="2612164" y="6242147"/>
                  <a:pt x="2608919" y="6238217"/>
                  <a:pt x="2605493" y="6235073"/>
                </a:cubicBezTo>
                <a:cubicBezTo>
                  <a:pt x="2603880" y="6233622"/>
                  <a:pt x="2601522" y="6232151"/>
                  <a:pt x="2598419" y="6230659"/>
                </a:cubicBezTo>
                <a:cubicBezTo>
                  <a:pt x="2606924" y="6229491"/>
                  <a:pt x="2613212" y="6226750"/>
                  <a:pt x="2617283" y="6222437"/>
                </a:cubicBezTo>
                <a:cubicBezTo>
                  <a:pt x="2621354" y="6218124"/>
                  <a:pt x="2623389" y="6212823"/>
                  <a:pt x="2623389" y="6206535"/>
                </a:cubicBezTo>
                <a:cubicBezTo>
                  <a:pt x="2623389" y="6201658"/>
                  <a:pt x="2622160" y="6197204"/>
                  <a:pt x="2619701" y="6193173"/>
                </a:cubicBezTo>
                <a:cubicBezTo>
                  <a:pt x="2617242" y="6189143"/>
                  <a:pt x="2613957" y="6186331"/>
                  <a:pt x="2609846" y="6184739"/>
                </a:cubicBezTo>
                <a:cubicBezTo>
                  <a:pt x="2605735" y="6183147"/>
                  <a:pt x="2599729" y="6182351"/>
                  <a:pt x="2591829" y="6182351"/>
                </a:cubicBezTo>
                <a:close/>
                <a:moveTo>
                  <a:pt x="2341407" y="6182351"/>
                </a:moveTo>
                <a:lnTo>
                  <a:pt x="2341407" y="6270987"/>
                </a:lnTo>
                <a:lnTo>
                  <a:pt x="2352289" y="6270987"/>
                </a:lnTo>
                <a:lnTo>
                  <a:pt x="2352289" y="6235859"/>
                </a:lnTo>
                <a:cubicBezTo>
                  <a:pt x="2352289" y="6230821"/>
                  <a:pt x="2352894" y="6226871"/>
                  <a:pt x="2354103" y="6224009"/>
                </a:cubicBezTo>
                <a:cubicBezTo>
                  <a:pt x="2355313" y="6221147"/>
                  <a:pt x="2357338" y="6218880"/>
                  <a:pt x="2360180" y="6217207"/>
                </a:cubicBezTo>
                <a:cubicBezTo>
                  <a:pt x="2363021" y="6215534"/>
                  <a:pt x="2366055" y="6214698"/>
                  <a:pt x="2369279" y="6214698"/>
                </a:cubicBezTo>
                <a:cubicBezTo>
                  <a:pt x="2373592" y="6214698"/>
                  <a:pt x="2376928" y="6215937"/>
                  <a:pt x="2379286" y="6218416"/>
                </a:cubicBezTo>
                <a:cubicBezTo>
                  <a:pt x="2381644" y="6220895"/>
                  <a:pt x="2382823" y="6224855"/>
                  <a:pt x="2382823" y="6230297"/>
                </a:cubicBezTo>
                <a:lnTo>
                  <a:pt x="2382823" y="6270987"/>
                </a:lnTo>
                <a:lnTo>
                  <a:pt x="2393706" y="6270987"/>
                </a:lnTo>
                <a:lnTo>
                  <a:pt x="2393706" y="6230297"/>
                </a:lnTo>
                <a:cubicBezTo>
                  <a:pt x="2393706" y="6224009"/>
                  <a:pt x="2392950" y="6219212"/>
                  <a:pt x="2391438" y="6215907"/>
                </a:cubicBezTo>
                <a:cubicBezTo>
                  <a:pt x="2389927" y="6212602"/>
                  <a:pt x="2387418" y="6210012"/>
                  <a:pt x="2383911" y="6208138"/>
                </a:cubicBezTo>
                <a:cubicBezTo>
                  <a:pt x="2380404" y="6206263"/>
                  <a:pt x="2376273" y="6205326"/>
                  <a:pt x="2371516" y="6205326"/>
                </a:cubicBezTo>
                <a:cubicBezTo>
                  <a:pt x="2363777" y="6205326"/>
                  <a:pt x="2357368" y="6208269"/>
                  <a:pt x="2352289" y="6214154"/>
                </a:cubicBezTo>
                <a:lnTo>
                  <a:pt x="2352289" y="6182351"/>
                </a:lnTo>
                <a:close/>
                <a:moveTo>
                  <a:pt x="2246217" y="6182351"/>
                </a:moveTo>
                <a:lnTo>
                  <a:pt x="2246217" y="6194866"/>
                </a:lnTo>
                <a:lnTo>
                  <a:pt x="2257100" y="6194866"/>
                </a:lnTo>
                <a:lnTo>
                  <a:pt x="2257100" y="6182351"/>
                </a:lnTo>
                <a:close/>
                <a:moveTo>
                  <a:pt x="2162004" y="6182351"/>
                </a:moveTo>
                <a:lnTo>
                  <a:pt x="2162004" y="6270987"/>
                </a:lnTo>
                <a:lnTo>
                  <a:pt x="2173733" y="6270987"/>
                </a:lnTo>
                <a:lnTo>
                  <a:pt x="2173733" y="6231627"/>
                </a:lnTo>
                <a:lnTo>
                  <a:pt x="2187337" y="6231627"/>
                </a:lnTo>
                <a:cubicBezTo>
                  <a:pt x="2190360" y="6231627"/>
                  <a:pt x="2192537" y="6231768"/>
                  <a:pt x="2193867" y="6232050"/>
                </a:cubicBezTo>
                <a:cubicBezTo>
                  <a:pt x="2195681" y="6232493"/>
                  <a:pt x="2197464" y="6233279"/>
                  <a:pt x="2199218" y="6234408"/>
                </a:cubicBezTo>
                <a:cubicBezTo>
                  <a:pt x="2200971" y="6235537"/>
                  <a:pt x="2202956" y="6237512"/>
                  <a:pt x="2205173" y="6240333"/>
                </a:cubicBezTo>
                <a:cubicBezTo>
                  <a:pt x="2207390" y="6243155"/>
                  <a:pt x="2210211" y="6247226"/>
                  <a:pt x="2213638" y="6252547"/>
                </a:cubicBezTo>
                <a:lnTo>
                  <a:pt x="2225367" y="6270987"/>
                </a:lnTo>
                <a:lnTo>
                  <a:pt x="2240120" y="6270987"/>
                </a:lnTo>
                <a:lnTo>
                  <a:pt x="2224702" y="6246863"/>
                </a:lnTo>
                <a:cubicBezTo>
                  <a:pt x="2221638" y="6242147"/>
                  <a:pt x="2218394" y="6238217"/>
                  <a:pt x="2214968" y="6235073"/>
                </a:cubicBezTo>
                <a:cubicBezTo>
                  <a:pt x="2213355" y="6233622"/>
                  <a:pt x="2210997" y="6232151"/>
                  <a:pt x="2207894" y="6230659"/>
                </a:cubicBezTo>
                <a:cubicBezTo>
                  <a:pt x="2216399" y="6229491"/>
                  <a:pt x="2222687" y="6226750"/>
                  <a:pt x="2226758" y="6222437"/>
                </a:cubicBezTo>
                <a:cubicBezTo>
                  <a:pt x="2230829" y="6218124"/>
                  <a:pt x="2232864" y="6212823"/>
                  <a:pt x="2232864" y="6206535"/>
                </a:cubicBezTo>
                <a:cubicBezTo>
                  <a:pt x="2232864" y="6201658"/>
                  <a:pt x="2231635" y="6197204"/>
                  <a:pt x="2229176" y="6193173"/>
                </a:cubicBezTo>
                <a:cubicBezTo>
                  <a:pt x="2226718" y="6189143"/>
                  <a:pt x="2223433" y="6186331"/>
                  <a:pt x="2219321" y="6184739"/>
                </a:cubicBezTo>
                <a:cubicBezTo>
                  <a:pt x="2215210" y="6183147"/>
                  <a:pt x="2209204" y="6182351"/>
                  <a:pt x="2201304" y="6182351"/>
                </a:cubicBezTo>
                <a:close/>
                <a:moveTo>
                  <a:pt x="2093515" y="6182351"/>
                </a:moveTo>
                <a:lnTo>
                  <a:pt x="2093515" y="6270987"/>
                </a:lnTo>
                <a:lnTo>
                  <a:pt x="2104398" y="6270987"/>
                </a:lnTo>
                <a:lnTo>
                  <a:pt x="2104398" y="6182351"/>
                </a:lnTo>
                <a:close/>
                <a:moveTo>
                  <a:pt x="2064940" y="6182351"/>
                </a:moveTo>
                <a:lnTo>
                  <a:pt x="2064940" y="6270987"/>
                </a:lnTo>
                <a:lnTo>
                  <a:pt x="2075823" y="6270987"/>
                </a:lnTo>
                <a:lnTo>
                  <a:pt x="2075823" y="6182351"/>
                </a:lnTo>
                <a:close/>
                <a:moveTo>
                  <a:pt x="2005153" y="6182351"/>
                </a:moveTo>
                <a:lnTo>
                  <a:pt x="1971113" y="6270987"/>
                </a:lnTo>
                <a:lnTo>
                  <a:pt x="1983568" y="6270987"/>
                </a:lnTo>
                <a:lnTo>
                  <a:pt x="1993302" y="6244142"/>
                </a:lnTo>
                <a:lnTo>
                  <a:pt x="2030365" y="6244142"/>
                </a:lnTo>
                <a:lnTo>
                  <a:pt x="2040704" y="6270987"/>
                </a:lnTo>
                <a:lnTo>
                  <a:pt x="2054066" y="6270987"/>
                </a:lnTo>
                <a:lnTo>
                  <a:pt x="2017789" y="6182351"/>
                </a:lnTo>
                <a:close/>
                <a:moveTo>
                  <a:pt x="1713663" y="6182351"/>
                </a:moveTo>
                <a:lnTo>
                  <a:pt x="1713663" y="6270987"/>
                </a:lnTo>
                <a:lnTo>
                  <a:pt x="1769046" y="6270987"/>
                </a:lnTo>
                <a:lnTo>
                  <a:pt x="1769046" y="6260527"/>
                </a:lnTo>
                <a:lnTo>
                  <a:pt x="1725393" y="6260527"/>
                </a:lnTo>
                <a:lnTo>
                  <a:pt x="1725393" y="6182351"/>
                </a:lnTo>
                <a:close/>
                <a:moveTo>
                  <a:pt x="1646989" y="6182351"/>
                </a:moveTo>
                <a:lnTo>
                  <a:pt x="1646989" y="6270987"/>
                </a:lnTo>
                <a:lnTo>
                  <a:pt x="1702371" y="6270987"/>
                </a:lnTo>
                <a:lnTo>
                  <a:pt x="1702371" y="6260527"/>
                </a:lnTo>
                <a:lnTo>
                  <a:pt x="1658718" y="6260527"/>
                </a:lnTo>
                <a:lnTo>
                  <a:pt x="1658718" y="6182351"/>
                </a:lnTo>
                <a:close/>
                <a:moveTo>
                  <a:pt x="1522015" y="6182351"/>
                </a:moveTo>
                <a:lnTo>
                  <a:pt x="1522015" y="6270987"/>
                </a:lnTo>
                <a:lnTo>
                  <a:pt x="1532898" y="6270987"/>
                </a:lnTo>
                <a:lnTo>
                  <a:pt x="1532898" y="6182351"/>
                </a:lnTo>
                <a:close/>
                <a:moveTo>
                  <a:pt x="1293717" y="6182351"/>
                </a:moveTo>
                <a:lnTo>
                  <a:pt x="1293717" y="6194866"/>
                </a:lnTo>
                <a:lnTo>
                  <a:pt x="1304600" y="6194866"/>
                </a:lnTo>
                <a:lnTo>
                  <a:pt x="1304600" y="6182351"/>
                </a:lnTo>
                <a:close/>
                <a:moveTo>
                  <a:pt x="887467" y="6182351"/>
                </a:moveTo>
                <a:lnTo>
                  <a:pt x="887467" y="6270987"/>
                </a:lnTo>
                <a:lnTo>
                  <a:pt x="899197" y="6270987"/>
                </a:lnTo>
                <a:lnTo>
                  <a:pt x="899197" y="6182351"/>
                </a:lnTo>
                <a:close/>
                <a:moveTo>
                  <a:pt x="665067" y="6182351"/>
                </a:moveTo>
                <a:lnTo>
                  <a:pt x="665067" y="6194866"/>
                </a:lnTo>
                <a:lnTo>
                  <a:pt x="675950" y="6194866"/>
                </a:lnTo>
                <a:lnTo>
                  <a:pt x="675950" y="6182351"/>
                </a:lnTo>
                <a:close/>
                <a:moveTo>
                  <a:pt x="636190" y="6182351"/>
                </a:moveTo>
                <a:lnTo>
                  <a:pt x="636190" y="6270987"/>
                </a:lnTo>
                <a:lnTo>
                  <a:pt x="647073" y="6270987"/>
                </a:lnTo>
                <a:lnTo>
                  <a:pt x="647073" y="6182351"/>
                </a:lnTo>
                <a:close/>
                <a:moveTo>
                  <a:pt x="477339" y="6182351"/>
                </a:moveTo>
                <a:lnTo>
                  <a:pt x="477339" y="6214154"/>
                </a:lnTo>
                <a:cubicBezTo>
                  <a:pt x="475444" y="6211534"/>
                  <a:pt x="472986" y="6209407"/>
                  <a:pt x="469963" y="6207775"/>
                </a:cubicBezTo>
                <a:cubicBezTo>
                  <a:pt x="466940" y="6206142"/>
                  <a:pt x="463493" y="6205326"/>
                  <a:pt x="459624" y="6205326"/>
                </a:cubicBezTo>
                <a:cubicBezTo>
                  <a:pt x="454344" y="6205326"/>
                  <a:pt x="449567" y="6206717"/>
                  <a:pt x="445294" y="6209498"/>
                </a:cubicBezTo>
                <a:cubicBezTo>
                  <a:pt x="441022" y="6212279"/>
                  <a:pt x="437817" y="6216280"/>
                  <a:pt x="435681" y="6221500"/>
                </a:cubicBezTo>
                <a:cubicBezTo>
                  <a:pt x="433545" y="6226719"/>
                  <a:pt x="432477" y="6232534"/>
                  <a:pt x="432477" y="6238943"/>
                </a:cubicBezTo>
                <a:cubicBezTo>
                  <a:pt x="432477" y="6245513"/>
                  <a:pt x="433656" y="6251327"/>
                  <a:pt x="436014" y="6256386"/>
                </a:cubicBezTo>
                <a:cubicBezTo>
                  <a:pt x="438372" y="6261444"/>
                  <a:pt x="441697" y="6265384"/>
                  <a:pt x="445990" y="6268206"/>
                </a:cubicBezTo>
                <a:cubicBezTo>
                  <a:pt x="450283" y="6271028"/>
                  <a:pt x="454988" y="6272438"/>
                  <a:pt x="460108" y="6272438"/>
                </a:cubicBezTo>
                <a:cubicBezTo>
                  <a:pt x="468008" y="6272438"/>
                  <a:pt x="473994" y="6269254"/>
                  <a:pt x="478064" y="6262885"/>
                </a:cubicBezTo>
                <a:lnTo>
                  <a:pt x="478064" y="6270987"/>
                </a:lnTo>
                <a:lnTo>
                  <a:pt x="488162" y="6270987"/>
                </a:lnTo>
                <a:lnTo>
                  <a:pt x="488162" y="6182351"/>
                </a:lnTo>
                <a:close/>
                <a:moveTo>
                  <a:pt x="407892" y="6182351"/>
                </a:moveTo>
                <a:lnTo>
                  <a:pt x="407892" y="6194866"/>
                </a:lnTo>
                <a:lnTo>
                  <a:pt x="418775" y="6194866"/>
                </a:lnTo>
                <a:lnTo>
                  <a:pt x="418775" y="6182351"/>
                </a:lnTo>
                <a:close/>
                <a:moveTo>
                  <a:pt x="323679" y="6182351"/>
                </a:moveTo>
                <a:lnTo>
                  <a:pt x="323679" y="6270987"/>
                </a:lnTo>
                <a:lnTo>
                  <a:pt x="335408" y="6270987"/>
                </a:lnTo>
                <a:lnTo>
                  <a:pt x="335408" y="6231627"/>
                </a:lnTo>
                <a:lnTo>
                  <a:pt x="349012" y="6231627"/>
                </a:lnTo>
                <a:cubicBezTo>
                  <a:pt x="352035" y="6231627"/>
                  <a:pt x="354212" y="6231768"/>
                  <a:pt x="355542" y="6232050"/>
                </a:cubicBezTo>
                <a:cubicBezTo>
                  <a:pt x="357356" y="6232493"/>
                  <a:pt x="359139" y="6233279"/>
                  <a:pt x="360893" y="6234408"/>
                </a:cubicBezTo>
                <a:cubicBezTo>
                  <a:pt x="362646" y="6235537"/>
                  <a:pt x="364631" y="6237512"/>
                  <a:pt x="366848" y="6240333"/>
                </a:cubicBezTo>
                <a:cubicBezTo>
                  <a:pt x="369065" y="6243155"/>
                  <a:pt x="371887" y="6247226"/>
                  <a:pt x="375313" y="6252547"/>
                </a:cubicBezTo>
                <a:lnTo>
                  <a:pt x="387042" y="6270987"/>
                </a:lnTo>
                <a:lnTo>
                  <a:pt x="401795" y="6270987"/>
                </a:lnTo>
                <a:lnTo>
                  <a:pt x="386377" y="6246863"/>
                </a:lnTo>
                <a:cubicBezTo>
                  <a:pt x="383314" y="6242147"/>
                  <a:pt x="380069" y="6238217"/>
                  <a:pt x="376643" y="6235073"/>
                </a:cubicBezTo>
                <a:cubicBezTo>
                  <a:pt x="375031" y="6233622"/>
                  <a:pt x="372672" y="6232151"/>
                  <a:pt x="369569" y="6230659"/>
                </a:cubicBezTo>
                <a:cubicBezTo>
                  <a:pt x="378074" y="6229491"/>
                  <a:pt x="384362" y="6226750"/>
                  <a:pt x="388433" y="6222437"/>
                </a:cubicBezTo>
                <a:cubicBezTo>
                  <a:pt x="392504" y="6218124"/>
                  <a:pt x="394539" y="6212823"/>
                  <a:pt x="394539" y="6206535"/>
                </a:cubicBezTo>
                <a:cubicBezTo>
                  <a:pt x="394539" y="6201658"/>
                  <a:pt x="393310" y="6197204"/>
                  <a:pt x="390851" y="6193173"/>
                </a:cubicBezTo>
                <a:cubicBezTo>
                  <a:pt x="388392" y="6189143"/>
                  <a:pt x="385107" y="6186331"/>
                  <a:pt x="380996" y="6184739"/>
                </a:cubicBezTo>
                <a:cubicBezTo>
                  <a:pt x="376885" y="6183147"/>
                  <a:pt x="370879" y="6182351"/>
                  <a:pt x="362979" y="6182351"/>
                </a:cubicBezTo>
                <a:close/>
                <a:moveTo>
                  <a:pt x="167553" y="6181988"/>
                </a:moveTo>
                <a:cubicBezTo>
                  <a:pt x="159129" y="6181988"/>
                  <a:pt x="152418" y="6184175"/>
                  <a:pt x="147419" y="6188548"/>
                </a:cubicBezTo>
                <a:cubicBezTo>
                  <a:pt x="142421" y="6192921"/>
                  <a:pt x="139539" y="6199280"/>
                  <a:pt x="138774" y="6207624"/>
                </a:cubicBezTo>
                <a:lnTo>
                  <a:pt x="149959" y="6208772"/>
                </a:lnTo>
                <a:cubicBezTo>
                  <a:pt x="149999" y="6203210"/>
                  <a:pt x="151591" y="6198857"/>
                  <a:pt x="154735" y="6195713"/>
                </a:cubicBezTo>
                <a:cubicBezTo>
                  <a:pt x="157879" y="6192569"/>
                  <a:pt x="162071" y="6190997"/>
                  <a:pt x="167311" y="6190997"/>
                </a:cubicBezTo>
                <a:cubicBezTo>
                  <a:pt x="172269" y="6190997"/>
                  <a:pt x="176290" y="6192478"/>
                  <a:pt x="179373" y="6195441"/>
                </a:cubicBezTo>
                <a:cubicBezTo>
                  <a:pt x="182457" y="6198403"/>
                  <a:pt x="183999" y="6202041"/>
                  <a:pt x="183999" y="6206354"/>
                </a:cubicBezTo>
                <a:cubicBezTo>
                  <a:pt x="183999" y="6210465"/>
                  <a:pt x="182306" y="6214829"/>
                  <a:pt x="178920" y="6219444"/>
                </a:cubicBezTo>
                <a:cubicBezTo>
                  <a:pt x="175534" y="6224059"/>
                  <a:pt x="169024" y="6230317"/>
                  <a:pt x="159391" y="6238217"/>
                </a:cubicBezTo>
                <a:cubicBezTo>
                  <a:pt x="153184" y="6243296"/>
                  <a:pt x="148437" y="6247770"/>
                  <a:pt x="145152" y="6251640"/>
                </a:cubicBezTo>
                <a:cubicBezTo>
                  <a:pt x="141867" y="6255509"/>
                  <a:pt x="139479" y="6259439"/>
                  <a:pt x="137987" y="6263430"/>
                </a:cubicBezTo>
                <a:cubicBezTo>
                  <a:pt x="137060" y="6265848"/>
                  <a:pt x="136637" y="6268367"/>
                  <a:pt x="136718" y="6270987"/>
                </a:cubicBezTo>
                <a:lnTo>
                  <a:pt x="195305" y="6270987"/>
                </a:lnTo>
                <a:lnTo>
                  <a:pt x="195305" y="6260527"/>
                </a:lnTo>
                <a:lnTo>
                  <a:pt x="151833" y="6260527"/>
                </a:lnTo>
                <a:cubicBezTo>
                  <a:pt x="153043" y="6258552"/>
                  <a:pt x="154574" y="6256587"/>
                  <a:pt x="156428" y="6254632"/>
                </a:cubicBezTo>
                <a:cubicBezTo>
                  <a:pt x="158282" y="6252678"/>
                  <a:pt x="162474" y="6248959"/>
                  <a:pt x="169004" y="6243477"/>
                </a:cubicBezTo>
                <a:cubicBezTo>
                  <a:pt x="176824" y="6236867"/>
                  <a:pt x="182417" y="6231667"/>
                  <a:pt x="185782" y="6227878"/>
                </a:cubicBezTo>
                <a:cubicBezTo>
                  <a:pt x="189148" y="6224089"/>
                  <a:pt x="191556" y="6220482"/>
                  <a:pt x="193008" y="6217056"/>
                </a:cubicBezTo>
                <a:cubicBezTo>
                  <a:pt x="194459" y="6213630"/>
                  <a:pt x="195184" y="6210143"/>
                  <a:pt x="195184" y="6206596"/>
                </a:cubicBezTo>
                <a:cubicBezTo>
                  <a:pt x="195184" y="6199623"/>
                  <a:pt x="192705" y="6193778"/>
                  <a:pt x="187747" y="6189062"/>
                </a:cubicBezTo>
                <a:cubicBezTo>
                  <a:pt x="182790" y="6184346"/>
                  <a:pt x="176058" y="6181988"/>
                  <a:pt x="167553" y="6181988"/>
                </a:cubicBezTo>
                <a:close/>
                <a:moveTo>
                  <a:pt x="100334" y="6181988"/>
                </a:moveTo>
                <a:cubicBezTo>
                  <a:pt x="93885" y="6181988"/>
                  <a:pt x="88534" y="6183721"/>
                  <a:pt x="84281" y="6187188"/>
                </a:cubicBezTo>
                <a:cubicBezTo>
                  <a:pt x="80029" y="6190654"/>
                  <a:pt x="76825" y="6195582"/>
                  <a:pt x="74668" y="6201971"/>
                </a:cubicBezTo>
                <a:cubicBezTo>
                  <a:pt x="72512" y="6208359"/>
                  <a:pt x="71433" y="6216794"/>
                  <a:pt x="71433" y="6227274"/>
                </a:cubicBezTo>
                <a:cubicBezTo>
                  <a:pt x="71433" y="6243921"/>
                  <a:pt x="74356" y="6255932"/>
                  <a:pt x="80200" y="6263309"/>
                </a:cubicBezTo>
                <a:cubicBezTo>
                  <a:pt x="85078" y="6269435"/>
                  <a:pt x="91789" y="6272499"/>
                  <a:pt x="100334" y="6272499"/>
                </a:cubicBezTo>
                <a:cubicBezTo>
                  <a:pt x="106824" y="6272499"/>
                  <a:pt x="112195" y="6270755"/>
                  <a:pt x="116447" y="6267269"/>
                </a:cubicBezTo>
                <a:cubicBezTo>
                  <a:pt x="120699" y="6263782"/>
                  <a:pt x="123894" y="6258845"/>
                  <a:pt x="126030" y="6252456"/>
                </a:cubicBezTo>
                <a:cubicBezTo>
                  <a:pt x="128166" y="6246067"/>
                  <a:pt x="129235" y="6237673"/>
                  <a:pt x="129235" y="6227274"/>
                </a:cubicBezTo>
                <a:cubicBezTo>
                  <a:pt x="129235" y="6218487"/>
                  <a:pt x="128570" y="6211503"/>
                  <a:pt x="127239" y="6206324"/>
                </a:cubicBezTo>
                <a:cubicBezTo>
                  <a:pt x="125909" y="6201144"/>
                  <a:pt x="124075" y="6196751"/>
                  <a:pt x="121737" y="6193143"/>
                </a:cubicBezTo>
                <a:cubicBezTo>
                  <a:pt x="119400" y="6189536"/>
                  <a:pt x="116437" y="6186775"/>
                  <a:pt x="112850" y="6184860"/>
                </a:cubicBezTo>
                <a:cubicBezTo>
                  <a:pt x="109262" y="6182945"/>
                  <a:pt x="105090" y="6181988"/>
                  <a:pt x="100334" y="6181988"/>
                </a:cubicBezTo>
                <a:close/>
                <a:moveTo>
                  <a:pt x="34203" y="6181988"/>
                </a:moveTo>
                <a:cubicBezTo>
                  <a:pt x="25779" y="6181988"/>
                  <a:pt x="19068" y="6184175"/>
                  <a:pt x="14070" y="6188548"/>
                </a:cubicBezTo>
                <a:cubicBezTo>
                  <a:pt x="9071" y="6192921"/>
                  <a:pt x="6189" y="6199280"/>
                  <a:pt x="5424" y="6207624"/>
                </a:cubicBezTo>
                <a:lnTo>
                  <a:pt x="16609" y="6208772"/>
                </a:lnTo>
                <a:cubicBezTo>
                  <a:pt x="16649" y="6203210"/>
                  <a:pt x="18241" y="6198857"/>
                  <a:pt x="21385" y="6195713"/>
                </a:cubicBezTo>
                <a:cubicBezTo>
                  <a:pt x="24529" y="6192569"/>
                  <a:pt x="28721" y="6190997"/>
                  <a:pt x="33961" y="6190997"/>
                </a:cubicBezTo>
                <a:cubicBezTo>
                  <a:pt x="38919" y="6190997"/>
                  <a:pt x="42940" y="6192478"/>
                  <a:pt x="46023" y="6195441"/>
                </a:cubicBezTo>
                <a:cubicBezTo>
                  <a:pt x="49107" y="6198403"/>
                  <a:pt x="50649" y="6202041"/>
                  <a:pt x="50649" y="6206354"/>
                </a:cubicBezTo>
                <a:cubicBezTo>
                  <a:pt x="50649" y="6210465"/>
                  <a:pt x="48956" y="6214829"/>
                  <a:pt x="45570" y="6219444"/>
                </a:cubicBezTo>
                <a:cubicBezTo>
                  <a:pt x="42184" y="6224059"/>
                  <a:pt x="35674" y="6230317"/>
                  <a:pt x="26041" y="6238217"/>
                </a:cubicBezTo>
                <a:cubicBezTo>
                  <a:pt x="19834" y="6243296"/>
                  <a:pt x="15087" y="6247770"/>
                  <a:pt x="11802" y="6251640"/>
                </a:cubicBezTo>
                <a:cubicBezTo>
                  <a:pt x="8517" y="6255509"/>
                  <a:pt x="6129" y="6259439"/>
                  <a:pt x="4638" y="6263430"/>
                </a:cubicBezTo>
                <a:cubicBezTo>
                  <a:pt x="3710" y="6265848"/>
                  <a:pt x="3287" y="6268367"/>
                  <a:pt x="3368" y="6270987"/>
                </a:cubicBezTo>
                <a:lnTo>
                  <a:pt x="61955" y="6270987"/>
                </a:lnTo>
                <a:lnTo>
                  <a:pt x="61955" y="6260527"/>
                </a:lnTo>
                <a:lnTo>
                  <a:pt x="18483" y="6260527"/>
                </a:lnTo>
                <a:cubicBezTo>
                  <a:pt x="19692" y="6258552"/>
                  <a:pt x="21224" y="6256587"/>
                  <a:pt x="23078" y="6254632"/>
                </a:cubicBezTo>
                <a:cubicBezTo>
                  <a:pt x="24932" y="6252678"/>
                  <a:pt x="29125" y="6248959"/>
                  <a:pt x="35654" y="6243477"/>
                </a:cubicBezTo>
                <a:cubicBezTo>
                  <a:pt x="43474" y="6236867"/>
                  <a:pt x="49067" y="6231667"/>
                  <a:pt x="52432" y="6227878"/>
                </a:cubicBezTo>
                <a:cubicBezTo>
                  <a:pt x="55798" y="6224089"/>
                  <a:pt x="58206" y="6220482"/>
                  <a:pt x="59657" y="6217056"/>
                </a:cubicBezTo>
                <a:cubicBezTo>
                  <a:pt x="61108" y="6213630"/>
                  <a:pt x="61834" y="6210143"/>
                  <a:pt x="61834" y="6206596"/>
                </a:cubicBezTo>
                <a:cubicBezTo>
                  <a:pt x="61834" y="6199623"/>
                  <a:pt x="59355" y="6193778"/>
                  <a:pt x="54397" y="6189062"/>
                </a:cubicBezTo>
                <a:cubicBezTo>
                  <a:pt x="49440" y="6184346"/>
                  <a:pt x="42708" y="6181988"/>
                  <a:pt x="34203" y="6181988"/>
                </a:cubicBezTo>
                <a:close/>
                <a:moveTo>
                  <a:pt x="3924273" y="6180839"/>
                </a:moveTo>
                <a:cubicBezTo>
                  <a:pt x="3917945" y="6180839"/>
                  <a:pt x="3912694" y="6182804"/>
                  <a:pt x="3908523" y="6186734"/>
                </a:cubicBezTo>
                <a:cubicBezTo>
                  <a:pt x="3904351" y="6190664"/>
                  <a:pt x="3902265" y="6195290"/>
                  <a:pt x="3902265" y="6200610"/>
                </a:cubicBezTo>
                <a:cubicBezTo>
                  <a:pt x="3902265" y="6203270"/>
                  <a:pt x="3902930" y="6206032"/>
                  <a:pt x="3904260" y="6208893"/>
                </a:cubicBezTo>
                <a:cubicBezTo>
                  <a:pt x="3905590" y="6211755"/>
                  <a:pt x="3908250" y="6215484"/>
                  <a:pt x="3912241" y="6220079"/>
                </a:cubicBezTo>
                <a:cubicBezTo>
                  <a:pt x="3905227" y="6223424"/>
                  <a:pt x="3899957" y="6227304"/>
                  <a:pt x="3896430" y="6231718"/>
                </a:cubicBezTo>
                <a:cubicBezTo>
                  <a:pt x="3892904" y="6236131"/>
                  <a:pt x="3891140" y="6241079"/>
                  <a:pt x="3891140" y="6246561"/>
                </a:cubicBezTo>
                <a:cubicBezTo>
                  <a:pt x="3891140" y="6252728"/>
                  <a:pt x="3893297" y="6258310"/>
                  <a:pt x="3897609" y="6263309"/>
                </a:cubicBezTo>
                <a:cubicBezTo>
                  <a:pt x="3902930" y="6269435"/>
                  <a:pt x="3910125" y="6272499"/>
                  <a:pt x="3919195" y="6272499"/>
                </a:cubicBezTo>
                <a:cubicBezTo>
                  <a:pt x="3924112" y="6272499"/>
                  <a:pt x="3928687" y="6271501"/>
                  <a:pt x="3932919" y="6269506"/>
                </a:cubicBezTo>
                <a:cubicBezTo>
                  <a:pt x="3937151" y="6267511"/>
                  <a:pt x="3941061" y="6264518"/>
                  <a:pt x="3944648" y="6260527"/>
                </a:cubicBezTo>
                <a:cubicBezTo>
                  <a:pt x="3949324" y="6266050"/>
                  <a:pt x="3953859" y="6270221"/>
                  <a:pt x="3958252" y="6273043"/>
                </a:cubicBezTo>
                <a:lnTo>
                  <a:pt x="3965568" y="6264397"/>
                </a:lnTo>
                <a:cubicBezTo>
                  <a:pt x="3960409" y="6260729"/>
                  <a:pt x="3955793" y="6256194"/>
                  <a:pt x="3951722" y="6250793"/>
                </a:cubicBezTo>
                <a:cubicBezTo>
                  <a:pt x="3955027" y="6245795"/>
                  <a:pt x="3957647" y="6239426"/>
                  <a:pt x="3959582" y="6231687"/>
                </a:cubicBezTo>
                <a:lnTo>
                  <a:pt x="3948276" y="6229269"/>
                </a:lnTo>
                <a:cubicBezTo>
                  <a:pt x="3947268" y="6233945"/>
                  <a:pt x="3945857" y="6238056"/>
                  <a:pt x="3944043" y="6241603"/>
                </a:cubicBezTo>
                <a:lnTo>
                  <a:pt x="3928142" y="6221348"/>
                </a:lnTo>
                <a:cubicBezTo>
                  <a:pt x="3939307" y="6215383"/>
                  <a:pt x="3944890" y="6208188"/>
                  <a:pt x="3944890" y="6199764"/>
                </a:cubicBezTo>
                <a:cubicBezTo>
                  <a:pt x="3944890" y="6194564"/>
                  <a:pt x="3942965" y="6190110"/>
                  <a:pt x="3939116" y="6186402"/>
                </a:cubicBezTo>
                <a:cubicBezTo>
                  <a:pt x="3935267" y="6182693"/>
                  <a:pt x="3930319" y="6180839"/>
                  <a:pt x="3924273" y="6180839"/>
                </a:cubicBezTo>
                <a:close/>
                <a:moveTo>
                  <a:pt x="3438107" y="6180839"/>
                </a:moveTo>
                <a:cubicBezTo>
                  <a:pt x="3433351" y="6180839"/>
                  <a:pt x="3429653" y="6181716"/>
                  <a:pt x="3427012" y="6183469"/>
                </a:cubicBezTo>
                <a:cubicBezTo>
                  <a:pt x="3424372" y="6185223"/>
                  <a:pt x="3422528" y="6187510"/>
                  <a:pt x="3421480" y="6190332"/>
                </a:cubicBezTo>
                <a:cubicBezTo>
                  <a:pt x="3420714" y="6192428"/>
                  <a:pt x="3420332" y="6195632"/>
                  <a:pt x="3420332" y="6199945"/>
                </a:cubicBezTo>
                <a:lnTo>
                  <a:pt x="3420332" y="6206777"/>
                </a:lnTo>
                <a:lnTo>
                  <a:pt x="3410718" y="6206777"/>
                </a:lnTo>
                <a:lnTo>
                  <a:pt x="3410718" y="6215242"/>
                </a:lnTo>
                <a:lnTo>
                  <a:pt x="3420332" y="6215242"/>
                </a:lnTo>
                <a:lnTo>
                  <a:pt x="3420332" y="6270987"/>
                </a:lnTo>
                <a:lnTo>
                  <a:pt x="3431154" y="6270987"/>
                </a:lnTo>
                <a:lnTo>
                  <a:pt x="3431154" y="6215242"/>
                </a:lnTo>
                <a:lnTo>
                  <a:pt x="3443670" y="6215242"/>
                </a:lnTo>
                <a:lnTo>
                  <a:pt x="3443670" y="6206777"/>
                </a:lnTo>
                <a:lnTo>
                  <a:pt x="3431154" y="6206777"/>
                </a:lnTo>
                <a:lnTo>
                  <a:pt x="3431154" y="6200852"/>
                </a:lnTo>
                <a:cubicBezTo>
                  <a:pt x="3431154" y="6196982"/>
                  <a:pt x="3431839" y="6194342"/>
                  <a:pt x="3433210" y="6192932"/>
                </a:cubicBezTo>
                <a:cubicBezTo>
                  <a:pt x="3434580" y="6191521"/>
                  <a:pt x="3436918" y="6190815"/>
                  <a:pt x="3440223" y="6190815"/>
                </a:cubicBezTo>
                <a:lnTo>
                  <a:pt x="3446367" y="6191395"/>
                </a:lnTo>
                <a:lnTo>
                  <a:pt x="3446367" y="6194866"/>
                </a:lnTo>
                <a:lnTo>
                  <a:pt x="3457250" y="6194866"/>
                </a:lnTo>
                <a:lnTo>
                  <a:pt x="3457250" y="6182351"/>
                </a:lnTo>
                <a:lnTo>
                  <a:pt x="3448192" y="6182351"/>
                </a:lnTo>
                <a:lnTo>
                  <a:pt x="3448265" y="6181928"/>
                </a:lnTo>
                <a:cubicBezTo>
                  <a:pt x="3444556" y="6181202"/>
                  <a:pt x="3441171" y="6180839"/>
                  <a:pt x="3438107" y="6180839"/>
                </a:cubicBezTo>
                <a:close/>
                <a:moveTo>
                  <a:pt x="3238501" y="6180839"/>
                </a:moveTo>
                <a:cubicBezTo>
                  <a:pt x="3230681" y="6180839"/>
                  <a:pt x="3223516" y="6182623"/>
                  <a:pt x="3217006" y="6186190"/>
                </a:cubicBezTo>
                <a:cubicBezTo>
                  <a:pt x="3210497" y="6189757"/>
                  <a:pt x="3205479" y="6194977"/>
                  <a:pt x="3201952" y="6201850"/>
                </a:cubicBezTo>
                <a:cubicBezTo>
                  <a:pt x="3198425" y="6208722"/>
                  <a:pt x="3196661" y="6216773"/>
                  <a:pt x="3196661" y="6226004"/>
                </a:cubicBezTo>
                <a:cubicBezTo>
                  <a:pt x="3196661" y="6234469"/>
                  <a:pt x="3198223" y="6242389"/>
                  <a:pt x="3201347" y="6249765"/>
                </a:cubicBezTo>
                <a:cubicBezTo>
                  <a:pt x="3204471" y="6257142"/>
                  <a:pt x="3209026" y="6262775"/>
                  <a:pt x="3215011" y="6266664"/>
                </a:cubicBezTo>
                <a:cubicBezTo>
                  <a:pt x="3220997" y="6270554"/>
                  <a:pt x="3228766" y="6272499"/>
                  <a:pt x="3238319" y="6272499"/>
                </a:cubicBezTo>
                <a:cubicBezTo>
                  <a:pt x="3247550" y="6272499"/>
                  <a:pt x="3255359" y="6269969"/>
                  <a:pt x="3261748" y="6264911"/>
                </a:cubicBezTo>
                <a:cubicBezTo>
                  <a:pt x="3268137" y="6259852"/>
                  <a:pt x="3272561" y="6252506"/>
                  <a:pt x="3275019" y="6242873"/>
                </a:cubicBezTo>
                <a:lnTo>
                  <a:pt x="3263290" y="6239910"/>
                </a:lnTo>
                <a:cubicBezTo>
                  <a:pt x="3261678" y="6247367"/>
                  <a:pt x="3258594" y="6252990"/>
                  <a:pt x="3254039" y="6256779"/>
                </a:cubicBezTo>
                <a:cubicBezTo>
                  <a:pt x="3249484" y="6260568"/>
                  <a:pt x="3243922" y="6262462"/>
                  <a:pt x="3237352" y="6262462"/>
                </a:cubicBezTo>
                <a:cubicBezTo>
                  <a:pt x="3231950" y="6262462"/>
                  <a:pt x="3226932" y="6261072"/>
                  <a:pt x="3222297" y="6258290"/>
                </a:cubicBezTo>
                <a:cubicBezTo>
                  <a:pt x="3217662" y="6255509"/>
                  <a:pt x="3214246" y="6251307"/>
                  <a:pt x="3212049" y="6245684"/>
                </a:cubicBezTo>
                <a:cubicBezTo>
                  <a:pt x="3209852" y="6240061"/>
                  <a:pt x="3208754" y="6233481"/>
                  <a:pt x="3208754" y="6225943"/>
                </a:cubicBezTo>
                <a:cubicBezTo>
                  <a:pt x="3208754" y="6220099"/>
                  <a:pt x="3209681" y="6214426"/>
                  <a:pt x="3211535" y="6208924"/>
                </a:cubicBezTo>
                <a:cubicBezTo>
                  <a:pt x="3213389" y="6203422"/>
                  <a:pt x="3216604" y="6199038"/>
                  <a:pt x="3221178" y="6195773"/>
                </a:cubicBezTo>
                <a:cubicBezTo>
                  <a:pt x="3225753" y="6192508"/>
                  <a:pt x="3231447" y="6190876"/>
                  <a:pt x="3238259" y="6190876"/>
                </a:cubicBezTo>
                <a:cubicBezTo>
                  <a:pt x="3244184" y="6190876"/>
                  <a:pt x="3249102" y="6192347"/>
                  <a:pt x="3253011" y="6195290"/>
                </a:cubicBezTo>
                <a:cubicBezTo>
                  <a:pt x="3256921" y="6198232"/>
                  <a:pt x="3259904" y="6202928"/>
                  <a:pt x="3261960" y="6209377"/>
                </a:cubicBezTo>
                <a:lnTo>
                  <a:pt x="3273508" y="6206656"/>
                </a:lnTo>
                <a:cubicBezTo>
                  <a:pt x="3271129" y="6198474"/>
                  <a:pt x="3266918" y="6192125"/>
                  <a:pt x="3260871" y="6187611"/>
                </a:cubicBezTo>
                <a:cubicBezTo>
                  <a:pt x="3254825" y="6183096"/>
                  <a:pt x="3247368" y="6180839"/>
                  <a:pt x="3238501" y="6180839"/>
                </a:cubicBezTo>
                <a:close/>
                <a:moveTo>
                  <a:pt x="1819276" y="6180839"/>
                </a:moveTo>
                <a:cubicBezTo>
                  <a:pt x="1811456" y="6180839"/>
                  <a:pt x="1804291" y="6182623"/>
                  <a:pt x="1797782" y="6186190"/>
                </a:cubicBezTo>
                <a:cubicBezTo>
                  <a:pt x="1791272" y="6189757"/>
                  <a:pt x="1786254" y="6194977"/>
                  <a:pt x="1782727" y="6201850"/>
                </a:cubicBezTo>
                <a:cubicBezTo>
                  <a:pt x="1779200" y="6208722"/>
                  <a:pt x="1777436" y="6216773"/>
                  <a:pt x="1777436" y="6226004"/>
                </a:cubicBezTo>
                <a:cubicBezTo>
                  <a:pt x="1777436" y="6234469"/>
                  <a:pt x="1778998" y="6242389"/>
                  <a:pt x="1782122" y="6249765"/>
                </a:cubicBezTo>
                <a:cubicBezTo>
                  <a:pt x="1785246" y="6257142"/>
                  <a:pt x="1789801" y="6262775"/>
                  <a:pt x="1795787" y="6266664"/>
                </a:cubicBezTo>
                <a:cubicBezTo>
                  <a:pt x="1801772" y="6270554"/>
                  <a:pt x="1809541" y="6272499"/>
                  <a:pt x="1819094" y="6272499"/>
                </a:cubicBezTo>
                <a:cubicBezTo>
                  <a:pt x="1828325" y="6272499"/>
                  <a:pt x="1836134" y="6269969"/>
                  <a:pt x="1842523" y="6264911"/>
                </a:cubicBezTo>
                <a:cubicBezTo>
                  <a:pt x="1848912" y="6259852"/>
                  <a:pt x="1853336" y="6252506"/>
                  <a:pt x="1855794" y="6242873"/>
                </a:cubicBezTo>
                <a:lnTo>
                  <a:pt x="1844065" y="6239910"/>
                </a:lnTo>
                <a:cubicBezTo>
                  <a:pt x="1842453" y="6247367"/>
                  <a:pt x="1839369" y="6252990"/>
                  <a:pt x="1834814" y="6256779"/>
                </a:cubicBezTo>
                <a:cubicBezTo>
                  <a:pt x="1830259" y="6260568"/>
                  <a:pt x="1824697" y="6262462"/>
                  <a:pt x="1818127" y="6262462"/>
                </a:cubicBezTo>
                <a:cubicBezTo>
                  <a:pt x="1812726" y="6262462"/>
                  <a:pt x="1807707" y="6261072"/>
                  <a:pt x="1803072" y="6258290"/>
                </a:cubicBezTo>
                <a:cubicBezTo>
                  <a:pt x="1798437" y="6255509"/>
                  <a:pt x="1795021" y="6251307"/>
                  <a:pt x="1792824" y="6245684"/>
                </a:cubicBezTo>
                <a:cubicBezTo>
                  <a:pt x="1790627" y="6240061"/>
                  <a:pt x="1789529" y="6233481"/>
                  <a:pt x="1789529" y="6225943"/>
                </a:cubicBezTo>
                <a:cubicBezTo>
                  <a:pt x="1789529" y="6220099"/>
                  <a:pt x="1790456" y="6214426"/>
                  <a:pt x="1792310" y="6208924"/>
                </a:cubicBezTo>
                <a:cubicBezTo>
                  <a:pt x="1794164" y="6203422"/>
                  <a:pt x="1797379" y="6199038"/>
                  <a:pt x="1801954" y="6195773"/>
                </a:cubicBezTo>
                <a:cubicBezTo>
                  <a:pt x="1806529" y="6192508"/>
                  <a:pt x="1812222" y="6190876"/>
                  <a:pt x="1819034" y="6190876"/>
                </a:cubicBezTo>
                <a:cubicBezTo>
                  <a:pt x="1824959" y="6190876"/>
                  <a:pt x="1829877" y="6192347"/>
                  <a:pt x="1833787" y="6195290"/>
                </a:cubicBezTo>
                <a:cubicBezTo>
                  <a:pt x="1837696" y="6198232"/>
                  <a:pt x="1840679" y="6202928"/>
                  <a:pt x="1842735" y="6209377"/>
                </a:cubicBezTo>
                <a:lnTo>
                  <a:pt x="1854283" y="6206656"/>
                </a:lnTo>
                <a:cubicBezTo>
                  <a:pt x="1851905" y="6198474"/>
                  <a:pt x="1847692" y="6192125"/>
                  <a:pt x="1841646" y="6187611"/>
                </a:cubicBezTo>
                <a:cubicBezTo>
                  <a:pt x="1835600" y="6183096"/>
                  <a:pt x="1828143" y="6180839"/>
                  <a:pt x="1819276" y="6180839"/>
                </a:cubicBezTo>
                <a:close/>
                <a:moveTo>
                  <a:pt x="0" y="0"/>
                </a:moveTo>
                <a:lnTo>
                  <a:pt x="11639550" y="0"/>
                </a:lnTo>
                <a:lnTo>
                  <a:pt x="11639550" y="6292741"/>
                </a:lnTo>
                <a:lnTo>
                  <a:pt x="4568198" y="6292741"/>
                </a:lnTo>
                <a:lnTo>
                  <a:pt x="4573335" y="6286647"/>
                </a:lnTo>
                <a:cubicBezTo>
                  <a:pt x="4574786" y="6283986"/>
                  <a:pt x="4576822" y="6279129"/>
                  <a:pt x="4579442" y="6272076"/>
                </a:cubicBezTo>
                <a:lnTo>
                  <a:pt x="4603868" y="6206777"/>
                </a:lnTo>
                <a:lnTo>
                  <a:pt x="4592985" y="6206777"/>
                </a:lnTo>
                <a:lnTo>
                  <a:pt x="4579261" y="6244203"/>
                </a:lnTo>
                <a:cubicBezTo>
                  <a:pt x="4577528" y="6248959"/>
                  <a:pt x="4576036" y="6253836"/>
                  <a:pt x="4574786" y="6258834"/>
                </a:cubicBezTo>
                <a:cubicBezTo>
                  <a:pt x="4573416" y="6253635"/>
                  <a:pt x="4571864" y="6248677"/>
                  <a:pt x="4570131" y="6243961"/>
                </a:cubicBezTo>
                <a:lnTo>
                  <a:pt x="4556769" y="6206777"/>
                </a:lnTo>
                <a:lnTo>
                  <a:pt x="4545039" y="6206777"/>
                </a:lnTo>
                <a:lnTo>
                  <a:pt x="4545541" y="6208102"/>
                </a:lnTo>
                <a:lnTo>
                  <a:pt x="4536686" y="6205326"/>
                </a:lnTo>
                <a:cubicBezTo>
                  <a:pt x="4534147" y="6205326"/>
                  <a:pt x="4531819" y="6206052"/>
                  <a:pt x="4529703" y="6207503"/>
                </a:cubicBezTo>
                <a:cubicBezTo>
                  <a:pt x="4527587" y="6208954"/>
                  <a:pt x="4525280" y="6211957"/>
                  <a:pt x="4522780" y="6216512"/>
                </a:cubicBezTo>
                <a:lnTo>
                  <a:pt x="4522780" y="6206777"/>
                </a:lnTo>
                <a:lnTo>
                  <a:pt x="4512986" y="6206777"/>
                </a:lnTo>
                <a:lnTo>
                  <a:pt x="4512986" y="6270987"/>
                </a:lnTo>
                <a:lnTo>
                  <a:pt x="4523869" y="6270987"/>
                </a:lnTo>
                <a:lnTo>
                  <a:pt x="4523869" y="6237371"/>
                </a:lnTo>
                <a:cubicBezTo>
                  <a:pt x="4523869" y="6232776"/>
                  <a:pt x="4524473" y="6228543"/>
                  <a:pt x="4525683" y="6224674"/>
                </a:cubicBezTo>
                <a:cubicBezTo>
                  <a:pt x="4526489" y="6222134"/>
                  <a:pt x="4527839" y="6220149"/>
                  <a:pt x="4529733" y="6218718"/>
                </a:cubicBezTo>
                <a:cubicBezTo>
                  <a:pt x="4531628" y="6217287"/>
                  <a:pt x="4533764" y="6216572"/>
                  <a:pt x="4536142" y="6216572"/>
                </a:cubicBezTo>
                <a:cubicBezTo>
                  <a:pt x="4538803" y="6216572"/>
                  <a:pt x="4541463" y="6217358"/>
                  <a:pt x="4544123" y="6218930"/>
                </a:cubicBezTo>
                <a:lnTo>
                  <a:pt x="4546855" y="6211571"/>
                </a:lnTo>
                <a:lnTo>
                  <a:pt x="4569405" y="6271108"/>
                </a:lnTo>
                <a:cubicBezTo>
                  <a:pt x="4568962" y="6272277"/>
                  <a:pt x="4568640" y="6273164"/>
                  <a:pt x="4568438" y="6273768"/>
                </a:cubicBezTo>
                <a:cubicBezTo>
                  <a:pt x="4566906" y="6278081"/>
                  <a:pt x="4565798" y="6280782"/>
                  <a:pt x="4565113" y="6281870"/>
                </a:cubicBezTo>
                <a:cubicBezTo>
                  <a:pt x="4564185" y="6283321"/>
                  <a:pt x="4562997" y="6284450"/>
                  <a:pt x="4561546" y="6285256"/>
                </a:cubicBezTo>
                <a:cubicBezTo>
                  <a:pt x="4560094" y="6286062"/>
                  <a:pt x="4558160" y="6286465"/>
                  <a:pt x="4555741" y="6286465"/>
                </a:cubicBezTo>
                <a:cubicBezTo>
                  <a:pt x="4553967" y="6286465"/>
                  <a:pt x="4551892" y="6286143"/>
                  <a:pt x="4549514" y="6285498"/>
                </a:cubicBezTo>
                <a:lnTo>
                  <a:pt x="4550371" y="6292741"/>
                </a:lnTo>
                <a:lnTo>
                  <a:pt x="4219190" y="6292741"/>
                </a:lnTo>
                <a:lnTo>
                  <a:pt x="4219190" y="6264336"/>
                </a:lnTo>
                <a:cubicBezTo>
                  <a:pt x="4221044" y="6266674"/>
                  <a:pt x="4223412" y="6268609"/>
                  <a:pt x="4226294" y="6270141"/>
                </a:cubicBezTo>
                <a:cubicBezTo>
                  <a:pt x="4229176" y="6271672"/>
                  <a:pt x="4232431" y="6272438"/>
                  <a:pt x="4236058" y="6272438"/>
                </a:cubicBezTo>
                <a:cubicBezTo>
                  <a:pt x="4241016" y="6272438"/>
                  <a:pt x="4245742" y="6271038"/>
                  <a:pt x="4250237" y="6268236"/>
                </a:cubicBezTo>
                <a:cubicBezTo>
                  <a:pt x="4254731" y="6265435"/>
                  <a:pt x="4258157" y="6261404"/>
                  <a:pt x="4260515" y="6256144"/>
                </a:cubicBezTo>
                <a:cubicBezTo>
                  <a:pt x="4262873" y="6250884"/>
                  <a:pt x="4264052" y="6244969"/>
                  <a:pt x="4264052" y="6238399"/>
                </a:cubicBezTo>
                <a:cubicBezTo>
                  <a:pt x="4264052" y="6232272"/>
                  <a:pt x="4262984" y="6226639"/>
                  <a:pt x="4260848" y="6221500"/>
                </a:cubicBezTo>
                <a:cubicBezTo>
                  <a:pt x="4258711" y="6216360"/>
                  <a:pt x="4255547" y="6212380"/>
                  <a:pt x="4251355" y="6209558"/>
                </a:cubicBezTo>
                <a:cubicBezTo>
                  <a:pt x="4247163" y="6206737"/>
                  <a:pt x="4242326" y="6205326"/>
                  <a:pt x="4236844" y="6205326"/>
                </a:cubicBezTo>
                <a:cubicBezTo>
                  <a:pt x="4232652" y="6205326"/>
                  <a:pt x="4229085" y="6206142"/>
                  <a:pt x="4226143" y="6207775"/>
                </a:cubicBezTo>
                <a:cubicBezTo>
                  <a:pt x="4223200" y="6209407"/>
                  <a:pt x="4220560" y="6211856"/>
                  <a:pt x="4218222" y="6215121"/>
                </a:cubicBezTo>
                <a:lnTo>
                  <a:pt x="4218222" y="6206777"/>
                </a:lnTo>
                <a:lnTo>
                  <a:pt x="4208307" y="6206777"/>
                </a:lnTo>
                <a:lnTo>
                  <a:pt x="4208307" y="6292741"/>
                </a:lnTo>
                <a:lnTo>
                  <a:pt x="3144679" y="6292741"/>
                </a:lnTo>
                <a:lnTo>
                  <a:pt x="3144679" y="6180839"/>
                </a:lnTo>
                <a:lnTo>
                  <a:pt x="3135186" y="6180839"/>
                </a:lnTo>
                <a:lnTo>
                  <a:pt x="3135186" y="6292741"/>
                </a:lnTo>
                <a:lnTo>
                  <a:pt x="2315087" y="6292741"/>
                </a:lnTo>
                <a:lnTo>
                  <a:pt x="2324098" y="6283533"/>
                </a:lnTo>
                <a:cubicBezTo>
                  <a:pt x="2326134" y="6279361"/>
                  <a:pt x="2327152" y="6272277"/>
                  <a:pt x="2327152" y="6262281"/>
                </a:cubicBezTo>
                <a:lnTo>
                  <a:pt x="2327152" y="6206777"/>
                </a:lnTo>
                <a:lnTo>
                  <a:pt x="2317115" y="6206777"/>
                </a:lnTo>
                <a:lnTo>
                  <a:pt x="2317115" y="6214516"/>
                </a:lnTo>
                <a:cubicBezTo>
                  <a:pt x="2312197" y="6208390"/>
                  <a:pt x="2305950" y="6205326"/>
                  <a:pt x="2298372" y="6205326"/>
                </a:cubicBezTo>
                <a:cubicBezTo>
                  <a:pt x="2292689" y="6205326"/>
                  <a:pt x="2287741" y="6206737"/>
                  <a:pt x="2283529" y="6209558"/>
                </a:cubicBezTo>
                <a:cubicBezTo>
                  <a:pt x="2279317" y="6212380"/>
                  <a:pt x="2276102" y="6216381"/>
                  <a:pt x="2273885" y="6221560"/>
                </a:cubicBezTo>
                <a:cubicBezTo>
                  <a:pt x="2271668" y="6226740"/>
                  <a:pt x="2270560" y="6232393"/>
                  <a:pt x="2270560" y="6238519"/>
                </a:cubicBezTo>
                <a:cubicBezTo>
                  <a:pt x="2270560" y="6247427"/>
                  <a:pt x="2272978" y="6255066"/>
                  <a:pt x="2277815" y="6261434"/>
                </a:cubicBezTo>
                <a:cubicBezTo>
                  <a:pt x="2282652" y="6267803"/>
                  <a:pt x="2289484" y="6270987"/>
                  <a:pt x="2298311" y="6270987"/>
                </a:cubicBezTo>
                <a:cubicBezTo>
                  <a:pt x="2305406" y="6270987"/>
                  <a:pt x="2311331" y="6268186"/>
                  <a:pt x="2316087" y="6262583"/>
                </a:cubicBezTo>
                <a:cubicBezTo>
                  <a:pt x="2316128" y="6269677"/>
                  <a:pt x="2315866" y="6274333"/>
                  <a:pt x="2315301" y="6276550"/>
                </a:cubicBezTo>
                <a:cubicBezTo>
                  <a:pt x="2314334" y="6280177"/>
                  <a:pt x="2312480" y="6282999"/>
                  <a:pt x="2309739" y="6285014"/>
                </a:cubicBezTo>
                <a:cubicBezTo>
                  <a:pt x="2306998" y="6287030"/>
                  <a:pt x="2303108" y="6288037"/>
                  <a:pt x="2298070" y="6288037"/>
                </a:cubicBezTo>
                <a:cubicBezTo>
                  <a:pt x="2293394" y="6288037"/>
                  <a:pt x="2289706" y="6287030"/>
                  <a:pt x="2287005" y="6285014"/>
                </a:cubicBezTo>
                <a:cubicBezTo>
                  <a:pt x="2284990" y="6283523"/>
                  <a:pt x="2283760" y="6281145"/>
                  <a:pt x="2283317" y="6277880"/>
                </a:cubicBezTo>
                <a:lnTo>
                  <a:pt x="2272736" y="6276308"/>
                </a:lnTo>
                <a:cubicBezTo>
                  <a:pt x="2272575" y="6283241"/>
                  <a:pt x="2274852" y="6288430"/>
                  <a:pt x="2279569" y="6291877"/>
                </a:cubicBezTo>
                <a:lnTo>
                  <a:pt x="2282673" y="6292741"/>
                </a:lnTo>
                <a:lnTo>
                  <a:pt x="1925479" y="6292741"/>
                </a:lnTo>
                <a:lnTo>
                  <a:pt x="1925479" y="6180839"/>
                </a:lnTo>
                <a:lnTo>
                  <a:pt x="1915986" y="6180839"/>
                </a:lnTo>
                <a:lnTo>
                  <a:pt x="1915986" y="6292741"/>
                </a:lnTo>
                <a:lnTo>
                  <a:pt x="543437" y="6292741"/>
                </a:lnTo>
                <a:lnTo>
                  <a:pt x="552448" y="6283533"/>
                </a:lnTo>
                <a:cubicBezTo>
                  <a:pt x="554484" y="6279361"/>
                  <a:pt x="555502" y="6272277"/>
                  <a:pt x="555502" y="6262281"/>
                </a:cubicBezTo>
                <a:lnTo>
                  <a:pt x="555502" y="6206777"/>
                </a:lnTo>
                <a:lnTo>
                  <a:pt x="545465" y="6206777"/>
                </a:lnTo>
                <a:lnTo>
                  <a:pt x="545465" y="6214516"/>
                </a:lnTo>
                <a:cubicBezTo>
                  <a:pt x="540548" y="6208390"/>
                  <a:pt x="534300" y="6205326"/>
                  <a:pt x="526722" y="6205326"/>
                </a:cubicBezTo>
                <a:cubicBezTo>
                  <a:pt x="521039" y="6205326"/>
                  <a:pt x="516091" y="6206737"/>
                  <a:pt x="511879" y="6209558"/>
                </a:cubicBezTo>
                <a:cubicBezTo>
                  <a:pt x="507667" y="6212380"/>
                  <a:pt x="504452" y="6216381"/>
                  <a:pt x="502235" y="6221560"/>
                </a:cubicBezTo>
                <a:cubicBezTo>
                  <a:pt x="500018" y="6226740"/>
                  <a:pt x="498910" y="6232393"/>
                  <a:pt x="498910" y="6238519"/>
                </a:cubicBezTo>
                <a:cubicBezTo>
                  <a:pt x="498910" y="6247427"/>
                  <a:pt x="501328" y="6255066"/>
                  <a:pt x="506165" y="6261434"/>
                </a:cubicBezTo>
                <a:cubicBezTo>
                  <a:pt x="511002" y="6267803"/>
                  <a:pt x="517834" y="6270987"/>
                  <a:pt x="526662" y="6270987"/>
                </a:cubicBezTo>
                <a:cubicBezTo>
                  <a:pt x="533756" y="6270987"/>
                  <a:pt x="539681" y="6268186"/>
                  <a:pt x="544437" y="6262583"/>
                </a:cubicBezTo>
                <a:cubicBezTo>
                  <a:pt x="544478" y="6269677"/>
                  <a:pt x="544216" y="6274333"/>
                  <a:pt x="543651" y="6276550"/>
                </a:cubicBezTo>
                <a:cubicBezTo>
                  <a:pt x="542684" y="6280177"/>
                  <a:pt x="540830" y="6282999"/>
                  <a:pt x="538089" y="6285014"/>
                </a:cubicBezTo>
                <a:cubicBezTo>
                  <a:pt x="535348" y="6287030"/>
                  <a:pt x="531458" y="6288037"/>
                  <a:pt x="526420" y="6288037"/>
                </a:cubicBezTo>
                <a:cubicBezTo>
                  <a:pt x="521744" y="6288037"/>
                  <a:pt x="518056" y="6287030"/>
                  <a:pt x="515355" y="6285014"/>
                </a:cubicBezTo>
                <a:cubicBezTo>
                  <a:pt x="513340" y="6283523"/>
                  <a:pt x="512111" y="6281145"/>
                  <a:pt x="511667" y="6277880"/>
                </a:cubicBezTo>
                <a:lnTo>
                  <a:pt x="501086" y="6276308"/>
                </a:lnTo>
                <a:cubicBezTo>
                  <a:pt x="500925" y="6283241"/>
                  <a:pt x="503203" y="6288430"/>
                  <a:pt x="507918" y="6291877"/>
                </a:cubicBezTo>
                <a:lnTo>
                  <a:pt x="511023" y="6292741"/>
                </a:lnTo>
                <a:lnTo>
                  <a:pt x="0" y="6292741"/>
                </a:lnTo>
                <a:close/>
              </a:path>
            </a:pathLst>
          </a:custGeom>
        </p:spPr>
        <p:txBody>
          <a:bodyPr wrap="square" lIns="274320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add image &gt;</a:t>
            </a:r>
          </a:p>
        </p:txBody>
      </p:sp>
    </p:spTree>
    <p:extLst>
      <p:ext uri="{BB962C8B-B14F-4D97-AF65-F5344CB8AC3E}">
        <p14:creationId xmlns:p14="http://schemas.microsoft.com/office/powerpoint/2010/main" val="2299337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Image w/ Title_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979667-957F-41D6-8BE4-333CB46A22FC}"/>
              </a:ext>
            </a:extLst>
          </p:cNvPr>
          <p:cNvSpPr/>
          <p:nvPr/>
        </p:nvSpPr>
        <p:spPr>
          <a:xfrm>
            <a:off x="276034" y="279641"/>
            <a:ext cx="11639933" cy="529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F4D23-E933-4A8F-9116-C06DB5CDA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6225" y="277707"/>
            <a:ext cx="11639550" cy="5303837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6D3B3-0A2F-4918-AAAC-DE4B8C9800F8}"/>
              </a:ext>
            </a:extLst>
          </p:cNvPr>
          <p:cNvSpPr txBox="1"/>
          <p:nvPr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C2B0B95-617F-4244-AD97-49E8CACCD1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656362"/>
            <a:ext cx="12191999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D746BB-10F7-498D-922D-9165857E9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98CB77A-B80C-408E-873A-D00C00363B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1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 w/ Title_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623B67-B35F-4833-8748-ECB4524BE327}"/>
              </a:ext>
            </a:extLst>
          </p:cNvPr>
          <p:cNvSpPr/>
          <p:nvPr/>
        </p:nvSpPr>
        <p:spPr>
          <a:xfrm>
            <a:off x="6246496" y="270083"/>
            <a:ext cx="566928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27A9D3-381E-4612-A226-2E94DC5C060B}"/>
              </a:ext>
            </a:extLst>
          </p:cNvPr>
          <p:cNvSpPr/>
          <p:nvPr/>
        </p:nvSpPr>
        <p:spPr>
          <a:xfrm>
            <a:off x="275844" y="274636"/>
            <a:ext cx="566928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E1A71C2-B0EE-4757-B138-40DDE56C5E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6496" y="274637"/>
            <a:ext cx="5669280" cy="5303837"/>
          </a:xfrm>
          <a:noFill/>
        </p:spPr>
        <p:txBody>
          <a:bodyPr lIns="45720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F4D23-E933-4A8F-9116-C06DB5CDA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6224" y="274638"/>
            <a:ext cx="5669280" cy="5303837"/>
          </a:xfrm>
          <a:noFill/>
        </p:spPr>
        <p:txBody>
          <a:bodyPr lIns="45720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2A6870-801B-4FF1-AEB4-F7A49937C3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656362"/>
            <a:ext cx="12191999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B5D1B-571E-400C-A519-2E0A2B97C865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1976184-D75D-4123-A3B6-3EA026EB6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D915F44-313A-4D3B-9E08-12F09F974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53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ertical Image w/ Title_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192C4-E3EB-4B13-8AA2-5DEAB3CB67DA}"/>
              </a:ext>
            </a:extLst>
          </p:cNvPr>
          <p:cNvSpPr/>
          <p:nvPr/>
        </p:nvSpPr>
        <p:spPr>
          <a:xfrm>
            <a:off x="275844" y="278660"/>
            <a:ext cx="370332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6965F3-4F34-4A3E-A917-B0552201FBF5}"/>
              </a:ext>
            </a:extLst>
          </p:cNvPr>
          <p:cNvSpPr/>
          <p:nvPr/>
        </p:nvSpPr>
        <p:spPr>
          <a:xfrm>
            <a:off x="4244150" y="278660"/>
            <a:ext cx="370332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4060-38CE-4E08-9CFF-3F22D38465CC}"/>
              </a:ext>
            </a:extLst>
          </p:cNvPr>
          <p:cNvSpPr/>
          <p:nvPr/>
        </p:nvSpPr>
        <p:spPr>
          <a:xfrm>
            <a:off x="8212456" y="278660"/>
            <a:ext cx="370332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F4D23-E933-4A8F-9116-C06DB5CDA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6224" y="274638"/>
            <a:ext cx="3703320" cy="5303837"/>
          </a:xfrm>
          <a:noFill/>
        </p:spPr>
        <p:txBody>
          <a:bodyPr lIns="45720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E1A71C2-B0EE-4757-B138-40DDE56C5E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12456" y="274636"/>
            <a:ext cx="3703320" cy="5303837"/>
          </a:xfrm>
          <a:noFill/>
        </p:spPr>
        <p:txBody>
          <a:bodyPr lIns="45720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A660CA7-6634-4AAD-B747-ABF81322A1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4340" y="274637"/>
            <a:ext cx="3703320" cy="5303837"/>
          </a:xfrm>
          <a:noFill/>
        </p:spPr>
        <p:txBody>
          <a:bodyPr lIns="45720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18AE3A-7265-412F-B2BF-9D2C58706F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656362"/>
            <a:ext cx="12191999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CD01A-F93E-4E7B-B248-FDEA59116383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9812FE8-FCB5-437D-B98F-1319A1284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FEF024A-FC57-4BFC-B15D-BE1073F58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699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orizontal Image w/ Title_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1C94A6-408A-4269-8635-03D61F7AB594}"/>
              </a:ext>
            </a:extLst>
          </p:cNvPr>
          <p:cNvSpPr/>
          <p:nvPr/>
        </p:nvSpPr>
        <p:spPr>
          <a:xfrm>
            <a:off x="6246308" y="3412271"/>
            <a:ext cx="5669280" cy="288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8FCF2D-A76A-442A-8D0E-8AC3B741F2B7}"/>
              </a:ext>
            </a:extLst>
          </p:cNvPr>
          <p:cNvSpPr/>
          <p:nvPr/>
        </p:nvSpPr>
        <p:spPr>
          <a:xfrm>
            <a:off x="6246498" y="274636"/>
            <a:ext cx="5669280" cy="288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CE368F-601D-4F10-969A-5519BEAD325A}"/>
              </a:ext>
            </a:extLst>
          </p:cNvPr>
          <p:cNvSpPr/>
          <p:nvPr/>
        </p:nvSpPr>
        <p:spPr>
          <a:xfrm>
            <a:off x="275844" y="274636"/>
            <a:ext cx="5669280" cy="5248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F4D23-E933-4A8F-9116-C06DB5CDA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5844" y="274636"/>
            <a:ext cx="5669280" cy="5240755"/>
          </a:xfrm>
          <a:noFill/>
          <a:ln>
            <a:noFill/>
          </a:ln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FAEC370-C508-4352-A281-FCE82EC68F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6498" y="274637"/>
            <a:ext cx="5669280" cy="2880360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01B5F3DA-E4D5-409A-8907-B183E793A1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6498" y="3412272"/>
            <a:ext cx="5669280" cy="2880360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8427FB-0A4A-4F33-A93E-A4781985EC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656362"/>
            <a:ext cx="5945314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663F2-C7EB-474A-87A4-FF7D7DB93DC5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4189D83-DCB9-49BC-979A-C0622E0A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5173145-8FEC-4C84-80AE-80F2E33D8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1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Horizontal Image w/ Title_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54359A-4B41-4D38-B0B2-8D7781CF41F5}"/>
              </a:ext>
            </a:extLst>
          </p:cNvPr>
          <p:cNvSpPr/>
          <p:nvPr/>
        </p:nvSpPr>
        <p:spPr>
          <a:xfrm>
            <a:off x="275844" y="274636"/>
            <a:ext cx="5669280" cy="247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043A0-E336-460F-8860-49482EA6FBAF}"/>
              </a:ext>
            </a:extLst>
          </p:cNvPr>
          <p:cNvSpPr/>
          <p:nvPr/>
        </p:nvSpPr>
        <p:spPr>
          <a:xfrm>
            <a:off x="275844" y="3046084"/>
            <a:ext cx="5669280" cy="247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52A378-1C6B-412A-A433-0E7241ADF7FF}"/>
              </a:ext>
            </a:extLst>
          </p:cNvPr>
          <p:cNvSpPr/>
          <p:nvPr/>
        </p:nvSpPr>
        <p:spPr>
          <a:xfrm>
            <a:off x="6246496" y="3038464"/>
            <a:ext cx="5669280" cy="247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1D1516-C2E2-4595-984A-6F9EC8546E5E}"/>
              </a:ext>
            </a:extLst>
          </p:cNvPr>
          <p:cNvSpPr/>
          <p:nvPr/>
        </p:nvSpPr>
        <p:spPr>
          <a:xfrm>
            <a:off x="6246118" y="278660"/>
            <a:ext cx="5669280" cy="247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F4D23-E933-4A8F-9116-C06DB5CDA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6224" y="274636"/>
            <a:ext cx="5669280" cy="2468880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D95D4B1-3A88-4FDF-AFE5-B2DB21FB2C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6224" y="3046512"/>
            <a:ext cx="5669280" cy="2468880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1A6D7CA-8681-470A-90A6-015FA3F688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6498" y="282684"/>
            <a:ext cx="5669280" cy="2468880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3A42F3F-8284-4BAA-89E3-68C8CB38BD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6496" y="3046512"/>
            <a:ext cx="5669280" cy="2468880"/>
          </a:xfrm>
          <a:noFill/>
        </p:spPr>
        <p:txBody>
          <a:bodyPr lIns="457200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A985888-C857-43DA-B531-AD4AB61832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656362"/>
            <a:ext cx="12191999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51EAD9-F4B5-4C7A-900E-10B7ABA55B90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024EC8-19D5-44E0-AB5E-7DF10B81D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57DAC49-56CB-4609-A95F-E222AE301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06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ical Image w/ Title_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0B85BF-0E03-46A0-BA48-D2AD0DD7139C}"/>
              </a:ext>
            </a:extLst>
          </p:cNvPr>
          <p:cNvSpPr/>
          <p:nvPr/>
        </p:nvSpPr>
        <p:spPr>
          <a:xfrm>
            <a:off x="275844" y="274478"/>
            <a:ext cx="274320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12FBD-D4F8-458A-88CB-CBDF2E628357}"/>
              </a:ext>
            </a:extLst>
          </p:cNvPr>
          <p:cNvSpPr/>
          <p:nvPr/>
        </p:nvSpPr>
        <p:spPr>
          <a:xfrm>
            <a:off x="3241421" y="274478"/>
            <a:ext cx="274320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09C39A-5FE9-47CC-BB2C-9BB64D83D2F3}"/>
              </a:ext>
            </a:extLst>
          </p:cNvPr>
          <p:cNvSpPr/>
          <p:nvPr/>
        </p:nvSpPr>
        <p:spPr>
          <a:xfrm>
            <a:off x="6206998" y="274478"/>
            <a:ext cx="274320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C279E0-EC4A-4A3D-9821-BC25FDAF0194}"/>
              </a:ext>
            </a:extLst>
          </p:cNvPr>
          <p:cNvSpPr/>
          <p:nvPr/>
        </p:nvSpPr>
        <p:spPr>
          <a:xfrm>
            <a:off x="9172576" y="274478"/>
            <a:ext cx="2743200" cy="530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F4D23-E933-4A8F-9116-C06DB5CDA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6224" y="274478"/>
            <a:ext cx="2743200" cy="5303837"/>
          </a:xfrm>
          <a:noFill/>
        </p:spPr>
        <p:txBody>
          <a:bodyPr lIns="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042A1DD-38BF-4DCF-8F67-FEC14A70C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1675" y="274478"/>
            <a:ext cx="2743200" cy="5303837"/>
          </a:xfrm>
          <a:noFill/>
        </p:spPr>
        <p:txBody>
          <a:bodyPr lIns="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D6CBCE9-ED9D-410D-BBFB-A68ED2FD1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2576" y="274478"/>
            <a:ext cx="2743200" cy="5303837"/>
          </a:xfrm>
          <a:noFill/>
        </p:spPr>
        <p:txBody>
          <a:bodyPr lIns="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934EBBF-DA63-46FD-849F-90166E9E4A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7126" y="274478"/>
            <a:ext cx="2743200" cy="5303837"/>
          </a:xfrm>
          <a:noFill/>
        </p:spPr>
        <p:txBody>
          <a:bodyPr lIns="0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73ECD46-E872-45FA-ADE2-0AEE88809E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656362"/>
            <a:ext cx="12191999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3701C9-47FC-4BEF-B502-9919CA58CA41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800A692-37CA-4762-9CBA-8F57A9756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33BEFA2-4B1A-4874-B9E6-8EC3D3D41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112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9D963-1894-4258-8CB0-5B9C3F95D443}"/>
              </a:ext>
            </a:extLst>
          </p:cNvPr>
          <p:cNvSpPr/>
          <p:nvPr/>
        </p:nvSpPr>
        <p:spPr>
          <a:xfrm>
            <a:off x="2363893" y="274320"/>
            <a:ext cx="201506" cy="5303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7D6E526-3026-4349-AE77-EE786394A2AB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2488692" y="274320"/>
            <a:ext cx="9427464" cy="5303520"/>
          </a:xfrm>
          <a:solidFill>
            <a:schemeClr val="bg1">
              <a:lumMod val="95000"/>
            </a:schemeClr>
          </a:solidFill>
        </p:spPr>
        <p:txBody>
          <a:bodyPr lIns="457200"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video &gt;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6E9057-6F1A-40C0-9608-A3946ABC8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5656362"/>
            <a:ext cx="11915966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14D18-DD17-4E52-8492-0F3653E290FA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EF99D1-F57E-4117-9746-28F00CFCC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2D8CCC-ED43-4E85-8CF1-010A61E07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2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BFA69F-7236-43C7-A54E-34EF8637768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59381B-2BA1-4B22-8629-83D00E4C0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381" y="1185651"/>
            <a:ext cx="6095619" cy="5106982"/>
          </a:xfrm>
        </p:spPr>
        <p:txBody>
          <a:bodyPr lIns="274320" rIns="274320">
            <a:noAutofit/>
          </a:bodyPr>
          <a:lstStyle>
            <a:lvl1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 marL="1005840" indent="-2743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479B475-2C3A-4018-A4B1-B94F8235EA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72785"/>
            <a:ext cx="6095619" cy="640080"/>
          </a:xfrm>
        </p:spPr>
        <p:txBody>
          <a:bodyPr rIns="274320">
            <a:normAutofit/>
          </a:bodyPr>
          <a:lstStyle>
            <a:lvl1pPr algn="r"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57CF69-6810-41C5-940F-BEF3CE1BA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31B9D7C-F8E1-42A1-81C6-A9615DEEC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EF938660-54F3-4CD1-9248-9ECD400CA2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1829898" y="6541223"/>
                </a:moveTo>
                <a:lnTo>
                  <a:pt x="1829898" y="6553617"/>
                </a:lnTo>
                <a:lnTo>
                  <a:pt x="1836065" y="6553617"/>
                </a:lnTo>
                <a:cubicBezTo>
                  <a:pt x="1835944" y="6557285"/>
                  <a:pt x="1835340" y="6560097"/>
                  <a:pt x="1834252" y="6562052"/>
                </a:cubicBezTo>
                <a:cubicBezTo>
                  <a:pt x="1833163" y="6564007"/>
                  <a:pt x="1831470" y="6565488"/>
                  <a:pt x="1829173" y="6566496"/>
                </a:cubicBezTo>
                <a:lnTo>
                  <a:pt x="1832196" y="6571151"/>
                </a:lnTo>
                <a:cubicBezTo>
                  <a:pt x="1835703" y="6569619"/>
                  <a:pt x="1838262" y="6567453"/>
                  <a:pt x="1839874" y="6564651"/>
                </a:cubicBezTo>
                <a:cubicBezTo>
                  <a:pt x="1841487" y="6561850"/>
                  <a:pt x="1842293" y="6558172"/>
                  <a:pt x="1842293" y="6553617"/>
                </a:cubicBezTo>
                <a:lnTo>
                  <a:pt x="1842293" y="6541223"/>
                </a:lnTo>
                <a:close/>
                <a:moveTo>
                  <a:pt x="4763649" y="6521391"/>
                </a:moveTo>
                <a:lnTo>
                  <a:pt x="4763649" y="6525382"/>
                </a:lnTo>
                <a:cubicBezTo>
                  <a:pt x="4763649" y="6530178"/>
                  <a:pt x="4763065" y="6533806"/>
                  <a:pt x="4761896" y="6536265"/>
                </a:cubicBezTo>
                <a:cubicBezTo>
                  <a:pt x="4760364" y="6539449"/>
                  <a:pt x="4757966" y="6541958"/>
                  <a:pt x="4754701" y="6543792"/>
                </a:cubicBezTo>
                <a:cubicBezTo>
                  <a:pt x="4751436" y="6545626"/>
                  <a:pt x="4747708" y="6546543"/>
                  <a:pt x="4743516" y="6546543"/>
                </a:cubicBezTo>
                <a:cubicBezTo>
                  <a:pt x="4739283" y="6546543"/>
                  <a:pt x="4736069" y="6545576"/>
                  <a:pt x="4733872" y="6543641"/>
                </a:cubicBezTo>
                <a:cubicBezTo>
                  <a:pt x="4731675" y="6541706"/>
                  <a:pt x="4730577" y="6539288"/>
                  <a:pt x="4730577" y="6536386"/>
                </a:cubicBezTo>
                <a:cubicBezTo>
                  <a:pt x="4730577" y="6534491"/>
                  <a:pt x="4731081" y="6532768"/>
                  <a:pt x="4732089" y="6531216"/>
                </a:cubicBezTo>
                <a:cubicBezTo>
                  <a:pt x="4733096" y="6529664"/>
                  <a:pt x="4734527" y="6528485"/>
                  <a:pt x="4736381" y="6527679"/>
                </a:cubicBezTo>
                <a:cubicBezTo>
                  <a:pt x="4738236" y="6526873"/>
                  <a:pt x="4741400" y="6526148"/>
                  <a:pt x="4745874" y="6525503"/>
                </a:cubicBezTo>
                <a:cubicBezTo>
                  <a:pt x="4753774" y="6524374"/>
                  <a:pt x="4759699" y="6523004"/>
                  <a:pt x="4763649" y="6521391"/>
                </a:cubicBezTo>
                <a:close/>
                <a:moveTo>
                  <a:pt x="4058799" y="6521391"/>
                </a:moveTo>
                <a:lnTo>
                  <a:pt x="4058799" y="6525382"/>
                </a:lnTo>
                <a:cubicBezTo>
                  <a:pt x="4058799" y="6530178"/>
                  <a:pt x="4058215" y="6533806"/>
                  <a:pt x="4057046" y="6536265"/>
                </a:cubicBezTo>
                <a:cubicBezTo>
                  <a:pt x="4055514" y="6539449"/>
                  <a:pt x="4053116" y="6541958"/>
                  <a:pt x="4049851" y="6543792"/>
                </a:cubicBezTo>
                <a:cubicBezTo>
                  <a:pt x="4046586" y="6545626"/>
                  <a:pt x="4042858" y="6546543"/>
                  <a:pt x="4038666" y="6546543"/>
                </a:cubicBezTo>
                <a:cubicBezTo>
                  <a:pt x="4034433" y="6546543"/>
                  <a:pt x="4031219" y="6545576"/>
                  <a:pt x="4029022" y="6543641"/>
                </a:cubicBezTo>
                <a:cubicBezTo>
                  <a:pt x="4026825" y="6541706"/>
                  <a:pt x="4025727" y="6539288"/>
                  <a:pt x="4025727" y="6536386"/>
                </a:cubicBezTo>
                <a:cubicBezTo>
                  <a:pt x="4025727" y="6534491"/>
                  <a:pt x="4026231" y="6532768"/>
                  <a:pt x="4027238" y="6531216"/>
                </a:cubicBezTo>
                <a:cubicBezTo>
                  <a:pt x="4028246" y="6529664"/>
                  <a:pt x="4029677" y="6528485"/>
                  <a:pt x="4031531" y="6527679"/>
                </a:cubicBezTo>
                <a:cubicBezTo>
                  <a:pt x="4033385" y="6526873"/>
                  <a:pt x="4036549" y="6526148"/>
                  <a:pt x="4041024" y="6525503"/>
                </a:cubicBezTo>
                <a:cubicBezTo>
                  <a:pt x="4048924" y="6524374"/>
                  <a:pt x="4054849" y="6523004"/>
                  <a:pt x="4058799" y="6521391"/>
                </a:cubicBezTo>
                <a:close/>
                <a:moveTo>
                  <a:pt x="1772799" y="6521391"/>
                </a:moveTo>
                <a:lnTo>
                  <a:pt x="1772799" y="6525382"/>
                </a:lnTo>
                <a:cubicBezTo>
                  <a:pt x="1772799" y="6530178"/>
                  <a:pt x="1772215" y="6533806"/>
                  <a:pt x="1771046" y="6536265"/>
                </a:cubicBezTo>
                <a:cubicBezTo>
                  <a:pt x="1769514" y="6539449"/>
                  <a:pt x="1767116" y="6541958"/>
                  <a:pt x="1763851" y="6543792"/>
                </a:cubicBezTo>
                <a:cubicBezTo>
                  <a:pt x="1760586" y="6545626"/>
                  <a:pt x="1756858" y="6546543"/>
                  <a:pt x="1752666" y="6546543"/>
                </a:cubicBezTo>
                <a:cubicBezTo>
                  <a:pt x="1748433" y="6546543"/>
                  <a:pt x="1745219" y="6545576"/>
                  <a:pt x="1743022" y="6543641"/>
                </a:cubicBezTo>
                <a:cubicBezTo>
                  <a:pt x="1740825" y="6541706"/>
                  <a:pt x="1739727" y="6539288"/>
                  <a:pt x="1739727" y="6536386"/>
                </a:cubicBezTo>
                <a:cubicBezTo>
                  <a:pt x="1739727" y="6534491"/>
                  <a:pt x="1740231" y="6532768"/>
                  <a:pt x="1741239" y="6531216"/>
                </a:cubicBezTo>
                <a:cubicBezTo>
                  <a:pt x="1742246" y="6529664"/>
                  <a:pt x="1743677" y="6528485"/>
                  <a:pt x="1745531" y="6527679"/>
                </a:cubicBezTo>
                <a:cubicBezTo>
                  <a:pt x="1747386" y="6526873"/>
                  <a:pt x="1750550" y="6526148"/>
                  <a:pt x="1755024" y="6525503"/>
                </a:cubicBezTo>
                <a:cubicBezTo>
                  <a:pt x="1762924" y="6524374"/>
                  <a:pt x="1768849" y="6523004"/>
                  <a:pt x="1772799" y="6521391"/>
                </a:cubicBezTo>
                <a:close/>
                <a:moveTo>
                  <a:pt x="1506099" y="6521391"/>
                </a:moveTo>
                <a:lnTo>
                  <a:pt x="1506099" y="6525382"/>
                </a:lnTo>
                <a:cubicBezTo>
                  <a:pt x="1506099" y="6530178"/>
                  <a:pt x="1505515" y="6533806"/>
                  <a:pt x="1504346" y="6536265"/>
                </a:cubicBezTo>
                <a:cubicBezTo>
                  <a:pt x="1502814" y="6539449"/>
                  <a:pt x="1500416" y="6541958"/>
                  <a:pt x="1497151" y="6543792"/>
                </a:cubicBezTo>
                <a:cubicBezTo>
                  <a:pt x="1493886" y="6545626"/>
                  <a:pt x="1490158" y="6546543"/>
                  <a:pt x="1485966" y="6546543"/>
                </a:cubicBezTo>
                <a:cubicBezTo>
                  <a:pt x="1481733" y="6546543"/>
                  <a:pt x="1478519" y="6545576"/>
                  <a:pt x="1476322" y="6543641"/>
                </a:cubicBezTo>
                <a:cubicBezTo>
                  <a:pt x="1474125" y="6541706"/>
                  <a:pt x="1473027" y="6539288"/>
                  <a:pt x="1473027" y="6536386"/>
                </a:cubicBezTo>
                <a:cubicBezTo>
                  <a:pt x="1473027" y="6534491"/>
                  <a:pt x="1473531" y="6532768"/>
                  <a:pt x="1474539" y="6531216"/>
                </a:cubicBezTo>
                <a:cubicBezTo>
                  <a:pt x="1475546" y="6529664"/>
                  <a:pt x="1476977" y="6528485"/>
                  <a:pt x="1478831" y="6527679"/>
                </a:cubicBezTo>
                <a:cubicBezTo>
                  <a:pt x="1480686" y="6526873"/>
                  <a:pt x="1483850" y="6526148"/>
                  <a:pt x="1488324" y="6525503"/>
                </a:cubicBezTo>
                <a:cubicBezTo>
                  <a:pt x="1496224" y="6524374"/>
                  <a:pt x="1502149" y="6523004"/>
                  <a:pt x="1506099" y="6521391"/>
                </a:cubicBezTo>
                <a:close/>
                <a:moveTo>
                  <a:pt x="4194089" y="6509843"/>
                </a:moveTo>
                <a:lnTo>
                  <a:pt x="4214041" y="6534572"/>
                </a:lnTo>
                <a:cubicBezTo>
                  <a:pt x="4211945" y="6537797"/>
                  <a:pt x="4209154" y="6540427"/>
                  <a:pt x="4205667" y="6542462"/>
                </a:cubicBezTo>
                <a:cubicBezTo>
                  <a:pt x="4202181" y="6544498"/>
                  <a:pt x="4198805" y="6545515"/>
                  <a:pt x="4195540" y="6545515"/>
                </a:cubicBezTo>
                <a:cubicBezTo>
                  <a:pt x="4190300" y="6545515"/>
                  <a:pt x="4186249" y="6543581"/>
                  <a:pt x="4183387" y="6539711"/>
                </a:cubicBezTo>
                <a:cubicBezTo>
                  <a:pt x="4180525" y="6535842"/>
                  <a:pt x="4179094" y="6532113"/>
                  <a:pt x="4179094" y="6528526"/>
                </a:cubicBezTo>
                <a:cubicBezTo>
                  <a:pt x="4179094" y="6525583"/>
                  <a:pt x="4180122" y="6522611"/>
                  <a:pt x="4182178" y="6519608"/>
                </a:cubicBezTo>
                <a:cubicBezTo>
                  <a:pt x="4184233" y="6516605"/>
                  <a:pt x="4188204" y="6513350"/>
                  <a:pt x="4194089" y="6509843"/>
                </a:cubicBezTo>
                <a:close/>
                <a:moveTo>
                  <a:pt x="4443915" y="6496965"/>
                </a:moveTo>
                <a:cubicBezTo>
                  <a:pt x="4449276" y="6496965"/>
                  <a:pt x="4453761" y="6499011"/>
                  <a:pt x="4457368" y="6503102"/>
                </a:cubicBezTo>
                <a:cubicBezTo>
                  <a:pt x="4460976" y="6507193"/>
                  <a:pt x="4462779" y="6513209"/>
                  <a:pt x="4462779" y="6521149"/>
                </a:cubicBezTo>
                <a:cubicBezTo>
                  <a:pt x="4462779" y="6529574"/>
                  <a:pt x="4460986" y="6535842"/>
                  <a:pt x="4457398" y="6539953"/>
                </a:cubicBezTo>
                <a:cubicBezTo>
                  <a:pt x="4453811" y="6544064"/>
                  <a:pt x="4449317" y="6546120"/>
                  <a:pt x="4443915" y="6546120"/>
                </a:cubicBezTo>
                <a:cubicBezTo>
                  <a:pt x="4438474" y="6546120"/>
                  <a:pt x="4433960" y="6544074"/>
                  <a:pt x="4430372" y="6539983"/>
                </a:cubicBezTo>
                <a:cubicBezTo>
                  <a:pt x="4426785" y="6535892"/>
                  <a:pt x="4424991" y="6529735"/>
                  <a:pt x="4424991" y="6521512"/>
                </a:cubicBezTo>
                <a:cubicBezTo>
                  <a:pt x="4424991" y="6513289"/>
                  <a:pt x="4426785" y="6507143"/>
                  <a:pt x="4430372" y="6503071"/>
                </a:cubicBezTo>
                <a:cubicBezTo>
                  <a:pt x="4433960" y="6499000"/>
                  <a:pt x="4438474" y="6496965"/>
                  <a:pt x="4443915" y="6496965"/>
                </a:cubicBezTo>
                <a:close/>
                <a:moveTo>
                  <a:pt x="3775351" y="6496965"/>
                </a:moveTo>
                <a:cubicBezTo>
                  <a:pt x="3780309" y="6496965"/>
                  <a:pt x="3784481" y="6499021"/>
                  <a:pt x="3787867" y="6503132"/>
                </a:cubicBezTo>
                <a:cubicBezTo>
                  <a:pt x="3791253" y="6507243"/>
                  <a:pt x="3792946" y="6513693"/>
                  <a:pt x="3792946" y="6522480"/>
                </a:cubicBezTo>
                <a:cubicBezTo>
                  <a:pt x="3792946" y="6530461"/>
                  <a:pt x="3791283" y="6536396"/>
                  <a:pt x="3787958" y="6540286"/>
                </a:cubicBezTo>
                <a:cubicBezTo>
                  <a:pt x="3784632" y="6544175"/>
                  <a:pt x="3780592" y="6546120"/>
                  <a:pt x="3775835" y="6546120"/>
                </a:cubicBezTo>
                <a:cubicBezTo>
                  <a:pt x="3771119" y="6546120"/>
                  <a:pt x="3767028" y="6544084"/>
                  <a:pt x="3763561" y="6540013"/>
                </a:cubicBezTo>
                <a:cubicBezTo>
                  <a:pt x="3760095" y="6535942"/>
                  <a:pt x="3758362" y="6529795"/>
                  <a:pt x="3758362" y="6521573"/>
                </a:cubicBezTo>
                <a:cubicBezTo>
                  <a:pt x="3758362" y="6513068"/>
                  <a:pt x="3759984" y="6506840"/>
                  <a:pt x="3763229" y="6502890"/>
                </a:cubicBezTo>
                <a:cubicBezTo>
                  <a:pt x="3766474" y="6498940"/>
                  <a:pt x="3770515" y="6496965"/>
                  <a:pt x="3775351" y="6496965"/>
                </a:cubicBezTo>
                <a:close/>
                <a:moveTo>
                  <a:pt x="3586665" y="6496965"/>
                </a:moveTo>
                <a:cubicBezTo>
                  <a:pt x="3592026" y="6496965"/>
                  <a:pt x="3596510" y="6499011"/>
                  <a:pt x="3600118" y="6503102"/>
                </a:cubicBezTo>
                <a:cubicBezTo>
                  <a:pt x="3603726" y="6507193"/>
                  <a:pt x="3605529" y="6513209"/>
                  <a:pt x="3605529" y="6521149"/>
                </a:cubicBezTo>
                <a:cubicBezTo>
                  <a:pt x="3605529" y="6529574"/>
                  <a:pt x="3603735" y="6535842"/>
                  <a:pt x="3600148" y="6539953"/>
                </a:cubicBezTo>
                <a:cubicBezTo>
                  <a:pt x="3596561" y="6544064"/>
                  <a:pt x="3592066" y="6546120"/>
                  <a:pt x="3586665" y="6546120"/>
                </a:cubicBezTo>
                <a:cubicBezTo>
                  <a:pt x="3581224" y="6546120"/>
                  <a:pt x="3576709" y="6544074"/>
                  <a:pt x="3573122" y="6539983"/>
                </a:cubicBezTo>
                <a:cubicBezTo>
                  <a:pt x="3569535" y="6535892"/>
                  <a:pt x="3567741" y="6529735"/>
                  <a:pt x="3567741" y="6521512"/>
                </a:cubicBezTo>
                <a:cubicBezTo>
                  <a:pt x="3567741" y="6513289"/>
                  <a:pt x="3569535" y="6507143"/>
                  <a:pt x="3573122" y="6503071"/>
                </a:cubicBezTo>
                <a:cubicBezTo>
                  <a:pt x="3576709" y="6499000"/>
                  <a:pt x="3581224" y="6496965"/>
                  <a:pt x="3586665" y="6496965"/>
                </a:cubicBezTo>
                <a:close/>
                <a:moveTo>
                  <a:pt x="3289576" y="6496965"/>
                </a:moveTo>
                <a:cubicBezTo>
                  <a:pt x="3294534" y="6496965"/>
                  <a:pt x="3298706" y="6499021"/>
                  <a:pt x="3302092" y="6503132"/>
                </a:cubicBezTo>
                <a:cubicBezTo>
                  <a:pt x="3305478" y="6507243"/>
                  <a:pt x="3307171" y="6513693"/>
                  <a:pt x="3307171" y="6522480"/>
                </a:cubicBezTo>
                <a:cubicBezTo>
                  <a:pt x="3307171" y="6530461"/>
                  <a:pt x="3305508" y="6536396"/>
                  <a:pt x="3302183" y="6540286"/>
                </a:cubicBezTo>
                <a:cubicBezTo>
                  <a:pt x="3298857" y="6544175"/>
                  <a:pt x="3294817" y="6546120"/>
                  <a:pt x="3290060" y="6546120"/>
                </a:cubicBezTo>
                <a:cubicBezTo>
                  <a:pt x="3285344" y="6546120"/>
                  <a:pt x="3281253" y="6544084"/>
                  <a:pt x="3277786" y="6540013"/>
                </a:cubicBezTo>
                <a:cubicBezTo>
                  <a:pt x="3274320" y="6535942"/>
                  <a:pt x="3272587" y="6529795"/>
                  <a:pt x="3272587" y="6521573"/>
                </a:cubicBezTo>
                <a:cubicBezTo>
                  <a:pt x="3272587" y="6513068"/>
                  <a:pt x="3274209" y="6506840"/>
                  <a:pt x="3277454" y="6502890"/>
                </a:cubicBezTo>
                <a:cubicBezTo>
                  <a:pt x="3280699" y="6498940"/>
                  <a:pt x="3284740" y="6496965"/>
                  <a:pt x="3289576" y="6496965"/>
                </a:cubicBezTo>
                <a:close/>
                <a:moveTo>
                  <a:pt x="2575383" y="6496965"/>
                </a:moveTo>
                <a:cubicBezTo>
                  <a:pt x="2580301" y="6496965"/>
                  <a:pt x="2584502" y="6498960"/>
                  <a:pt x="2587989" y="6502951"/>
                </a:cubicBezTo>
                <a:cubicBezTo>
                  <a:pt x="2591476" y="6506941"/>
                  <a:pt x="2593219" y="6512866"/>
                  <a:pt x="2593219" y="6520726"/>
                </a:cubicBezTo>
                <a:cubicBezTo>
                  <a:pt x="2593219" y="6528949"/>
                  <a:pt x="2591526" y="6534985"/>
                  <a:pt x="2588140" y="6538834"/>
                </a:cubicBezTo>
                <a:cubicBezTo>
                  <a:pt x="2584755" y="6542684"/>
                  <a:pt x="2580562" y="6544608"/>
                  <a:pt x="2575564" y="6544608"/>
                </a:cubicBezTo>
                <a:cubicBezTo>
                  <a:pt x="2570526" y="6544608"/>
                  <a:pt x="2566334" y="6542674"/>
                  <a:pt x="2562988" y="6538804"/>
                </a:cubicBezTo>
                <a:cubicBezTo>
                  <a:pt x="2559643" y="6534935"/>
                  <a:pt x="2557970" y="6528788"/>
                  <a:pt x="2557970" y="6520363"/>
                </a:cubicBezTo>
                <a:cubicBezTo>
                  <a:pt x="2557970" y="6512624"/>
                  <a:pt x="2559663" y="6506790"/>
                  <a:pt x="2563049" y="6502860"/>
                </a:cubicBezTo>
                <a:cubicBezTo>
                  <a:pt x="2566435" y="6498930"/>
                  <a:pt x="2570546" y="6496965"/>
                  <a:pt x="2575383" y="6496965"/>
                </a:cubicBezTo>
                <a:close/>
                <a:moveTo>
                  <a:pt x="1624515" y="6496965"/>
                </a:moveTo>
                <a:cubicBezTo>
                  <a:pt x="1629876" y="6496965"/>
                  <a:pt x="1634361" y="6499011"/>
                  <a:pt x="1637968" y="6503102"/>
                </a:cubicBezTo>
                <a:cubicBezTo>
                  <a:pt x="1641576" y="6507193"/>
                  <a:pt x="1643379" y="6513209"/>
                  <a:pt x="1643379" y="6521149"/>
                </a:cubicBezTo>
                <a:cubicBezTo>
                  <a:pt x="1643379" y="6529574"/>
                  <a:pt x="1641586" y="6535842"/>
                  <a:pt x="1637998" y="6539953"/>
                </a:cubicBezTo>
                <a:cubicBezTo>
                  <a:pt x="1634411" y="6544064"/>
                  <a:pt x="1629917" y="6546120"/>
                  <a:pt x="1624515" y="6546120"/>
                </a:cubicBezTo>
                <a:cubicBezTo>
                  <a:pt x="1619074" y="6546120"/>
                  <a:pt x="1614559" y="6544074"/>
                  <a:pt x="1610972" y="6539983"/>
                </a:cubicBezTo>
                <a:cubicBezTo>
                  <a:pt x="1607385" y="6535892"/>
                  <a:pt x="1605591" y="6529735"/>
                  <a:pt x="1605591" y="6521512"/>
                </a:cubicBezTo>
                <a:cubicBezTo>
                  <a:pt x="1605591" y="6513289"/>
                  <a:pt x="1607385" y="6507143"/>
                  <a:pt x="1610972" y="6503071"/>
                </a:cubicBezTo>
                <a:cubicBezTo>
                  <a:pt x="1614559" y="6499000"/>
                  <a:pt x="1619074" y="6496965"/>
                  <a:pt x="1624515" y="6496965"/>
                </a:cubicBezTo>
                <a:close/>
                <a:moveTo>
                  <a:pt x="803733" y="6496965"/>
                </a:moveTo>
                <a:cubicBezTo>
                  <a:pt x="808651" y="6496965"/>
                  <a:pt x="812853" y="6498960"/>
                  <a:pt x="816339" y="6502951"/>
                </a:cubicBezTo>
                <a:cubicBezTo>
                  <a:pt x="819826" y="6506941"/>
                  <a:pt x="821569" y="6512866"/>
                  <a:pt x="821569" y="6520726"/>
                </a:cubicBezTo>
                <a:cubicBezTo>
                  <a:pt x="821569" y="6528949"/>
                  <a:pt x="819876" y="6534985"/>
                  <a:pt x="816490" y="6538834"/>
                </a:cubicBezTo>
                <a:cubicBezTo>
                  <a:pt x="813104" y="6542684"/>
                  <a:pt x="808912" y="6544608"/>
                  <a:pt x="803914" y="6544608"/>
                </a:cubicBezTo>
                <a:cubicBezTo>
                  <a:pt x="798876" y="6544608"/>
                  <a:pt x="794684" y="6542674"/>
                  <a:pt x="791338" y="6538804"/>
                </a:cubicBezTo>
                <a:cubicBezTo>
                  <a:pt x="787993" y="6534935"/>
                  <a:pt x="786320" y="6528788"/>
                  <a:pt x="786320" y="6520363"/>
                </a:cubicBezTo>
                <a:cubicBezTo>
                  <a:pt x="786320" y="6512624"/>
                  <a:pt x="788013" y="6506790"/>
                  <a:pt x="791399" y="6502860"/>
                </a:cubicBezTo>
                <a:cubicBezTo>
                  <a:pt x="794785" y="6498930"/>
                  <a:pt x="798896" y="6496965"/>
                  <a:pt x="803733" y="6496965"/>
                </a:cubicBezTo>
                <a:close/>
                <a:moveTo>
                  <a:pt x="736877" y="6496965"/>
                </a:moveTo>
                <a:cubicBezTo>
                  <a:pt x="741834" y="6496965"/>
                  <a:pt x="746006" y="6499021"/>
                  <a:pt x="749392" y="6503132"/>
                </a:cubicBezTo>
                <a:cubicBezTo>
                  <a:pt x="752778" y="6507243"/>
                  <a:pt x="754471" y="6513693"/>
                  <a:pt x="754471" y="6522480"/>
                </a:cubicBezTo>
                <a:cubicBezTo>
                  <a:pt x="754471" y="6530461"/>
                  <a:pt x="752808" y="6536396"/>
                  <a:pt x="749483" y="6540286"/>
                </a:cubicBezTo>
                <a:cubicBezTo>
                  <a:pt x="746157" y="6544175"/>
                  <a:pt x="742117" y="6546120"/>
                  <a:pt x="737360" y="6546120"/>
                </a:cubicBezTo>
                <a:cubicBezTo>
                  <a:pt x="732644" y="6546120"/>
                  <a:pt x="728553" y="6544084"/>
                  <a:pt x="725087" y="6540013"/>
                </a:cubicBezTo>
                <a:cubicBezTo>
                  <a:pt x="721620" y="6535942"/>
                  <a:pt x="719887" y="6529795"/>
                  <a:pt x="719887" y="6521573"/>
                </a:cubicBezTo>
                <a:cubicBezTo>
                  <a:pt x="719887" y="6513068"/>
                  <a:pt x="721509" y="6506840"/>
                  <a:pt x="724754" y="6502890"/>
                </a:cubicBezTo>
                <a:cubicBezTo>
                  <a:pt x="727999" y="6498940"/>
                  <a:pt x="732040" y="6496965"/>
                  <a:pt x="736877" y="6496965"/>
                </a:cubicBezTo>
                <a:close/>
                <a:moveTo>
                  <a:pt x="4644364" y="6496904"/>
                </a:moveTo>
                <a:cubicBezTo>
                  <a:pt x="4649886" y="6496904"/>
                  <a:pt x="4654380" y="6499000"/>
                  <a:pt x="4657847" y="6503192"/>
                </a:cubicBezTo>
                <a:cubicBezTo>
                  <a:pt x="4660104" y="6505893"/>
                  <a:pt x="4661475" y="6509944"/>
                  <a:pt x="4661958" y="6515345"/>
                </a:cubicBezTo>
                <a:lnTo>
                  <a:pt x="4626105" y="6515345"/>
                </a:lnTo>
                <a:cubicBezTo>
                  <a:pt x="4626467" y="6509742"/>
                  <a:pt x="4628352" y="6505268"/>
                  <a:pt x="4631758" y="6501923"/>
                </a:cubicBezTo>
                <a:cubicBezTo>
                  <a:pt x="4635163" y="6498577"/>
                  <a:pt x="4639365" y="6496904"/>
                  <a:pt x="4644364" y="6496904"/>
                </a:cubicBezTo>
                <a:close/>
                <a:moveTo>
                  <a:pt x="3844264" y="6496904"/>
                </a:moveTo>
                <a:cubicBezTo>
                  <a:pt x="3849786" y="6496904"/>
                  <a:pt x="3854280" y="6499000"/>
                  <a:pt x="3857746" y="6503192"/>
                </a:cubicBezTo>
                <a:cubicBezTo>
                  <a:pt x="3860004" y="6505893"/>
                  <a:pt x="3861374" y="6509944"/>
                  <a:pt x="3861858" y="6515345"/>
                </a:cubicBezTo>
                <a:lnTo>
                  <a:pt x="3826004" y="6515345"/>
                </a:lnTo>
                <a:cubicBezTo>
                  <a:pt x="3826367" y="6509742"/>
                  <a:pt x="3828251" y="6505268"/>
                  <a:pt x="3831657" y="6501923"/>
                </a:cubicBezTo>
                <a:cubicBezTo>
                  <a:pt x="3835063" y="6498577"/>
                  <a:pt x="3839265" y="6496904"/>
                  <a:pt x="3844264" y="6496904"/>
                </a:cubicBezTo>
                <a:close/>
                <a:moveTo>
                  <a:pt x="3225139" y="6496904"/>
                </a:moveTo>
                <a:cubicBezTo>
                  <a:pt x="3230661" y="6496904"/>
                  <a:pt x="3235155" y="6499000"/>
                  <a:pt x="3238621" y="6503192"/>
                </a:cubicBezTo>
                <a:cubicBezTo>
                  <a:pt x="3240879" y="6505893"/>
                  <a:pt x="3242249" y="6509944"/>
                  <a:pt x="3242733" y="6515345"/>
                </a:cubicBezTo>
                <a:lnTo>
                  <a:pt x="3206879" y="6515345"/>
                </a:lnTo>
                <a:cubicBezTo>
                  <a:pt x="3207242" y="6509742"/>
                  <a:pt x="3209126" y="6505268"/>
                  <a:pt x="3212532" y="6501923"/>
                </a:cubicBezTo>
                <a:cubicBezTo>
                  <a:pt x="3215938" y="6498577"/>
                  <a:pt x="3220140" y="6496904"/>
                  <a:pt x="3225139" y="6496904"/>
                </a:cubicBezTo>
                <a:close/>
                <a:moveTo>
                  <a:pt x="3072739" y="6496904"/>
                </a:moveTo>
                <a:cubicBezTo>
                  <a:pt x="3078261" y="6496904"/>
                  <a:pt x="3082755" y="6499000"/>
                  <a:pt x="3086221" y="6503192"/>
                </a:cubicBezTo>
                <a:cubicBezTo>
                  <a:pt x="3088479" y="6505893"/>
                  <a:pt x="3089849" y="6509944"/>
                  <a:pt x="3090333" y="6515345"/>
                </a:cubicBezTo>
                <a:lnTo>
                  <a:pt x="3054479" y="6515345"/>
                </a:lnTo>
                <a:cubicBezTo>
                  <a:pt x="3054842" y="6509742"/>
                  <a:pt x="3056726" y="6505268"/>
                  <a:pt x="3060132" y="6501923"/>
                </a:cubicBezTo>
                <a:cubicBezTo>
                  <a:pt x="3063539" y="6498577"/>
                  <a:pt x="3067741" y="6496904"/>
                  <a:pt x="3072739" y="6496904"/>
                </a:cubicBezTo>
                <a:close/>
                <a:moveTo>
                  <a:pt x="2939389" y="6496904"/>
                </a:moveTo>
                <a:cubicBezTo>
                  <a:pt x="2944911" y="6496904"/>
                  <a:pt x="2949405" y="6499000"/>
                  <a:pt x="2952871" y="6503192"/>
                </a:cubicBezTo>
                <a:cubicBezTo>
                  <a:pt x="2955129" y="6505893"/>
                  <a:pt x="2956499" y="6509944"/>
                  <a:pt x="2956983" y="6515345"/>
                </a:cubicBezTo>
                <a:lnTo>
                  <a:pt x="2921129" y="6515345"/>
                </a:lnTo>
                <a:cubicBezTo>
                  <a:pt x="2921492" y="6509742"/>
                  <a:pt x="2923376" y="6505268"/>
                  <a:pt x="2926783" y="6501923"/>
                </a:cubicBezTo>
                <a:cubicBezTo>
                  <a:pt x="2930189" y="6498577"/>
                  <a:pt x="2934391" y="6496904"/>
                  <a:pt x="2939389" y="6496904"/>
                </a:cubicBezTo>
                <a:close/>
                <a:moveTo>
                  <a:pt x="1320139" y="6496904"/>
                </a:moveTo>
                <a:cubicBezTo>
                  <a:pt x="1325661" y="6496904"/>
                  <a:pt x="1330155" y="6499000"/>
                  <a:pt x="1333622" y="6503192"/>
                </a:cubicBezTo>
                <a:cubicBezTo>
                  <a:pt x="1335879" y="6505893"/>
                  <a:pt x="1337249" y="6509944"/>
                  <a:pt x="1337733" y="6515345"/>
                </a:cubicBezTo>
                <a:lnTo>
                  <a:pt x="1301879" y="6515345"/>
                </a:lnTo>
                <a:cubicBezTo>
                  <a:pt x="1302242" y="6509742"/>
                  <a:pt x="1304126" y="6505268"/>
                  <a:pt x="1307533" y="6501923"/>
                </a:cubicBezTo>
                <a:cubicBezTo>
                  <a:pt x="1310938" y="6498577"/>
                  <a:pt x="1315141" y="6496904"/>
                  <a:pt x="1320139" y="6496904"/>
                </a:cubicBezTo>
                <a:close/>
                <a:moveTo>
                  <a:pt x="1062964" y="6496904"/>
                </a:moveTo>
                <a:cubicBezTo>
                  <a:pt x="1068486" y="6496904"/>
                  <a:pt x="1072980" y="6499000"/>
                  <a:pt x="1076447" y="6503192"/>
                </a:cubicBezTo>
                <a:cubicBezTo>
                  <a:pt x="1078704" y="6505893"/>
                  <a:pt x="1080074" y="6509944"/>
                  <a:pt x="1080558" y="6515345"/>
                </a:cubicBezTo>
                <a:lnTo>
                  <a:pt x="1044704" y="6515345"/>
                </a:lnTo>
                <a:cubicBezTo>
                  <a:pt x="1045067" y="6509742"/>
                  <a:pt x="1046951" y="6505268"/>
                  <a:pt x="1050358" y="6501923"/>
                </a:cubicBezTo>
                <a:cubicBezTo>
                  <a:pt x="1053764" y="6498577"/>
                  <a:pt x="1057966" y="6496904"/>
                  <a:pt x="1062964" y="6496904"/>
                </a:cubicBezTo>
                <a:close/>
                <a:moveTo>
                  <a:pt x="872464" y="6496904"/>
                </a:moveTo>
                <a:cubicBezTo>
                  <a:pt x="877986" y="6496904"/>
                  <a:pt x="882480" y="6499000"/>
                  <a:pt x="885947" y="6503192"/>
                </a:cubicBezTo>
                <a:cubicBezTo>
                  <a:pt x="888204" y="6505893"/>
                  <a:pt x="889574" y="6509944"/>
                  <a:pt x="890058" y="6515345"/>
                </a:cubicBezTo>
                <a:lnTo>
                  <a:pt x="854204" y="6515345"/>
                </a:lnTo>
                <a:cubicBezTo>
                  <a:pt x="854567" y="6509742"/>
                  <a:pt x="856451" y="6505268"/>
                  <a:pt x="859857" y="6501923"/>
                </a:cubicBezTo>
                <a:cubicBezTo>
                  <a:pt x="863263" y="6498577"/>
                  <a:pt x="867466" y="6496904"/>
                  <a:pt x="872464" y="6496904"/>
                </a:cubicBezTo>
                <a:close/>
                <a:moveTo>
                  <a:pt x="4512041" y="6496481"/>
                </a:moveTo>
                <a:cubicBezTo>
                  <a:pt x="4516717" y="6496481"/>
                  <a:pt x="4520738" y="6498517"/>
                  <a:pt x="4524104" y="6502588"/>
                </a:cubicBezTo>
                <a:cubicBezTo>
                  <a:pt x="4527469" y="6506659"/>
                  <a:pt x="4529152" y="6512786"/>
                  <a:pt x="4529152" y="6520968"/>
                </a:cubicBezTo>
                <a:cubicBezTo>
                  <a:pt x="4529152" y="6529554"/>
                  <a:pt x="4527429" y="6535892"/>
                  <a:pt x="4523983" y="6539983"/>
                </a:cubicBezTo>
                <a:cubicBezTo>
                  <a:pt x="4520536" y="6544074"/>
                  <a:pt x="4516395" y="6546120"/>
                  <a:pt x="4511558" y="6546120"/>
                </a:cubicBezTo>
                <a:cubicBezTo>
                  <a:pt x="4506802" y="6546120"/>
                  <a:pt x="4502751" y="6544145"/>
                  <a:pt x="4499405" y="6540195"/>
                </a:cubicBezTo>
                <a:cubicBezTo>
                  <a:pt x="4496060" y="6536245"/>
                  <a:pt x="4494387" y="6530138"/>
                  <a:pt x="4494387" y="6521875"/>
                </a:cubicBezTo>
                <a:cubicBezTo>
                  <a:pt x="4494387" y="6513612"/>
                  <a:pt x="4496170" y="6507314"/>
                  <a:pt x="4499738" y="6502981"/>
                </a:cubicBezTo>
                <a:cubicBezTo>
                  <a:pt x="4503305" y="6498648"/>
                  <a:pt x="4507406" y="6496481"/>
                  <a:pt x="4512041" y="6496481"/>
                </a:cubicBezTo>
                <a:close/>
                <a:moveTo>
                  <a:pt x="4589367" y="6489407"/>
                </a:moveTo>
                <a:lnTo>
                  <a:pt x="4589367" y="6553617"/>
                </a:lnTo>
                <a:lnTo>
                  <a:pt x="4600250" y="6553617"/>
                </a:lnTo>
                <a:lnTo>
                  <a:pt x="4600250" y="6489407"/>
                </a:lnTo>
                <a:close/>
                <a:moveTo>
                  <a:pt x="3989292" y="6489407"/>
                </a:moveTo>
                <a:lnTo>
                  <a:pt x="3989292" y="6553617"/>
                </a:lnTo>
                <a:lnTo>
                  <a:pt x="4000175" y="6553617"/>
                </a:lnTo>
                <a:lnTo>
                  <a:pt x="4000175" y="6489407"/>
                </a:lnTo>
                <a:close/>
                <a:moveTo>
                  <a:pt x="3722592" y="6489407"/>
                </a:moveTo>
                <a:lnTo>
                  <a:pt x="3722592" y="6553617"/>
                </a:lnTo>
                <a:lnTo>
                  <a:pt x="3733475" y="6553617"/>
                </a:lnTo>
                <a:lnTo>
                  <a:pt x="3733475" y="6489407"/>
                </a:lnTo>
                <a:close/>
                <a:moveTo>
                  <a:pt x="2522442" y="6489407"/>
                </a:moveTo>
                <a:lnTo>
                  <a:pt x="2522442" y="6553617"/>
                </a:lnTo>
                <a:lnTo>
                  <a:pt x="2533325" y="6553617"/>
                </a:lnTo>
                <a:lnTo>
                  <a:pt x="2533325" y="6489407"/>
                </a:lnTo>
                <a:close/>
                <a:moveTo>
                  <a:pt x="1569942" y="6489407"/>
                </a:moveTo>
                <a:lnTo>
                  <a:pt x="1569942" y="6553617"/>
                </a:lnTo>
                <a:lnTo>
                  <a:pt x="1580825" y="6553617"/>
                </a:lnTo>
                <a:lnTo>
                  <a:pt x="1580825" y="6489407"/>
                </a:lnTo>
                <a:close/>
                <a:moveTo>
                  <a:pt x="941292" y="6489407"/>
                </a:moveTo>
                <a:lnTo>
                  <a:pt x="941292" y="6553617"/>
                </a:lnTo>
                <a:lnTo>
                  <a:pt x="952175" y="6553617"/>
                </a:lnTo>
                <a:lnTo>
                  <a:pt x="952175" y="6489407"/>
                </a:lnTo>
                <a:close/>
                <a:moveTo>
                  <a:pt x="684117" y="6489407"/>
                </a:moveTo>
                <a:lnTo>
                  <a:pt x="684117" y="6553617"/>
                </a:lnTo>
                <a:lnTo>
                  <a:pt x="695000" y="6553617"/>
                </a:lnTo>
                <a:lnTo>
                  <a:pt x="695000" y="6489407"/>
                </a:lnTo>
                <a:close/>
                <a:moveTo>
                  <a:pt x="4812911" y="6487956"/>
                </a:moveTo>
                <a:cubicBezTo>
                  <a:pt x="4810372" y="6487956"/>
                  <a:pt x="4808044" y="6488682"/>
                  <a:pt x="4805928" y="6490133"/>
                </a:cubicBezTo>
                <a:cubicBezTo>
                  <a:pt x="4803812" y="6491584"/>
                  <a:pt x="4801505" y="6494587"/>
                  <a:pt x="4799005" y="6499142"/>
                </a:cubicBezTo>
                <a:lnTo>
                  <a:pt x="4799005" y="6489407"/>
                </a:lnTo>
                <a:lnTo>
                  <a:pt x="4789211" y="6489407"/>
                </a:lnTo>
                <a:lnTo>
                  <a:pt x="4789211" y="6553617"/>
                </a:lnTo>
                <a:lnTo>
                  <a:pt x="4800094" y="6553617"/>
                </a:lnTo>
                <a:lnTo>
                  <a:pt x="4800094" y="6520001"/>
                </a:lnTo>
                <a:cubicBezTo>
                  <a:pt x="4800094" y="6515406"/>
                  <a:pt x="4800698" y="6511173"/>
                  <a:pt x="4801908" y="6507304"/>
                </a:cubicBezTo>
                <a:cubicBezTo>
                  <a:pt x="4802714" y="6504764"/>
                  <a:pt x="4804064" y="6502779"/>
                  <a:pt x="4805958" y="6501348"/>
                </a:cubicBezTo>
                <a:cubicBezTo>
                  <a:pt x="4807853" y="6499917"/>
                  <a:pt x="4809989" y="6499202"/>
                  <a:pt x="4812367" y="6499202"/>
                </a:cubicBezTo>
                <a:cubicBezTo>
                  <a:pt x="4815028" y="6499202"/>
                  <a:pt x="4817688" y="6499988"/>
                  <a:pt x="4820348" y="6501560"/>
                </a:cubicBezTo>
                <a:lnTo>
                  <a:pt x="4823080" y="6494201"/>
                </a:lnTo>
                <a:lnTo>
                  <a:pt x="4845630" y="6553738"/>
                </a:lnTo>
                <a:cubicBezTo>
                  <a:pt x="4845187" y="6554907"/>
                  <a:pt x="4844865" y="6555794"/>
                  <a:pt x="4844663" y="6556398"/>
                </a:cubicBezTo>
                <a:cubicBezTo>
                  <a:pt x="4843131" y="6560711"/>
                  <a:pt x="4842023" y="6563412"/>
                  <a:pt x="4841338" y="6564500"/>
                </a:cubicBezTo>
                <a:cubicBezTo>
                  <a:pt x="4840410" y="6565951"/>
                  <a:pt x="4839222" y="6567080"/>
                  <a:pt x="4837770" y="6567886"/>
                </a:cubicBezTo>
                <a:cubicBezTo>
                  <a:pt x="4836319" y="6568692"/>
                  <a:pt x="4834385" y="6569095"/>
                  <a:pt x="4831966" y="6569095"/>
                </a:cubicBezTo>
                <a:cubicBezTo>
                  <a:pt x="4830192" y="6569095"/>
                  <a:pt x="4828117" y="6568773"/>
                  <a:pt x="4825739" y="6568128"/>
                </a:cubicBezTo>
                <a:lnTo>
                  <a:pt x="4826948" y="6578346"/>
                </a:lnTo>
                <a:cubicBezTo>
                  <a:pt x="4829527" y="6579233"/>
                  <a:pt x="4831866" y="6579676"/>
                  <a:pt x="4833961" y="6579676"/>
                </a:cubicBezTo>
                <a:cubicBezTo>
                  <a:pt x="4837428" y="6579676"/>
                  <a:pt x="4840410" y="6578840"/>
                  <a:pt x="4842910" y="6577167"/>
                </a:cubicBezTo>
                <a:cubicBezTo>
                  <a:pt x="4845409" y="6575494"/>
                  <a:pt x="4847626" y="6572864"/>
                  <a:pt x="4849560" y="6569277"/>
                </a:cubicBezTo>
                <a:cubicBezTo>
                  <a:pt x="4851011" y="6566616"/>
                  <a:pt x="4853047" y="6561759"/>
                  <a:pt x="4855667" y="6554706"/>
                </a:cubicBezTo>
                <a:lnTo>
                  <a:pt x="4880093" y="6489407"/>
                </a:lnTo>
                <a:lnTo>
                  <a:pt x="4869210" y="6489407"/>
                </a:lnTo>
                <a:lnTo>
                  <a:pt x="4855486" y="6526833"/>
                </a:lnTo>
                <a:cubicBezTo>
                  <a:pt x="4853753" y="6531589"/>
                  <a:pt x="4852261" y="6536466"/>
                  <a:pt x="4851011" y="6541464"/>
                </a:cubicBezTo>
                <a:cubicBezTo>
                  <a:pt x="4849641" y="6536265"/>
                  <a:pt x="4848089" y="6531307"/>
                  <a:pt x="4846356" y="6526591"/>
                </a:cubicBezTo>
                <a:lnTo>
                  <a:pt x="4832994" y="6489407"/>
                </a:lnTo>
                <a:lnTo>
                  <a:pt x="4821264" y="6489407"/>
                </a:lnTo>
                <a:lnTo>
                  <a:pt x="4821766" y="6490732"/>
                </a:lnTo>
                <a:close/>
                <a:moveTo>
                  <a:pt x="4749804" y="6487956"/>
                </a:moveTo>
                <a:cubicBezTo>
                  <a:pt x="4744282" y="6487956"/>
                  <a:pt x="4739424" y="6488712"/>
                  <a:pt x="4735233" y="6490223"/>
                </a:cubicBezTo>
                <a:cubicBezTo>
                  <a:pt x="4731041" y="6491735"/>
                  <a:pt x="4727836" y="6493891"/>
                  <a:pt x="4725619" y="6496693"/>
                </a:cubicBezTo>
                <a:cubicBezTo>
                  <a:pt x="4723402" y="6499494"/>
                  <a:pt x="4721810" y="6503172"/>
                  <a:pt x="4720843" y="6507727"/>
                </a:cubicBezTo>
                <a:lnTo>
                  <a:pt x="4731484" y="6509178"/>
                </a:lnTo>
                <a:cubicBezTo>
                  <a:pt x="4732653" y="6504623"/>
                  <a:pt x="4734457" y="6501449"/>
                  <a:pt x="4736895" y="6499655"/>
                </a:cubicBezTo>
                <a:cubicBezTo>
                  <a:pt x="4739334" y="6497862"/>
                  <a:pt x="4743113" y="6496965"/>
                  <a:pt x="4748232" y="6496965"/>
                </a:cubicBezTo>
                <a:cubicBezTo>
                  <a:pt x="4753714" y="6496965"/>
                  <a:pt x="4757845" y="6498194"/>
                  <a:pt x="4760626" y="6500653"/>
                </a:cubicBezTo>
                <a:cubicBezTo>
                  <a:pt x="4762682" y="6502467"/>
                  <a:pt x="4763710" y="6505591"/>
                  <a:pt x="4763710" y="6510025"/>
                </a:cubicBezTo>
                <a:cubicBezTo>
                  <a:pt x="4763710" y="6510428"/>
                  <a:pt x="4763690" y="6511375"/>
                  <a:pt x="4763649" y="6512866"/>
                </a:cubicBezTo>
                <a:cubicBezTo>
                  <a:pt x="4759498" y="6514317"/>
                  <a:pt x="4753028" y="6515567"/>
                  <a:pt x="4744241" y="6516615"/>
                </a:cubicBezTo>
                <a:cubicBezTo>
                  <a:pt x="4739928" y="6517139"/>
                  <a:pt x="4736704" y="6517683"/>
                  <a:pt x="4734567" y="6518247"/>
                </a:cubicBezTo>
                <a:cubicBezTo>
                  <a:pt x="4731665" y="6519053"/>
                  <a:pt x="4729055" y="6520243"/>
                  <a:pt x="4726738" y="6521815"/>
                </a:cubicBezTo>
                <a:cubicBezTo>
                  <a:pt x="4724420" y="6523387"/>
                  <a:pt x="4722546" y="6525472"/>
                  <a:pt x="4721115" y="6528072"/>
                </a:cubicBezTo>
                <a:cubicBezTo>
                  <a:pt x="4719684" y="6530672"/>
                  <a:pt x="4718968" y="6533544"/>
                  <a:pt x="4718968" y="6536688"/>
                </a:cubicBezTo>
                <a:cubicBezTo>
                  <a:pt x="4718968" y="6542049"/>
                  <a:pt x="4720863" y="6546453"/>
                  <a:pt x="4724652" y="6549899"/>
                </a:cubicBezTo>
                <a:cubicBezTo>
                  <a:pt x="4728441" y="6553345"/>
                  <a:pt x="4733862" y="6555068"/>
                  <a:pt x="4740916" y="6555068"/>
                </a:cubicBezTo>
                <a:cubicBezTo>
                  <a:pt x="4745189" y="6555068"/>
                  <a:pt x="4749189" y="6554363"/>
                  <a:pt x="4752917" y="6552952"/>
                </a:cubicBezTo>
                <a:cubicBezTo>
                  <a:pt x="4756646" y="6551541"/>
                  <a:pt x="4760525" y="6549123"/>
                  <a:pt x="4764556" y="6545697"/>
                </a:cubicBezTo>
                <a:cubicBezTo>
                  <a:pt x="4764879" y="6548720"/>
                  <a:pt x="4765604" y="6551360"/>
                  <a:pt x="4766733" y="6553617"/>
                </a:cubicBezTo>
                <a:lnTo>
                  <a:pt x="4778100" y="6553617"/>
                </a:lnTo>
                <a:cubicBezTo>
                  <a:pt x="4776729" y="6551158"/>
                  <a:pt x="4775812" y="6548589"/>
                  <a:pt x="4775349" y="6545908"/>
                </a:cubicBezTo>
                <a:cubicBezTo>
                  <a:pt x="4774885" y="6543228"/>
                  <a:pt x="4774653" y="6536829"/>
                  <a:pt x="4774653" y="6526712"/>
                </a:cubicBezTo>
                <a:lnTo>
                  <a:pt x="4774653" y="6512201"/>
                </a:lnTo>
                <a:cubicBezTo>
                  <a:pt x="4774653" y="6507364"/>
                  <a:pt x="4774472" y="6504019"/>
                  <a:pt x="4774109" y="6502165"/>
                </a:cubicBezTo>
                <a:cubicBezTo>
                  <a:pt x="4773464" y="6499182"/>
                  <a:pt x="4772336" y="6496713"/>
                  <a:pt x="4770723" y="6494758"/>
                </a:cubicBezTo>
                <a:cubicBezTo>
                  <a:pt x="4769111" y="6492803"/>
                  <a:pt x="4766592" y="6491181"/>
                  <a:pt x="4763166" y="6489891"/>
                </a:cubicBezTo>
                <a:cubicBezTo>
                  <a:pt x="4759739" y="6488601"/>
                  <a:pt x="4755286" y="6487956"/>
                  <a:pt x="4749804" y="6487956"/>
                </a:cubicBezTo>
                <a:close/>
                <a:moveTo>
                  <a:pt x="4644243" y="6487956"/>
                </a:moveTo>
                <a:cubicBezTo>
                  <a:pt x="4635375" y="6487956"/>
                  <a:pt x="4628160" y="6490939"/>
                  <a:pt x="4622598" y="6496904"/>
                </a:cubicBezTo>
                <a:cubicBezTo>
                  <a:pt x="4617035" y="6502870"/>
                  <a:pt x="4614254" y="6511254"/>
                  <a:pt x="4614254" y="6522056"/>
                </a:cubicBezTo>
                <a:cubicBezTo>
                  <a:pt x="4614254" y="6532496"/>
                  <a:pt x="4617005" y="6540608"/>
                  <a:pt x="4622507" y="6546392"/>
                </a:cubicBezTo>
                <a:cubicBezTo>
                  <a:pt x="4628009" y="6552176"/>
                  <a:pt x="4635456" y="6555068"/>
                  <a:pt x="4644848" y="6555068"/>
                </a:cubicBezTo>
                <a:cubicBezTo>
                  <a:pt x="4652304" y="6555068"/>
                  <a:pt x="4658431" y="6553254"/>
                  <a:pt x="4663228" y="6549627"/>
                </a:cubicBezTo>
                <a:cubicBezTo>
                  <a:pt x="4668024" y="6545999"/>
                  <a:pt x="4671309" y="6540900"/>
                  <a:pt x="4673083" y="6534330"/>
                </a:cubicBezTo>
                <a:lnTo>
                  <a:pt x="4661837" y="6532939"/>
                </a:lnTo>
                <a:cubicBezTo>
                  <a:pt x="4660184" y="6537535"/>
                  <a:pt x="4657947" y="6540880"/>
                  <a:pt x="4655126" y="6542976"/>
                </a:cubicBezTo>
                <a:cubicBezTo>
                  <a:pt x="4652304" y="6545072"/>
                  <a:pt x="4648899" y="6546120"/>
                  <a:pt x="4644908" y="6546120"/>
                </a:cubicBezTo>
                <a:cubicBezTo>
                  <a:pt x="4639547" y="6546120"/>
                  <a:pt x="4635073" y="6544246"/>
                  <a:pt x="4631486" y="6540497"/>
                </a:cubicBezTo>
                <a:cubicBezTo>
                  <a:pt x="4627898" y="6536749"/>
                  <a:pt x="4625903" y="6531347"/>
                  <a:pt x="4625500" y="6524293"/>
                </a:cubicBezTo>
                <a:lnTo>
                  <a:pt x="4673385" y="6524293"/>
                </a:lnTo>
                <a:cubicBezTo>
                  <a:pt x="4673426" y="6523004"/>
                  <a:pt x="4673446" y="6522036"/>
                  <a:pt x="4673446" y="6521391"/>
                </a:cubicBezTo>
                <a:cubicBezTo>
                  <a:pt x="4673446" y="6510790"/>
                  <a:pt x="4670725" y="6502568"/>
                  <a:pt x="4665284" y="6496723"/>
                </a:cubicBezTo>
                <a:cubicBezTo>
                  <a:pt x="4659842" y="6490878"/>
                  <a:pt x="4652829" y="6487956"/>
                  <a:pt x="4644243" y="6487956"/>
                </a:cubicBezTo>
                <a:close/>
                <a:moveTo>
                  <a:pt x="4574786" y="6487956"/>
                </a:moveTo>
                <a:cubicBezTo>
                  <a:pt x="4572247" y="6487956"/>
                  <a:pt x="4569919" y="6488682"/>
                  <a:pt x="4567803" y="6490133"/>
                </a:cubicBezTo>
                <a:cubicBezTo>
                  <a:pt x="4565687" y="6491584"/>
                  <a:pt x="4563380" y="6494587"/>
                  <a:pt x="4560880" y="6499142"/>
                </a:cubicBezTo>
                <a:lnTo>
                  <a:pt x="4560880" y="6489407"/>
                </a:lnTo>
                <a:lnTo>
                  <a:pt x="4551086" y="6489407"/>
                </a:lnTo>
                <a:lnTo>
                  <a:pt x="4551086" y="6553617"/>
                </a:lnTo>
                <a:lnTo>
                  <a:pt x="4561969" y="6553617"/>
                </a:lnTo>
                <a:lnTo>
                  <a:pt x="4561969" y="6520001"/>
                </a:lnTo>
                <a:cubicBezTo>
                  <a:pt x="4561969" y="6515406"/>
                  <a:pt x="4562573" y="6511173"/>
                  <a:pt x="4563783" y="6507304"/>
                </a:cubicBezTo>
                <a:cubicBezTo>
                  <a:pt x="4564589" y="6504764"/>
                  <a:pt x="4565939" y="6502779"/>
                  <a:pt x="4567833" y="6501348"/>
                </a:cubicBezTo>
                <a:cubicBezTo>
                  <a:pt x="4569728" y="6499917"/>
                  <a:pt x="4571864" y="6499202"/>
                  <a:pt x="4574242" y="6499202"/>
                </a:cubicBezTo>
                <a:cubicBezTo>
                  <a:pt x="4576903" y="6499202"/>
                  <a:pt x="4579563" y="6499988"/>
                  <a:pt x="4582223" y="6501560"/>
                </a:cubicBezTo>
                <a:lnTo>
                  <a:pt x="4585972" y="6491463"/>
                </a:lnTo>
                <a:cubicBezTo>
                  <a:pt x="4582183" y="6489125"/>
                  <a:pt x="4578454" y="6487956"/>
                  <a:pt x="4574786" y="6487956"/>
                </a:cubicBezTo>
                <a:close/>
                <a:moveTo>
                  <a:pt x="4513069" y="6487956"/>
                </a:moveTo>
                <a:cubicBezTo>
                  <a:pt x="4508877" y="6487956"/>
                  <a:pt x="4505310" y="6488772"/>
                  <a:pt x="4502368" y="6490405"/>
                </a:cubicBezTo>
                <a:cubicBezTo>
                  <a:pt x="4499425" y="6492037"/>
                  <a:pt x="4496785" y="6494486"/>
                  <a:pt x="4494447" y="6497751"/>
                </a:cubicBezTo>
                <a:lnTo>
                  <a:pt x="4494447" y="6489407"/>
                </a:lnTo>
                <a:lnTo>
                  <a:pt x="4484532" y="6489407"/>
                </a:lnTo>
                <a:lnTo>
                  <a:pt x="4484532" y="6578225"/>
                </a:lnTo>
                <a:lnTo>
                  <a:pt x="4495415" y="6578225"/>
                </a:lnTo>
                <a:lnTo>
                  <a:pt x="4495415" y="6546966"/>
                </a:lnTo>
                <a:cubicBezTo>
                  <a:pt x="4497269" y="6549304"/>
                  <a:pt x="4499637" y="6551239"/>
                  <a:pt x="4502519" y="6552771"/>
                </a:cubicBezTo>
                <a:cubicBezTo>
                  <a:pt x="4505401" y="6554302"/>
                  <a:pt x="4508656" y="6555068"/>
                  <a:pt x="4512283" y="6555068"/>
                </a:cubicBezTo>
                <a:cubicBezTo>
                  <a:pt x="4517241" y="6555068"/>
                  <a:pt x="4521967" y="6553668"/>
                  <a:pt x="4526462" y="6550866"/>
                </a:cubicBezTo>
                <a:cubicBezTo>
                  <a:pt x="4530956" y="6548065"/>
                  <a:pt x="4534382" y="6544034"/>
                  <a:pt x="4536740" y="6538774"/>
                </a:cubicBezTo>
                <a:cubicBezTo>
                  <a:pt x="4539098" y="6533514"/>
                  <a:pt x="4540277" y="6527599"/>
                  <a:pt x="4540277" y="6521029"/>
                </a:cubicBezTo>
                <a:cubicBezTo>
                  <a:pt x="4540277" y="6514902"/>
                  <a:pt x="4539209" y="6509269"/>
                  <a:pt x="4537073" y="6504130"/>
                </a:cubicBezTo>
                <a:cubicBezTo>
                  <a:pt x="4534936" y="6498990"/>
                  <a:pt x="4531772" y="6495010"/>
                  <a:pt x="4527580" y="6492188"/>
                </a:cubicBezTo>
                <a:cubicBezTo>
                  <a:pt x="4523388" y="6489367"/>
                  <a:pt x="4518551" y="6487956"/>
                  <a:pt x="4513069" y="6487956"/>
                </a:cubicBezTo>
                <a:close/>
                <a:moveTo>
                  <a:pt x="4443915" y="6487956"/>
                </a:moveTo>
                <a:cubicBezTo>
                  <a:pt x="4435975" y="6487956"/>
                  <a:pt x="4429244" y="6490334"/>
                  <a:pt x="4423721" y="6495091"/>
                </a:cubicBezTo>
                <a:cubicBezTo>
                  <a:pt x="4417111" y="6500814"/>
                  <a:pt x="4413806" y="6509621"/>
                  <a:pt x="4413806" y="6521512"/>
                </a:cubicBezTo>
                <a:cubicBezTo>
                  <a:pt x="4413806" y="6532355"/>
                  <a:pt x="4416577" y="6540658"/>
                  <a:pt x="4422119" y="6546422"/>
                </a:cubicBezTo>
                <a:cubicBezTo>
                  <a:pt x="4427661" y="6552186"/>
                  <a:pt x="4434927" y="6555068"/>
                  <a:pt x="4443915" y="6555068"/>
                </a:cubicBezTo>
                <a:cubicBezTo>
                  <a:pt x="4449518" y="6555068"/>
                  <a:pt x="4454688" y="6553758"/>
                  <a:pt x="4459424" y="6551138"/>
                </a:cubicBezTo>
                <a:cubicBezTo>
                  <a:pt x="4464160" y="6548518"/>
                  <a:pt x="4467767" y="6544840"/>
                  <a:pt x="4470246" y="6540104"/>
                </a:cubicBezTo>
                <a:cubicBezTo>
                  <a:pt x="4472725" y="6535368"/>
                  <a:pt x="4473965" y="6528868"/>
                  <a:pt x="4473965" y="6520605"/>
                </a:cubicBezTo>
                <a:cubicBezTo>
                  <a:pt x="4473965" y="6510407"/>
                  <a:pt x="4471163" y="6502416"/>
                  <a:pt x="4465560" y="6496632"/>
                </a:cubicBezTo>
                <a:cubicBezTo>
                  <a:pt x="4459958" y="6490848"/>
                  <a:pt x="4452743" y="6487956"/>
                  <a:pt x="4443915" y="6487956"/>
                </a:cubicBezTo>
                <a:close/>
                <a:moveTo>
                  <a:pt x="4403336" y="6487956"/>
                </a:moveTo>
                <a:cubicBezTo>
                  <a:pt x="4400797" y="6487956"/>
                  <a:pt x="4398469" y="6488682"/>
                  <a:pt x="4396353" y="6490133"/>
                </a:cubicBezTo>
                <a:cubicBezTo>
                  <a:pt x="4394237" y="6491584"/>
                  <a:pt x="4391929" y="6494587"/>
                  <a:pt x="4389430" y="6499142"/>
                </a:cubicBezTo>
                <a:lnTo>
                  <a:pt x="4389430" y="6489407"/>
                </a:lnTo>
                <a:lnTo>
                  <a:pt x="4379635" y="6489407"/>
                </a:lnTo>
                <a:lnTo>
                  <a:pt x="4379635" y="6553617"/>
                </a:lnTo>
                <a:lnTo>
                  <a:pt x="4390519" y="6553617"/>
                </a:lnTo>
                <a:lnTo>
                  <a:pt x="4390519" y="6520001"/>
                </a:lnTo>
                <a:cubicBezTo>
                  <a:pt x="4390519" y="6515406"/>
                  <a:pt x="4391123" y="6511173"/>
                  <a:pt x="4392332" y="6507304"/>
                </a:cubicBezTo>
                <a:cubicBezTo>
                  <a:pt x="4393138" y="6504764"/>
                  <a:pt x="4394489" y="6502779"/>
                  <a:pt x="4396383" y="6501348"/>
                </a:cubicBezTo>
                <a:cubicBezTo>
                  <a:pt x="4398278" y="6499917"/>
                  <a:pt x="4400414" y="6499202"/>
                  <a:pt x="4402792" y="6499202"/>
                </a:cubicBezTo>
                <a:cubicBezTo>
                  <a:pt x="4405453" y="6499202"/>
                  <a:pt x="4408113" y="6499988"/>
                  <a:pt x="4410773" y="6501560"/>
                </a:cubicBezTo>
                <a:lnTo>
                  <a:pt x="4414522" y="6491463"/>
                </a:lnTo>
                <a:cubicBezTo>
                  <a:pt x="4410733" y="6489125"/>
                  <a:pt x="4407004" y="6487956"/>
                  <a:pt x="4403336" y="6487956"/>
                </a:cubicBezTo>
                <a:close/>
                <a:moveTo>
                  <a:pt x="4044954" y="6487956"/>
                </a:moveTo>
                <a:cubicBezTo>
                  <a:pt x="4039431" y="6487956"/>
                  <a:pt x="4034574" y="6488712"/>
                  <a:pt x="4030382" y="6490223"/>
                </a:cubicBezTo>
                <a:cubicBezTo>
                  <a:pt x="4026190" y="6491735"/>
                  <a:pt x="4022986" y="6493891"/>
                  <a:pt x="4020769" y="6496693"/>
                </a:cubicBezTo>
                <a:cubicBezTo>
                  <a:pt x="4018552" y="6499494"/>
                  <a:pt x="4016960" y="6503172"/>
                  <a:pt x="4015993" y="6507727"/>
                </a:cubicBezTo>
                <a:lnTo>
                  <a:pt x="4026634" y="6509178"/>
                </a:lnTo>
                <a:cubicBezTo>
                  <a:pt x="4027803" y="6504623"/>
                  <a:pt x="4029606" y="6501449"/>
                  <a:pt x="4032045" y="6499655"/>
                </a:cubicBezTo>
                <a:cubicBezTo>
                  <a:pt x="4034484" y="6497862"/>
                  <a:pt x="4038262" y="6496965"/>
                  <a:pt x="4043382" y="6496965"/>
                </a:cubicBezTo>
                <a:cubicBezTo>
                  <a:pt x="4048863" y="6496965"/>
                  <a:pt x="4052995" y="6498194"/>
                  <a:pt x="4055776" y="6500653"/>
                </a:cubicBezTo>
                <a:cubicBezTo>
                  <a:pt x="4057832" y="6502467"/>
                  <a:pt x="4058860" y="6505591"/>
                  <a:pt x="4058860" y="6510025"/>
                </a:cubicBezTo>
                <a:cubicBezTo>
                  <a:pt x="4058860" y="6510428"/>
                  <a:pt x="4058839" y="6511375"/>
                  <a:pt x="4058799" y="6512866"/>
                </a:cubicBezTo>
                <a:cubicBezTo>
                  <a:pt x="4054647" y="6514317"/>
                  <a:pt x="4048178" y="6515567"/>
                  <a:pt x="4039391" y="6516615"/>
                </a:cubicBezTo>
                <a:cubicBezTo>
                  <a:pt x="4035078" y="6517139"/>
                  <a:pt x="4031854" y="6517683"/>
                  <a:pt x="4029717" y="6518247"/>
                </a:cubicBezTo>
                <a:cubicBezTo>
                  <a:pt x="4026815" y="6519053"/>
                  <a:pt x="4024205" y="6520243"/>
                  <a:pt x="4021888" y="6521815"/>
                </a:cubicBezTo>
                <a:cubicBezTo>
                  <a:pt x="4019570" y="6523387"/>
                  <a:pt x="4017695" y="6525472"/>
                  <a:pt x="4016265" y="6528072"/>
                </a:cubicBezTo>
                <a:cubicBezTo>
                  <a:pt x="4014834" y="6530672"/>
                  <a:pt x="4014118" y="6533544"/>
                  <a:pt x="4014118" y="6536688"/>
                </a:cubicBezTo>
                <a:cubicBezTo>
                  <a:pt x="4014118" y="6542049"/>
                  <a:pt x="4016013" y="6546453"/>
                  <a:pt x="4019802" y="6549899"/>
                </a:cubicBezTo>
                <a:cubicBezTo>
                  <a:pt x="4023590" y="6553345"/>
                  <a:pt x="4029012" y="6555068"/>
                  <a:pt x="4036066" y="6555068"/>
                </a:cubicBezTo>
                <a:cubicBezTo>
                  <a:pt x="4040338" y="6555068"/>
                  <a:pt x="4044339" y="6554363"/>
                  <a:pt x="4048067" y="6552952"/>
                </a:cubicBezTo>
                <a:cubicBezTo>
                  <a:pt x="4051796" y="6551541"/>
                  <a:pt x="4055675" y="6549123"/>
                  <a:pt x="4059706" y="6545697"/>
                </a:cubicBezTo>
                <a:cubicBezTo>
                  <a:pt x="4060029" y="6548720"/>
                  <a:pt x="4060754" y="6551360"/>
                  <a:pt x="4061883" y="6553617"/>
                </a:cubicBezTo>
                <a:lnTo>
                  <a:pt x="4073250" y="6553617"/>
                </a:lnTo>
                <a:cubicBezTo>
                  <a:pt x="4071879" y="6551158"/>
                  <a:pt x="4070962" y="6548589"/>
                  <a:pt x="4070499" y="6545908"/>
                </a:cubicBezTo>
                <a:cubicBezTo>
                  <a:pt x="4070035" y="6543228"/>
                  <a:pt x="4069803" y="6536829"/>
                  <a:pt x="4069803" y="6526712"/>
                </a:cubicBezTo>
                <a:lnTo>
                  <a:pt x="4069803" y="6512201"/>
                </a:lnTo>
                <a:cubicBezTo>
                  <a:pt x="4069803" y="6507364"/>
                  <a:pt x="4069622" y="6504019"/>
                  <a:pt x="4069259" y="6502165"/>
                </a:cubicBezTo>
                <a:cubicBezTo>
                  <a:pt x="4068614" y="6499182"/>
                  <a:pt x="4067485" y="6496713"/>
                  <a:pt x="4065873" y="6494758"/>
                </a:cubicBezTo>
                <a:cubicBezTo>
                  <a:pt x="4064261" y="6492803"/>
                  <a:pt x="4061742" y="6491181"/>
                  <a:pt x="4058316" y="6489891"/>
                </a:cubicBezTo>
                <a:cubicBezTo>
                  <a:pt x="4054889" y="6488601"/>
                  <a:pt x="4050435" y="6487956"/>
                  <a:pt x="4044954" y="6487956"/>
                </a:cubicBezTo>
                <a:close/>
                <a:moveTo>
                  <a:pt x="3914687" y="6487956"/>
                </a:moveTo>
                <a:cubicBezTo>
                  <a:pt x="3905779" y="6487956"/>
                  <a:pt x="3898967" y="6491483"/>
                  <a:pt x="3894251" y="6498537"/>
                </a:cubicBezTo>
                <a:lnTo>
                  <a:pt x="3894251" y="6489407"/>
                </a:lnTo>
                <a:lnTo>
                  <a:pt x="3884456" y="6489407"/>
                </a:lnTo>
                <a:lnTo>
                  <a:pt x="3884456" y="6553617"/>
                </a:lnTo>
                <a:lnTo>
                  <a:pt x="3895339" y="6553617"/>
                </a:lnTo>
                <a:lnTo>
                  <a:pt x="3895339" y="6518550"/>
                </a:lnTo>
                <a:cubicBezTo>
                  <a:pt x="3895339" y="6510327"/>
                  <a:pt x="3897022" y="6504744"/>
                  <a:pt x="3900388" y="6501802"/>
                </a:cubicBezTo>
                <a:cubicBezTo>
                  <a:pt x="3903754" y="6498859"/>
                  <a:pt x="3907754" y="6497388"/>
                  <a:pt x="3912390" y="6497388"/>
                </a:cubicBezTo>
                <a:cubicBezTo>
                  <a:pt x="3915292" y="6497388"/>
                  <a:pt x="3917821" y="6498043"/>
                  <a:pt x="3919978" y="6499353"/>
                </a:cubicBezTo>
                <a:cubicBezTo>
                  <a:pt x="3922134" y="6500663"/>
                  <a:pt x="3923635" y="6502416"/>
                  <a:pt x="3924482" y="6504613"/>
                </a:cubicBezTo>
                <a:cubicBezTo>
                  <a:pt x="3925328" y="6506810"/>
                  <a:pt x="3925752" y="6510125"/>
                  <a:pt x="3925752" y="6514559"/>
                </a:cubicBezTo>
                <a:lnTo>
                  <a:pt x="3925752" y="6553617"/>
                </a:lnTo>
                <a:lnTo>
                  <a:pt x="3936635" y="6553617"/>
                </a:lnTo>
                <a:lnTo>
                  <a:pt x="3936635" y="6514136"/>
                </a:lnTo>
                <a:cubicBezTo>
                  <a:pt x="3936635" y="6509097"/>
                  <a:pt x="3936433" y="6505571"/>
                  <a:pt x="3936030" y="6503555"/>
                </a:cubicBezTo>
                <a:cubicBezTo>
                  <a:pt x="3935385" y="6500452"/>
                  <a:pt x="3934257" y="6497771"/>
                  <a:pt x="3932644" y="6495514"/>
                </a:cubicBezTo>
                <a:cubicBezTo>
                  <a:pt x="3931032" y="6493257"/>
                  <a:pt x="3928603" y="6491433"/>
                  <a:pt x="3925359" y="6490042"/>
                </a:cubicBezTo>
                <a:cubicBezTo>
                  <a:pt x="3922114" y="6488651"/>
                  <a:pt x="3918557" y="6487956"/>
                  <a:pt x="3914687" y="6487956"/>
                </a:cubicBezTo>
                <a:close/>
                <a:moveTo>
                  <a:pt x="3844143" y="6487956"/>
                </a:moveTo>
                <a:cubicBezTo>
                  <a:pt x="3835275" y="6487956"/>
                  <a:pt x="3828060" y="6490939"/>
                  <a:pt x="3822497" y="6496904"/>
                </a:cubicBezTo>
                <a:cubicBezTo>
                  <a:pt x="3816935" y="6502870"/>
                  <a:pt x="3814154" y="6511254"/>
                  <a:pt x="3814154" y="6522056"/>
                </a:cubicBezTo>
                <a:cubicBezTo>
                  <a:pt x="3814154" y="6532496"/>
                  <a:pt x="3816905" y="6540608"/>
                  <a:pt x="3822407" y="6546392"/>
                </a:cubicBezTo>
                <a:cubicBezTo>
                  <a:pt x="3827909" y="6552176"/>
                  <a:pt x="3835356" y="6555068"/>
                  <a:pt x="3844747" y="6555068"/>
                </a:cubicBezTo>
                <a:cubicBezTo>
                  <a:pt x="3852204" y="6555068"/>
                  <a:pt x="3858331" y="6553254"/>
                  <a:pt x="3863127" y="6549627"/>
                </a:cubicBezTo>
                <a:cubicBezTo>
                  <a:pt x="3867924" y="6545999"/>
                  <a:pt x="3871209" y="6540900"/>
                  <a:pt x="3872983" y="6534330"/>
                </a:cubicBezTo>
                <a:lnTo>
                  <a:pt x="3861737" y="6532939"/>
                </a:lnTo>
                <a:cubicBezTo>
                  <a:pt x="3860084" y="6537535"/>
                  <a:pt x="3857847" y="6540880"/>
                  <a:pt x="3855026" y="6542976"/>
                </a:cubicBezTo>
                <a:cubicBezTo>
                  <a:pt x="3852204" y="6545072"/>
                  <a:pt x="3848798" y="6546120"/>
                  <a:pt x="3844808" y="6546120"/>
                </a:cubicBezTo>
                <a:cubicBezTo>
                  <a:pt x="3839447" y="6546120"/>
                  <a:pt x="3834973" y="6544246"/>
                  <a:pt x="3831385" y="6540497"/>
                </a:cubicBezTo>
                <a:cubicBezTo>
                  <a:pt x="3827798" y="6536749"/>
                  <a:pt x="3825803" y="6531347"/>
                  <a:pt x="3825400" y="6524293"/>
                </a:cubicBezTo>
                <a:lnTo>
                  <a:pt x="3873285" y="6524293"/>
                </a:lnTo>
                <a:cubicBezTo>
                  <a:pt x="3873325" y="6523004"/>
                  <a:pt x="3873345" y="6522036"/>
                  <a:pt x="3873345" y="6521391"/>
                </a:cubicBezTo>
                <a:cubicBezTo>
                  <a:pt x="3873345" y="6510790"/>
                  <a:pt x="3870625" y="6502568"/>
                  <a:pt x="3865183" y="6496723"/>
                </a:cubicBezTo>
                <a:cubicBezTo>
                  <a:pt x="3859742" y="6490878"/>
                  <a:pt x="3852728" y="6487956"/>
                  <a:pt x="3844143" y="6487956"/>
                </a:cubicBezTo>
                <a:close/>
                <a:moveTo>
                  <a:pt x="3657512" y="6487956"/>
                </a:moveTo>
                <a:cubicBezTo>
                  <a:pt x="3648604" y="6487956"/>
                  <a:pt x="3641792" y="6491483"/>
                  <a:pt x="3637076" y="6498537"/>
                </a:cubicBezTo>
                <a:lnTo>
                  <a:pt x="3637076" y="6489407"/>
                </a:lnTo>
                <a:lnTo>
                  <a:pt x="3627281" y="6489407"/>
                </a:lnTo>
                <a:lnTo>
                  <a:pt x="3627281" y="6553617"/>
                </a:lnTo>
                <a:lnTo>
                  <a:pt x="3638164" y="6553617"/>
                </a:lnTo>
                <a:lnTo>
                  <a:pt x="3638164" y="6518550"/>
                </a:lnTo>
                <a:cubicBezTo>
                  <a:pt x="3638164" y="6510327"/>
                  <a:pt x="3639847" y="6504744"/>
                  <a:pt x="3643213" y="6501802"/>
                </a:cubicBezTo>
                <a:cubicBezTo>
                  <a:pt x="3646579" y="6498859"/>
                  <a:pt x="3650579" y="6497388"/>
                  <a:pt x="3655215" y="6497388"/>
                </a:cubicBezTo>
                <a:cubicBezTo>
                  <a:pt x="3658117" y="6497388"/>
                  <a:pt x="3660646" y="6498043"/>
                  <a:pt x="3662803" y="6499353"/>
                </a:cubicBezTo>
                <a:cubicBezTo>
                  <a:pt x="3664959" y="6500663"/>
                  <a:pt x="3666460" y="6502416"/>
                  <a:pt x="3667307" y="6504613"/>
                </a:cubicBezTo>
                <a:cubicBezTo>
                  <a:pt x="3668153" y="6506810"/>
                  <a:pt x="3668577" y="6510125"/>
                  <a:pt x="3668577" y="6514559"/>
                </a:cubicBezTo>
                <a:lnTo>
                  <a:pt x="3668577" y="6553617"/>
                </a:lnTo>
                <a:lnTo>
                  <a:pt x="3679460" y="6553617"/>
                </a:lnTo>
                <a:lnTo>
                  <a:pt x="3679460" y="6514136"/>
                </a:lnTo>
                <a:cubicBezTo>
                  <a:pt x="3679460" y="6509097"/>
                  <a:pt x="3679258" y="6505571"/>
                  <a:pt x="3678855" y="6503555"/>
                </a:cubicBezTo>
                <a:cubicBezTo>
                  <a:pt x="3678210" y="6500452"/>
                  <a:pt x="3677082" y="6497771"/>
                  <a:pt x="3675469" y="6495514"/>
                </a:cubicBezTo>
                <a:cubicBezTo>
                  <a:pt x="3673857" y="6493257"/>
                  <a:pt x="3671428" y="6491433"/>
                  <a:pt x="3668184" y="6490042"/>
                </a:cubicBezTo>
                <a:cubicBezTo>
                  <a:pt x="3664939" y="6488651"/>
                  <a:pt x="3661382" y="6487956"/>
                  <a:pt x="3657512" y="6487956"/>
                </a:cubicBezTo>
                <a:close/>
                <a:moveTo>
                  <a:pt x="3586665" y="6487956"/>
                </a:moveTo>
                <a:cubicBezTo>
                  <a:pt x="3578725" y="6487956"/>
                  <a:pt x="3571993" y="6490334"/>
                  <a:pt x="3566471" y="6495091"/>
                </a:cubicBezTo>
                <a:cubicBezTo>
                  <a:pt x="3559861" y="6500814"/>
                  <a:pt x="3556556" y="6509621"/>
                  <a:pt x="3556556" y="6521512"/>
                </a:cubicBezTo>
                <a:cubicBezTo>
                  <a:pt x="3556556" y="6532355"/>
                  <a:pt x="3559327" y="6540658"/>
                  <a:pt x="3564869" y="6546422"/>
                </a:cubicBezTo>
                <a:cubicBezTo>
                  <a:pt x="3570411" y="6552186"/>
                  <a:pt x="3577677" y="6555068"/>
                  <a:pt x="3586665" y="6555068"/>
                </a:cubicBezTo>
                <a:cubicBezTo>
                  <a:pt x="3592268" y="6555068"/>
                  <a:pt x="3597438" y="6553758"/>
                  <a:pt x="3602174" y="6551138"/>
                </a:cubicBezTo>
                <a:cubicBezTo>
                  <a:pt x="3606910" y="6548518"/>
                  <a:pt x="3610517" y="6544840"/>
                  <a:pt x="3612996" y="6540104"/>
                </a:cubicBezTo>
                <a:cubicBezTo>
                  <a:pt x="3615475" y="6535368"/>
                  <a:pt x="3616715" y="6528868"/>
                  <a:pt x="3616715" y="6520605"/>
                </a:cubicBezTo>
                <a:cubicBezTo>
                  <a:pt x="3616715" y="6510407"/>
                  <a:pt x="3613913" y="6502416"/>
                  <a:pt x="3608310" y="6496632"/>
                </a:cubicBezTo>
                <a:cubicBezTo>
                  <a:pt x="3602708" y="6490848"/>
                  <a:pt x="3595493" y="6487956"/>
                  <a:pt x="3586665" y="6487956"/>
                </a:cubicBezTo>
                <a:close/>
                <a:moveTo>
                  <a:pt x="3225018" y="6487956"/>
                </a:moveTo>
                <a:cubicBezTo>
                  <a:pt x="3216150" y="6487956"/>
                  <a:pt x="3208935" y="6490939"/>
                  <a:pt x="3203372" y="6496904"/>
                </a:cubicBezTo>
                <a:cubicBezTo>
                  <a:pt x="3197810" y="6502870"/>
                  <a:pt x="3195029" y="6511254"/>
                  <a:pt x="3195029" y="6522056"/>
                </a:cubicBezTo>
                <a:cubicBezTo>
                  <a:pt x="3195029" y="6532496"/>
                  <a:pt x="3197780" y="6540608"/>
                  <a:pt x="3203282" y="6546392"/>
                </a:cubicBezTo>
                <a:cubicBezTo>
                  <a:pt x="3208784" y="6552176"/>
                  <a:pt x="3216231" y="6555068"/>
                  <a:pt x="3225622" y="6555068"/>
                </a:cubicBezTo>
                <a:cubicBezTo>
                  <a:pt x="3233079" y="6555068"/>
                  <a:pt x="3239206" y="6553254"/>
                  <a:pt x="3244002" y="6549627"/>
                </a:cubicBezTo>
                <a:cubicBezTo>
                  <a:pt x="3248799" y="6545999"/>
                  <a:pt x="3252084" y="6540900"/>
                  <a:pt x="3253858" y="6534330"/>
                </a:cubicBezTo>
                <a:lnTo>
                  <a:pt x="3242612" y="6532939"/>
                </a:lnTo>
                <a:cubicBezTo>
                  <a:pt x="3240959" y="6537535"/>
                  <a:pt x="3238722" y="6540880"/>
                  <a:pt x="3235901" y="6542976"/>
                </a:cubicBezTo>
                <a:cubicBezTo>
                  <a:pt x="3233079" y="6545072"/>
                  <a:pt x="3229673" y="6546120"/>
                  <a:pt x="3225683" y="6546120"/>
                </a:cubicBezTo>
                <a:cubicBezTo>
                  <a:pt x="3220322" y="6546120"/>
                  <a:pt x="3215848" y="6544246"/>
                  <a:pt x="3212260" y="6540497"/>
                </a:cubicBezTo>
                <a:cubicBezTo>
                  <a:pt x="3208673" y="6536749"/>
                  <a:pt x="3206678" y="6531347"/>
                  <a:pt x="3206275" y="6524293"/>
                </a:cubicBezTo>
                <a:lnTo>
                  <a:pt x="3254160" y="6524293"/>
                </a:lnTo>
                <a:cubicBezTo>
                  <a:pt x="3254200" y="6523004"/>
                  <a:pt x="3254220" y="6522036"/>
                  <a:pt x="3254220" y="6521391"/>
                </a:cubicBezTo>
                <a:cubicBezTo>
                  <a:pt x="3254220" y="6510790"/>
                  <a:pt x="3251500" y="6502568"/>
                  <a:pt x="3246058" y="6496723"/>
                </a:cubicBezTo>
                <a:cubicBezTo>
                  <a:pt x="3240617" y="6490878"/>
                  <a:pt x="3233603" y="6487956"/>
                  <a:pt x="3225018" y="6487956"/>
                </a:cubicBezTo>
                <a:close/>
                <a:moveTo>
                  <a:pt x="3136511" y="6487956"/>
                </a:moveTo>
                <a:cubicBezTo>
                  <a:pt x="3133972" y="6487956"/>
                  <a:pt x="3131644" y="6488682"/>
                  <a:pt x="3129528" y="6490133"/>
                </a:cubicBezTo>
                <a:cubicBezTo>
                  <a:pt x="3127412" y="6491584"/>
                  <a:pt x="3125105" y="6494587"/>
                  <a:pt x="3122605" y="6499142"/>
                </a:cubicBezTo>
                <a:lnTo>
                  <a:pt x="3122605" y="6489407"/>
                </a:lnTo>
                <a:lnTo>
                  <a:pt x="3112810" y="6489407"/>
                </a:lnTo>
                <a:lnTo>
                  <a:pt x="3112810" y="6553617"/>
                </a:lnTo>
                <a:lnTo>
                  <a:pt x="3123694" y="6553617"/>
                </a:lnTo>
                <a:lnTo>
                  <a:pt x="3123694" y="6520001"/>
                </a:lnTo>
                <a:cubicBezTo>
                  <a:pt x="3123694" y="6515406"/>
                  <a:pt x="3124298" y="6511173"/>
                  <a:pt x="3125507" y="6507304"/>
                </a:cubicBezTo>
                <a:cubicBezTo>
                  <a:pt x="3126314" y="6504764"/>
                  <a:pt x="3127664" y="6502779"/>
                  <a:pt x="3129558" y="6501348"/>
                </a:cubicBezTo>
                <a:cubicBezTo>
                  <a:pt x="3131453" y="6499917"/>
                  <a:pt x="3133589" y="6499202"/>
                  <a:pt x="3135967" y="6499202"/>
                </a:cubicBezTo>
                <a:cubicBezTo>
                  <a:pt x="3138628" y="6499202"/>
                  <a:pt x="3141288" y="6499988"/>
                  <a:pt x="3143948" y="6501560"/>
                </a:cubicBezTo>
                <a:lnTo>
                  <a:pt x="3146475" y="6494754"/>
                </a:lnTo>
                <a:lnTo>
                  <a:pt x="3168868" y="6553617"/>
                </a:lnTo>
                <a:lnTo>
                  <a:pt x="3179025" y="6553617"/>
                </a:lnTo>
                <a:lnTo>
                  <a:pt x="3203331" y="6489407"/>
                </a:lnTo>
                <a:lnTo>
                  <a:pt x="3192145" y="6489407"/>
                </a:lnTo>
                <a:lnTo>
                  <a:pt x="3177876" y="6528586"/>
                </a:lnTo>
                <a:cubicBezTo>
                  <a:pt x="3176143" y="6533343"/>
                  <a:pt x="3174793" y="6537414"/>
                  <a:pt x="3173825" y="6540799"/>
                </a:cubicBezTo>
                <a:cubicBezTo>
                  <a:pt x="3172576" y="6536325"/>
                  <a:pt x="3171205" y="6532012"/>
                  <a:pt x="3169714" y="6527861"/>
                </a:cubicBezTo>
                <a:lnTo>
                  <a:pt x="3155929" y="6489407"/>
                </a:lnTo>
                <a:lnTo>
                  <a:pt x="3144441" y="6489407"/>
                </a:lnTo>
                <a:lnTo>
                  <a:pt x="3144888" y="6490582"/>
                </a:lnTo>
                <a:close/>
                <a:moveTo>
                  <a:pt x="3072618" y="6487956"/>
                </a:moveTo>
                <a:cubicBezTo>
                  <a:pt x="3063750" y="6487956"/>
                  <a:pt x="3056535" y="6490939"/>
                  <a:pt x="3050972" y="6496904"/>
                </a:cubicBezTo>
                <a:cubicBezTo>
                  <a:pt x="3045410" y="6502870"/>
                  <a:pt x="3042629" y="6511254"/>
                  <a:pt x="3042629" y="6522056"/>
                </a:cubicBezTo>
                <a:cubicBezTo>
                  <a:pt x="3042629" y="6532496"/>
                  <a:pt x="3045380" y="6540608"/>
                  <a:pt x="3050882" y="6546392"/>
                </a:cubicBezTo>
                <a:cubicBezTo>
                  <a:pt x="3056384" y="6552176"/>
                  <a:pt x="3063831" y="6555068"/>
                  <a:pt x="3073222" y="6555068"/>
                </a:cubicBezTo>
                <a:cubicBezTo>
                  <a:pt x="3080679" y="6555068"/>
                  <a:pt x="3086806" y="6553254"/>
                  <a:pt x="3091602" y="6549627"/>
                </a:cubicBezTo>
                <a:cubicBezTo>
                  <a:pt x="3096399" y="6545999"/>
                  <a:pt x="3099684" y="6540900"/>
                  <a:pt x="3101458" y="6534330"/>
                </a:cubicBezTo>
                <a:lnTo>
                  <a:pt x="3090212" y="6532939"/>
                </a:lnTo>
                <a:cubicBezTo>
                  <a:pt x="3088559" y="6537535"/>
                  <a:pt x="3086322" y="6540880"/>
                  <a:pt x="3083501" y="6542976"/>
                </a:cubicBezTo>
                <a:cubicBezTo>
                  <a:pt x="3080679" y="6545072"/>
                  <a:pt x="3077273" y="6546120"/>
                  <a:pt x="3073283" y="6546120"/>
                </a:cubicBezTo>
                <a:cubicBezTo>
                  <a:pt x="3067922" y="6546120"/>
                  <a:pt x="3063448" y="6544246"/>
                  <a:pt x="3059860" y="6540497"/>
                </a:cubicBezTo>
                <a:cubicBezTo>
                  <a:pt x="3056273" y="6536749"/>
                  <a:pt x="3054278" y="6531347"/>
                  <a:pt x="3053875" y="6524293"/>
                </a:cubicBezTo>
                <a:lnTo>
                  <a:pt x="3101760" y="6524293"/>
                </a:lnTo>
                <a:cubicBezTo>
                  <a:pt x="3101800" y="6523004"/>
                  <a:pt x="3101820" y="6522036"/>
                  <a:pt x="3101820" y="6521391"/>
                </a:cubicBezTo>
                <a:cubicBezTo>
                  <a:pt x="3101820" y="6510790"/>
                  <a:pt x="3099100" y="6502568"/>
                  <a:pt x="3093658" y="6496723"/>
                </a:cubicBezTo>
                <a:cubicBezTo>
                  <a:pt x="3088217" y="6490878"/>
                  <a:pt x="3081203" y="6487956"/>
                  <a:pt x="3072618" y="6487956"/>
                </a:cubicBezTo>
                <a:close/>
                <a:moveTo>
                  <a:pt x="3000682" y="6487956"/>
                </a:moveTo>
                <a:cubicBezTo>
                  <a:pt x="2997337" y="6487956"/>
                  <a:pt x="2994203" y="6488389"/>
                  <a:pt x="2991281" y="6489256"/>
                </a:cubicBezTo>
                <a:cubicBezTo>
                  <a:pt x="2988358" y="6490123"/>
                  <a:pt x="2986051" y="6491181"/>
                  <a:pt x="2984358" y="6492430"/>
                </a:cubicBezTo>
                <a:cubicBezTo>
                  <a:pt x="2982100" y="6494043"/>
                  <a:pt x="2980317" y="6496068"/>
                  <a:pt x="2979007" y="6498507"/>
                </a:cubicBezTo>
                <a:cubicBezTo>
                  <a:pt x="2977697" y="6500945"/>
                  <a:pt x="2977042" y="6503595"/>
                  <a:pt x="2977042" y="6506457"/>
                </a:cubicBezTo>
                <a:cubicBezTo>
                  <a:pt x="2977042" y="6509601"/>
                  <a:pt x="2977838" y="6512473"/>
                  <a:pt x="2979430" y="6515073"/>
                </a:cubicBezTo>
                <a:cubicBezTo>
                  <a:pt x="2981023" y="6517673"/>
                  <a:pt x="2983360" y="6519708"/>
                  <a:pt x="2986444" y="6521180"/>
                </a:cubicBezTo>
                <a:cubicBezTo>
                  <a:pt x="2989527" y="6522651"/>
                  <a:pt x="2995060" y="6524394"/>
                  <a:pt x="3003040" y="6526410"/>
                </a:cubicBezTo>
                <a:cubicBezTo>
                  <a:pt x="3008966" y="6527901"/>
                  <a:pt x="3012674" y="6529130"/>
                  <a:pt x="3014165" y="6530098"/>
                </a:cubicBezTo>
                <a:cubicBezTo>
                  <a:pt x="3016302" y="6531509"/>
                  <a:pt x="3017370" y="6533443"/>
                  <a:pt x="3017370" y="6535902"/>
                </a:cubicBezTo>
                <a:cubicBezTo>
                  <a:pt x="3017370" y="6538643"/>
                  <a:pt x="3016161" y="6541031"/>
                  <a:pt x="3013742" y="6543067"/>
                </a:cubicBezTo>
                <a:cubicBezTo>
                  <a:pt x="3011324" y="6545102"/>
                  <a:pt x="3007615" y="6546120"/>
                  <a:pt x="3002617" y="6546120"/>
                </a:cubicBezTo>
                <a:cubicBezTo>
                  <a:pt x="2997659" y="6546120"/>
                  <a:pt x="2993800" y="6544971"/>
                  <a:pt x="2991039" y="6542674"/>
                </a:cubicBezTo>
                <a:cubicBezTo>
                  <a:pt x="2988278" y="6540376"/>
                  <a:pt x="2986595" y="6537071"/>
                  <a:pt x="2985990" y="6532758"/>
                </a:cubicBezTo>
                <a:lnTo>
                  <a:pt x="2975228" y="6534451"/>
                </a:lnTo>
                <a:cubicBezTo>
                  <a:pt x="2976437" y="6541263"/>
                  <a:pt x="2979229" y="6546402"/>
                  <a:pt x="2983602" y="6549869"/>
                </a:cubicBezTo>
                <a:cubicBezTo>
                  <a:pt x="2987976" y="6553335"/>
                  <a:pt x="2994334" y="6555068"/>
                  <a:pt x="3002678" y="6555068"/>
                </a:cubicBezTo>
                <a:cubicBezTo>
                  <a:pt x="3007716" y="6555068"/>
                  <a:pt x="3012231" y="6554192"/>
                  <a:pt x="3016221" y="6552438"/>
                </a:cubicBezTo>
                <a:cubicBezTo>
                  <a:pt x="3020211" y="6550685"/>
                  <a:pt x="3023265" y="6548206"/>
                  <a:pt x="3025381" y="6545001"/>
                </a:cubicBezTo>
                <a:cubicBezTo>
                  <a:pt x="3027497" y="6541797"/>
                  <a:pt x="3028555" y="6538381"/>
                  <a:pt x="3028555" y="6534753"/>
                </a:cubicBezTo>
                <a:cubicBezTo>
                  <a:pt x="3028555" y="6531045"/>
                  <a:pt x="3027689" y="6527941"/>
                  <a:pt x="3025956" y="6525442"/>
                </a:cubicBezTo>
                <a:cubicBezTo>
                  <a:pt x="3024223" y="6522943"/>
                  <a:pt x="3021834" y="6521039"/>
                  <a:pt x="3018791" y="6519729"/>
                </a:cubicBezTo>
                <a:cubicBezTo>
                  <a:pt x="3015747" y="6518419"/>
                  <a:pt x="3010377" y="6516736"/>
                  <a:pt x="3002678" y="6514680"/>
                </a:cubicBezTo>
                <a:cubicBezTo>
                  <a:pt x="2997357" y="6513229"/>
                  <a:pt x="2994153" y="6512302"/>
                  <a:pt x="2993064" y="6511899"/>
                </a:cubicBezTo>
                <a:cubicBezTo>
                  <a:pt x="2991170" y="6511133"/>
                  <a:pt x="2989779" y="6510166"/>
                  <a:pt x="2988892" y="6508997"/>
                </a:cubicBezTo>
                <a:cubicBezTo>
                  <a:pt x="2988006" y="6507868"/>
                  <a:pt x="2987562" y="6506598"/>
                  <a:pt x="2987562" y="6505188"/>
                </a:cubicBezTo>
                <a:cubicBezTo>
                  <a:pt x="2987562" y="6502971"/>
                  <a:pt x="2988630" y="6501036"/>
                  <a:pt x="2990767" y="6499383"/>
                </a:cubicBezTo>
                <a:cubicBezTo>
                  <a:pt x="2992903" y="6497731"/>
                  <a:pt x="2996471" y="6496904"/>
                  <a:pt x="3001468" y="6496904"/>
                </a:cubicBezTo>
                <a:cubicBezTo>
                  <a:pt x="3005701" y="6496904"/>
                  <a:pt x="3008976" y="6497832"/>
                  <a:pt x="3011293" y="6499686"/>
                </a:cubicBezTo>
                <a:cubicBezTo>
                  <a:pt x="3013612" y="6501540"/>
                  <a:pt x="3015012" y="6504119"/>
                  <a:pt x="3015496" y="6507425"/>
                </a:cubicBezTo>
                <a:lnTo>
                  <a:pt x="3026137" y="6505974"/>
                </a:lnTo>
                <a:cubicBezTo>
                  <a:pt x="3025451" y="6501822"/>
                  <a:pt x="3024202" y="6498507"/>
                  <a:pt x="3022388" y="6496028"/>
                </a:cubicBezTo>
                <a:cubicBezTo>
                  <a:pt x="3020574" y="6493549"/>
                  <a:pt x="3017763" y="6491584"/>
                  <a:pt x="3013954" y="6490133"/>
                </a:cubicBezTo>
                <a:cubicBezTo>
                  <a:pt x="3010145" y="6488682"/>
                  <a:pt x="3005721" y="6487956"/>
                  <a:pt x="3000682" y="6487956"/>
                </a:cubicBezTo>
                <a:close/>
                <a:moveTo>
                  <a:pt x="2939268" y="6487956"/>
                </a:moveTo>
                <a:cubicBezTo>
                  <a:pt x="2930400" y="6487956"/>
                  <a:pt x="2923185" y="6490939"/>
                  <a:pt x="2917622" y="6496904"/>
                </a:cubicBezTo>
                <a:cubicBezTo>
                  <a:pt x="2912060" y="6502870"/>
                  <a:pt x="2909279" y="6511254"/>
                  <a:pt x="2909279" y="6522056"/>
                </a:cubicBezTo>
                <a:cubicBezTo>
                  <a:pt x="2909279" y="6532496"/>
                  <a:pt x="2912030" y="6540608"/>
                  <a:pt x="2917532" y="6546392"/>
                </a:cubicBezTo>
                <a:cubicBezTo>
                  <a:pt x="2923034" y="6552176"/>
                  <a:pt x="2930480" y="6555068"/>
                  <a:pt x="2939872" y="6555068"/>
                </a:cubicBezTo>
                <a:cubicBezTo>
                  <a:pt x="2947329" y="6555068"/>
                  <a:pt x="2953456" y="6553254"/>
                  <a:pt x="2958252" y="6549627"/>
                </a:cubicBezTo>
                <a:cubicBezTo>
                  <a:pt x="2963049" y="6545999"/>
                  <a:pt x="2966334" y="6540900"/>
                  <a:pt x="2968108" y="6534330"/>
                </a:cubicBezTo>
                <a:lnTo>
                  <a:pt x="2956862" y="6532939"/>
                </a:lnTo>
                <a:cubicBezTo>
                  <a:pt x="2955209" y="6537535"/>
                  <a:pt x="2952972" y="6540880"/>
                  <a:pt x="2950151" y="6542976"/>
                </a:cubicBezTo>
                <a:cubicBezTo>
                  <a:pt x="2947329" y="6545072"/>
                  <a:pt x="2943923" y="6546120"/>
                  <a:pt x="2939933" y="6546120"/>
                </a:cubicBezTo>
                <a:cubicBezTo>
                  <a:pt x="2934572" y="6546120"/>
                  <a:pt x="2930098" y="6544246"/>
                  <a:pt x="2926510" y="6540497"/>
                </a:cubicBezTo>
                <a:cubicBezTo>
                  <a:pt x="2922923" y="6536749"/>
                  <a:pt x="2920927" y="6531347"/>
                  <a:pt x="2920525" y="6524293"/>
                </a:cubicBezTo>
                <a:lnTo>
                  <a:pt x="2968410" y="6524293"/>
                </a:lnTo>
                <a:cubicBezTo>
                  <a:pt x="2968450" y="6523004"/>
                  <a:pt x="2968470" y="6522036"/>
                  <a:pt x="2968470" y="6521391"/>
                </a:cubicBezTo>
                <a:cubicBezTo>
                  <a:pt x="2968470" y="6510790"/>
                  <a:pt x="2965750" y="6502568"/>
                  <a:pt x="2960308" y="6496723"/>
                </a:cubicBezTo>
                <a:cubicBezTo>
                  <a:pt x="2954867" y="6490878"/>
                  <a:pt x="2947853" y="6487956"/>
                  <a:pt x="2939268" y="6487956"/>
                </a:cubicBezTo>
                <a:close/>
                <a:moveTo>
                  <a:pt x="2743507" y="6487956"/>
                </a:moveTo>
                <a:cubicBezTo>
                  <a:pt x="2740162" y="6487956"/>
                  <a:pt x="2737028" y="6488389"/>
                  <a:pt x="2734106" y="6489256"/>
                </a:cubicBezTo>
                <a:cubicBezTo>
                  <a:pt x="2731183" y="6490123"/>
                  <a:pt x="2728876" y="6491181"/>
                  <a:pt x="2727183" y="6492430"/>
                </a:cubicBezTo>
                <a:cubicBezTo>
                  <a:pt x="2724925" y="6494043"/>
                  <a:pt x="2723142" y="6496068"/>
                  <a:pt x="2721832" y="6498507"/>
                </a:cubicBezTo>
                <a:cubicBezTo>
                  <a:pt x="2720522" y="6500945"/>
                  <a:pt x="2719867" y="6503595"/>
                  <a:pt x="2719867" y="6506457"/>
                </a:cubicBezTo>
                <a:cubicBezTo>
                  <a:pt x="2719867" y="6509601"/>
                  <a:pt x="2720663" y="6512473"/>
                  <a:pt x="2722255" y="6515073"/>
                </a:cubicBezTo>
                <a:cubicBezTo>
                  <a:pt x="2723848" y="6517673"/>
                  <a:pt x="2726185" y="6519708"/>
                  <a:pt x="2729269" y="6521180"/>
                </a:cubicBezTo>
                <a:cubicBezTo>
                  <a:pt x="2732352" y="6522651"/>
                  <a:pt x="2737885" y="6524394"/>
                  <a:pt x="2745865" y="6526410"/>
                </a:cubicBezTo>
                <a:cubicBezTo>
                  <a:pt x="2751791" y="6527901"/>
                  <a:pt x="2755499" y="6529130"/>
                  <a:pt x="2756990" y="6530098"/>
                </a:cubicBezTo>
                <a:cubicBezTo>
                  <a:pt x="2759127" y="6531509"/>
                  <a:pt x="2760195" y="6533443"/>
                  <a:pt x="2760195" y="6535902"/>
                </a:cubicBezTo>
                <a:cubicBezTo>
                  <a:pt x="2760195" y="6538643"/>
                  <a:pt x="2758986" y="6541031"/>
                  <a:pt x="2756567" y="6543067"/>
                </a:cubicBezTo>
                <a:cubicBezTo>
                  <a:pt x="2754149" y="6545102"/>
                  <a:pt x="2750440" y="6546120"/>
                  <a:pt x="2745442" y="6546120"/>
                </a:cubicBezTo>
                <a:cubicBezTo>
                  <a:pt x="2740484" y="6546120"/>
                  <a:pt x="2736625" y="6544971"/>
                  <a:pt x="2733864" y="6542674"/>
                </a:cubicBezTo>
                <a:cubicBezTo>
                  <a:pt x="2731103" y="6540376"/>
                  <a:pt x="2729420" y="6537071"/>
                  <a:pt x="2728815" y="6532758"/>
                </a:cubicBezTo>
                <a:lnTo>
                  <a:pt x="2718053" y="6534451"/>
                </a:lnTo>
                <a:cubicBezTo>
                  <a:pt x="2719262" y="6541263"/>
                  <a:pt x="2722054" y="6546402"/>
                  <a:pt x="2726427" y="6549869"/>
                </a:cubicBezTo>
                <a:cubicBezTo>
                  <a:pt x="2730801" y="6553335"/>
                  <a:pt x="2737159" y="6555068"/>
                  <a:pt x="2745503" y="6555068"/>
                </a:cubicBezTo>
                <a:cubicBezTo>
                  <a:pt x="2750541" y="6555068"/>
                  <a:pt x="2755056" y="6554192"/>
                  <a:pt x="2759046" y="6552438"/>
                </a:cubicBezTo>
                <a:cubicBezTo>
                  <a:pt x="2763037" y="6550685"/>
                  <a:pt x="2766090" y="6548206"/>
                  <a:pt x="2768206" y="6545001"/>
                </a:cubicBezTo>
                <a:cubicBezTo>
                  <a:pt x="2770322" y="6541797"/>
                  <a:pt x="2771380" y="6538381"/>
                  <a:pt x="2771380" y="6534753"/>
                </a:cubicBezTo>
                <a:cubicBezTo>
                  <a:pt x="2771380" y="6531045"/>
                  <a:pt x="2770513" y="6527941"/>
                  <a:pt x="2768780" y="6525442"/>
                </a:cubicBezTo>
                <a:cubicBezTo>
                  <a:pt x="2767047" y="6522943"/>
                  <a:pt x="2764659" y="6521039"/>
                  <a:pt x="2761616" y="6519729"/>
                </a:cubicBezTo>
                <a:cubicBezTo>
                  <a:pt x="2758572" y="6518419"/>
                  <a:pt x="2753202" y="6516736"/>
                  <a:pt x="2745503" y="6514680"/>
                </a:cubicBezTo>
                <a:cubicBezTo>
                  <a:pt x="2740182" y="6513229"/>
                  <a:pt x="2736978" y="6512302"/>
                  <a:pt x="2735889" y="6511899"/>
                </a:cubicBezTo>
                <a:cubicBezTo>
                  <a:pt x="2733995" y="6511133"/>
                  <a:pt x="2732604" y="6510166"/>
                  <a:pt x="2731717" y="6508997"/>
                </a:cubicBezTo>
                <a:cubicBezTo>
                  <a:pt x="2730831" y="6507868"/>
                  <a:pt x="2730387" y="6506598"/>
                  <a:pt x="2730387" y="6505188"/>
                </a:cubicBezTo>
                <a:cubicBezTo>
                  <a:pt x="2730387" y="6502971"/>
                  <a:pt x="2731455" y="6501036"/>
                  <a:pt x="2733592" y="6499383"/>
                </a:cubicBezTo>
                <a:cubicBezTo>
                  <a:pt x="2735728" y="6497731"/>
                  <a:pt x="2739296" y="6496904"/>
                  <a:pt x="2744293" y="6496904"/>
                </a:cubicBezTo>
                <a:cubicBezTo>
                  <a:pt x="2748526" y="6496904"/>
                  <a:pt x="2751801" y="6497832"/>
                  <a:pt x="2754118" y="6499686"/>
                </a:cubicBezTo>
                <a:cubicBezTo>
                  <a:pt x="2756436" y="6501540"/>
                  <a:pt x="2757837" y="6504119"/>
                  <a:pt x="2758321" y="6507425"/>
                </a:cubicBezTo>
                <a:lnTo>
                  <a:pt x="2768962" y="6505974"/>
                </a:lnTo>
                <a:cubicBezTo>
                  <a:pt x="2768276" y="6501822"/>
                  <a:pt x="2767027" y="6498507"/>
                  <a:pt x="2765213" y="6496028"/>
                </a:cubicBezTo>
                <a:cubicBezTo>
                  <a:pt x="2763399" y="6493549"/>
                  <a:pt x="2760588" y="6491584"/>
                  <a:pt x="2756779" y="6490133"/>
                </a:cubicBezTo>
                <a:cubicBezTo>
                  <a:pt x="2752970" y="6488682"/>
                  <a:pt x="2748546" y="6487956"/>
                  <a:pt x="2743507" y="6487956"/>
                </a:cubicBezTo>
                <a:close/>
                <a:moveTo>
                  <a:pt x="2574597" y="6487956"/>
                </a:moveTo>
                <a:cubicBezTo>
                  <a:pt x="2568913" y="6487956"/>
                  <a:pt x="2563966" y="6489367"/>
                  <a:pt x="2559754" y="6492188"/>
                </a:cubicBezTo>
                <a:cubicBezTo>
                  <a:pt x="2555542" y="6495010"/>
                  <a:pt x="2552327" y="6499011"/>
                  <a:pt x="2550110" y="6504190"/>
                </a:cubicBezTo>
                <a:cubicBezTo>
                  <a:pt x="2547893" y="6509370"/>
                  <a:pt x="2546785" y="6515023"/>
                  <a:pt x="2546785" y="6521149"/>
                </a:cubicBezTo>
                <a:cubicBezTo>
                  <a:pt x="2546785" y="6530057"/>
                  <a:pt x="2549203" y="6537696"/>
                  <a:pt x="2554040" y="6544064"/>
                </a:cubicBezTo>
                <a:cubicBezTo>
                  <a:pt x="2558877" y="6550433"/>
                  <a:pt x="2565709" y="6553617"/>
                  <a:pt x="2574536" y="6553617"/>
                </a:cubicBezTo>
                <a:cubicBezTo>
                  <a:pt x="2581631" y="6553617"/>
                  <a:pt x="2587556" y="6550816"/>
                  <a:pt x="2592312" y="6545213"/>
                </a:cubicBezTo>
                <a:cubicBezTo>
                  <a:pt x="2592352" y="6552307"/>
                  <a:pt x="2592090" y="6556963"/>
                  <a:pt x="2591526" y="6559180"/>
                </a:cubicBezTo>
                <a:cubicBezTo>
                  <a:pt x="2590559" y="6562807"/>
                  <a:pt x="2588705" y="6565629"/>
                  <a:pt x="2585963" y="6567644"/>
                </a:cubicBezTo>
                <a:cubicBezTo>
                  <a:pt x="2583223" y="6569660"/>
                  <a:pt x="2579333" y="6570667"/>
                  <a:pt x="2574295" y="6570667"/>
                </a:cubicBezTo>
                <a:cubicBezTo>
                  <a:pt x="2569619" y="6570667"/>
                  <a:pt x="2565931" y="6569660"/>
                  <a:pt x="2563230" y="6567644"/>
                </a:cubicBezTo>
                <a:cubicBezTo>
                  <a:pt x="2561215" y="6566153"/>
                  <a:pt x="2559985" y="6563775"/>
                  <a:pt x="2559542" y="6560510"/>
                </a:cubicBezTo>
                <a:lnTo>
                  <a:pt x="2548961" y="6558938"/>
                </a:lnTo>
                <a:cubicBezTo>
                  <a:pt x="2548800" y="6565871"/>
                  <a:pt x="2551077" y="6571060"/>
                  <a:pt x="2555793" y="6574507"/>
                </a:cubicBezTo>
                <a:cubicBezTo>
                  <a:pt x="2560509" y="6577953"/>
                  <a:pt x="2566697" y="6579676"/>
                  <a:pt x="2574355" y="6579676"/>
                </a:cubicBezTo>
                <a:cubicBezTo>
                  <a:pt x="2580804" y="6579676"/>
                  <a:pt x="2586236" y="6578467"/>
                  <a:pt x="2590649" y="6576048"/>
                </a:cubicBezTo>
                <a:cubicBezTo>
                  <a:pt x="2595063" y="6573630"/>
                  <a:pt x="2598288" y="6570335"/>
                  <a:pt x="2600323" y="6566163"/>
                </a:cubicBezTo>
                <a:cubicBezTo>
                  <a:pt x="2602359" y="6561991"/>
                  <a:pt x="2603376" y="6554907"/>
                  <a:pt x="2603376" y="6544911"/>
                </a:cubicBezTo>
                <a:lnTo>
                  <a:pt x="2603376" y="6489407"/>
                </a:lnTo>
                <a:lnTo>
                  <a:pt x="2593340" y="6489407"/>
                </a:lnTo>
                <a:lnTo>
                  <a:pt x="2593340" y="6497146"/>
                </a:lnTo>
                <a:cubicBezTo>
                  <a:pt x="2588422" y="6491020"/>
                  <a:pt x="2582175" y="6487956"/>
                  <a:pt x="2574597" y="6487956"/>
                </a:cubicBezTo>
                <a:close/>
                <a:moveTo>
                  <a:pt x="1758954" y="6487956"/>
                </a:moveTo>
                <a:cubicBezTo>
                  <a:pt x="1753432" y="6487956"/>
                  <a:pt x="1748575" y="6488712"/>
                  <a:pt x="1744383" y="6490223"/>
                </a:cubicBezTo>
                <a:cubicBezTo>
                  <a:pt x="1740191" y="6491735"/>
                  <a:pt x="1736986" y="6493891"/>
                  <a:pt x="1734769" y="6496693"/>
                </a:cubicBezTo>
                <a:cubicBezTo>
                  <a:pt x="1732552" y="6499494"/>
                  <a:pt x="1730960" y="6503172"/>
                  <a:pt x="1729993" y="6507727"/>
                </a:cubicBezTo>
                <a:lnTo>
                  <a:pt x="1740634" y="6509178"/>
                </a:lnTo>
                <a:cubicBezTo>
                  <a:pt x="1741803" y="6504623"/>
                  <a:pt x="1743607" y="6501449"/>
                  <a:pt x="1746045" y="6499655"/>
                </a:cubicBezTo>
                <a:cubicBezTo>
                  <a:pt x="1748484" y="6497862"/>
                  <a:pt x="1752263" y="6496965"/>
                  <a:pt x="1757382" y="6496965"/>
                </a:cubicBezTo>
                <a:cubicBezTo>
                  <a:pt x="1762864" y="6496965"/>
                  <a:pt x="1766995" y="6498194"/>
                  <a:pt x="1769776" y="6500653"/>
                </a:cubicBezTo>
                <a:cubicBezTo>
                  <a:pt x="1771832" y="6502467"/>
                  <a:pt x="1772860" y="6505591"/>
                  <a:pt x="1772860" y="6510025"/>
                </a:cubicBezTo>
                <a:cubicBezTo>
                  <a:pt x="1772860" y="6510428"/>
                  <a:pt x="1772840" y="6511375"/>
                  <a:pt x="1772799" y="6512866"/>
                </a:cubicBezTo>
                <a:cubicBezTo>
                  <a:pt x="1768648" y="6514317"/>
                  <a:pt x="1762178" y="6515567"/>
                  <a:pt x="1753391" y="6516615"/>
                </a:cubicBezTo>
                <a:cubicBezTo>
                  <a:pt x="1749079" y="6517139"/>
                  <a:pt x="1745854" y="6517683"/>
                  <a:pt x="1743717" y="6518247"/>
                </a:cubicBezTo>
                <a:cubicBezTo>
                  <a:pt x="1740815" y="6519053"/>
                  <a:pt x="1738205" y="6520243"/>
                  <a:pt x="1735888" y="6521815"/>
                </a:cubicBezTo>
                <a:cubicBezTo>
                  <a:pt x="1733570" y="6523387"/>
                  <a:pt x="1731696" y="6525472"/>
                  <a:pt x="1730265" y="6528072"/>
                </a:cubicBezTo>
                <a:cubicBezTo>
                  <a:pt x="1728834" y="6530672"/>
                  <a:pt x="1728118" y="6533544"/>
                  <a:pt x="1728118" y="6536688"/>
                </a:cubicBezTo>
                <a:cubicBezTo>
                  <a:pt x="1728118" y="6542049"/>
                  <a:pt x="1730013" y="6546453"/>
                  <a:pt x="1733802" y="6549899"/>
                </a:cubicBezTo>
                <a:cubicBezTo>
                  <a:pt x="1737591" y="6553345"/>
                  <a:pt x="1743012" y="6555068"/>
                  <a:pt x="1750066" y="6555068"/>
                </a:cubicBezTo>
                <a:cubicBezTo>
                  <a:pt x="1754339" y="6555068"/>
                  <a:pt x="1758339" y="6554363"/>
                  <a:pt x="1762068" y="6552952"/>
                </a:cubicBezTo>
                <a:cubicBezTo>
                  <a:pt x="1765796" y="6551541"/>
                  <a:pt x="1769676" y="6549123"/>
                  <a:pt x="1773706" y="6545697"/>
                </a:cubicBezTo>
                <a:cubicBezTo>
                  <a:pt x="1774029" y="6548720"/>
                  <a:pt x="1774754" y="6551360"/>
                  <a:pt x="1775883" y="6553617"/>
                </a:cubicBezTo>
                <a:lnTo>
                  <a:pt x="1787250" y="6553617"/>
                </a:lnTo>
                <a:cubicBezTo>
                  <a:pt x="1785879" y="6551158"/>
                  <a:pt x="1784962" y="6548589"/>
                  <a:pt x="1784499" y="6545908"/>
                </a:cubicBezTo>
                <a:cubicBezTo>
                  <a:pt x="1784035" y="6543228"/>
                  <a:pt x="1783803" y="6536829"/>
                  <a:pt x="1783803" y="6526712"/>
                </a:cubicBezTo>
                <a:lnTo>
                  <a:pt x="1783803" y="6512201"/>
                </a:lnTo>
                <a:cubicBezTo>
                  <a:pt x="1783803" y="6507364"/>
                  <a:pt x="1783622" y="6504019"/>
                  <a:pt x="1783259" y="6502165"/>
                </a:cubicBezTo>
                <a:cubicBezTo>
                  <a:pt x="1782614" y="6499182"/>
                  <a:pt x="1781486" y="6496713"/>
                  <a:pt x="1779873" y="6494758"/>
                </a:cubicBezTo>
                <a:cubicBezTo>
                  <a:pt x="1778261" y="6492803"/>
                  <a:pt x="1775742" y="6491181"/>
                  <a:pt x="1772316" y="6489891"/>
                </a:cubicBezTo>
                <a:cubicBezTo>
                  <a:pt x="1768890" y="6488601"/>
                  <a:pt x="1764436" y="6487956"/>
                  <a:pt x="1758954" y="6487956"/>
                </a:cubicBezTo>
                <a:close/>
                <a:moveTo>
                  <a:pt x="1695362" y="6487956"/>
                </a:moveTo>
                <a:cubicBezTo>
                  <a:pt x="1686454" y="6487956"/>
                  <a:pt x="1679642" y="6491483"/>
                  <a:pt x="1674927" y="6498537"/>
                </a:cubicBezTo>
                <a:lnTo>
                  <a:pt x="1674927" y="6489407"/>
                </a:lnTo>
                <a:lnTo>
                  <a:pt x="1665132" y="6489407"/>
                </a:lnTo>
                <a:lnTo>
                  <a:pt x="1665132" y="6553617"/>
                </a:lnTo>
                <a:lnTo>
                  <a:pt x="1676015" y="6553617"/>
                </a:lnTo>
                <a:lnTo>
                  <a:pt x="1676015" y="6518550"/>
                </a:lnTo>
                <a:cubicBezTo>
                  <a:pt x="1676015" y="6510327"/>
                  <a:pt x="1677697" y="6504744"/>
                  <a:pt x="1681063" y="6501802"/>
                </a:cubicBezTo>
                <a:cubicBezTo>
                  <a:pt x="1684429" y="6498859"/>
                  <a:pt x="1688429" y="6497388"/>
                  <a:pt x="1693065" y="6497388"/>
                </a:cubicBezTo>
                <a:cubicBezTo>
                  <a:pt x="1695967" y="6497388"/>
                  <a:pt x="1698496" y="6498043"/>
                  <a:pt x="1700653" y="6499353"/>
                </a:cubicBezTo>
                <a:cubicBezTo>
                  <a:pt x="1702809" y="6500663"/>
                  <a:pt x="1704311" y="6502416"/>
                  <a:pt x="1705157" y="6504613"/>
                </a:cubicBezTo>
                <a:cubicBezTo>
                  <a:pt x="1706004" y="6506810"/>
                  <a:pt x="1706427" y="6510125"/>
                  <a:pt x="1706427" y="6514559"/>
                </a:cubicBezTo>
                <a:lnTo>
                  <a:pt x="1706427" y="6553617"/>
                </a:lnTo>
                <a:lnTo>
                  <a:pt x="1717310" y="6553617"/>
                </a:lnTo>
                <a:lnTo>
                  <a:pt x="1717310" y="6514136"/>
                </a:lnTo>
                <a:cubicBezTo>
                  <a:pt x="1717310" y="6509097"/>
                  <a:pt x="1717108" y="6505571"/>
                  <a:pt x="1716705" y="6503555"/>
                </a:cubicBezTo>
                <a:cubicBezTo>
                  <a:pt x="1716060" y="6500452"/>
                  <a:pt x="1714932" y="6497771"/>
                  <a:pt x="1713319" y="6495514"/>
                </a:cubicBezTo>
                <a:cubicBezTo>
                  <a:pt x="1711707" y="6493257"/>
                  <a:pt x="1709279" y="6491433"/>
                  <a:pt x="1706034" y="6490042"/>
                </a:cubicBezTo>
                <a:cubicBezTo>
                  <a:pt x="1702789" y="6488651"/>
                  <a:pt x="1699232" y="6487956"/>
                  <a:pt x="1695362" y="6487956"/>
                </a:cubicBezTo>
                <a:close/>
                <a:moveTo>
                  <a:pt x="1624515" y="6487956"/>
                </a:moveTo>
                <a:cubicBezTo>
                  <a:pt x="1616575" y="6487956"/>
                  <a:pt x="1609844" y="6490334"/>
                  <a:pt x="1604321" y="6495091"/>
                </a:cubicBezTo>
                <a:cubicBezTo>
                  <a:pt x="1597711" y="6500814"/>
                  <a:pt x="1594406" y="6509621"/>
                  <a:pt x="1594406" y="6521512"/>
                </a:cubicBezTo>
                <a:cubicBezTo>
                  <a:pt x="1594406" y="6532355"/>
                  <a:pt x="1597177" y="6540658"/>
                  <a:pt x="1602719" y="6546422"/>
                </a:cubicBezTo>
                <a:cubicBezTo>
                  <a:pt x="1608262" y="6552186"/>
                  <a:pt x="1615527" y="6555068"/>
                  <a:pt x="1624515" y="6555068"/>
                </a:cubicBezTo>
                <a:cubicBezTo>
                  <a:pt x="1630118" y="6555068"/>
                  <a:pt x="1635288" y="6553758"/>
                  <a:pt x="1640024" y="6551138"/>
                </a:cubicBezTo>
                <a:cubicBezTo>
                  <a:pt x="1644760" y="6548518"/>
                  <a:pt x="1648368" y="6544840"/>
                  <a:pt x="1650846" y="6540104"/>
                </a:cubicBezTo>
                <a:cubicBezTo>
                  <a:pt x="1653325" y="6535368"/>
                  <a:pt x="1654565" y="6528868"/>
                  <a:pt x="1654565" y="6520605"/>
                </a:cubicBezTo>
                <a:cubicBezTo>
                  <a:pt x="1654565" y="6510407"/>
                  <a:pt x="1651764" y="6502416"/>
                  <a:pt x="1646160" y="6496632"/>
                </a:cubicBezTo>
                <a:cubicBezTo>
                  <a:pt x="1640558" y="6490848"/>
                  <a:pt x="1633343" y="6487956"/>
                  <a:pt x="1624515" y="6487956"/>
                </a:cubicBezTo>
                <a:close/>
                <a:moveTo>
                  <a:pt x="1492254" y="6487956"/>
                </a:moveTo>
                <a:cubicBezTo>
                  <a:pt x="1486732" y="6487956"/>
                  <a:pt x="1481875" y="6488712"/>
                  <a:pt x="1477683" y="6490223"/>
                </a:cubicBezTo>
                <a:cubicBezTo>
                  <a:pt x="1473490" y="6491735"/>
                  <a:pt x="1470286" y="6493891"/>
                  <a:pt x="1468069" y="6496693"/>
                </a:cubicBezTo>
                <a:cubicBezTo>
                  <a:pt x="1465852" y="6499494"/>
                  <a:pt x="1464260" y="6503172"/>
                  <a:pt x="1463293" y="6507727"/>
                </a:cubicBezTo>
                <a:lnTo>
                  <a:pt x="1473934" y="6509178"/>
                </a:lnTo>
                <a:cubicBezTo>
                  <a:pt x="1475103" y="6504623"/>
                  <a:pt x="1476907" y="6501449"/>
                  <a:pt x="1479345" y="6499655"/>
                </a:cubicBezTo>
                <a:cubicBezTo>
                  <a:pt x="1481784" y="6497862"/>
                  <a:pt x="1485563" y="6496965"/>
                  <a:pt x="1490682" y="6496965"/>
                </a:cubicBezTo>
                <a:cubicBezTo>
                  <a:pt x="1496164" y="6496965"/>
                  <a:pt x="1500295" y="6498194"/>
                  <a:pt x="1503076" y="6500653"/>
                </a:cubicBezTo>
                <a:cubicBezTo>
                  <a:pt x="1505132" y="6502467"/>
                  <a:pt x="1506160" y="6505591"/>
                  <a:pt x="1506160" y="6510025"/>
                </a:cubicBezTo>
                <a:cubicBezTo>
                  <a:pt x="1506160" y="6510428"/>
                  <a:pt x="1506140" y="6511375"/>
                  <a:pt x="1506099" y="6512866"/>
                </a:cubicBezTo>
                <a:cubicBezTo>
                  <a:pt x="1501948" y="6514317"/>
                  <a:pt x="1495478" y="6515567"/>
                  <a:pt x="1486691" y="6516615"/>
                </a:cubicBezTo>
                <a:cubicBezTo>
                  <a:pt x="1482379" y="6517139"/>
                  <a:pt x="1479154" y="6517683"/>
                  <a:pt x="1477018" y="6518247"/>
                </a:cubicBezTo>
                <a:cubicBezTo>
                  <a:pt x="1474115" y="6519053"/>
                  <a:pt x="1471505" y="6520243"/>
                  <a:pt x="1469188" y="6521815"/>
                </a:cubicBezTo>
                <a:cubicBezTo>
                  <a:pt x="1466870" y="6523387"/>
                  <a:pt x="1464996" y="6525472"/>
                  <a:pt x="1463565" y="6528072"/>
                </a:cubicBezTo>
                <a:cubicBezTo>
                  <a:pt x="1462134" y="6530672"/>
                  <a:pt x="1461418" y="6533544"/>
                  <a:pt x="1461418" y="6536688"/>
                </a:cubicBezTo>
                <a:cubicBezTo>
                  <a:pt x="1461418" y="6542049"/>
                  <a:pt x="1463313" y="6546453"/>
                  <a:pt x="1467102" y="6549899"/>
                </a:cubicBezTo>
                <a:cubicBezTo>
                  <a:pt x="1470891" y="6553345"/>
                  <a:pt x="1476312" y="6555068"/>
                  <a:pt x="1483366" y="6555068"/>
                </a:cubicBezTo>
                <a:cubicBezTo>
                  <a:pt x="1487639" y="6555068"/>
                  <a:pt x="1491639" y="6554363"/>
                  <a:pt x="1495368" y="6552952"/>
                </a:cubicBezTo>
                <a:cubicBezTo>
                  <a:pt x="1499096" y="6551541"/>
                  <a:pt x="1502976" y="6549123"/>
                  <a:pt x="1507006" y="6545697"/>
                </a:cubicBezTo>
                <a:cubicBezTo>
                  <a:pt x="1507329" y="6548720"/>
                  <a:pt x="1508054" y="6551360"/>
                  <a:pt x="1509183" y="6553617"/>
                </a:cubicBezTo>
                <a:lnTo>
                  <a:pt x="1520550" y="6553617"/>
                </a:lnTo>
                <a:cubicBezTo>
                  <a:pt x="1519179" y="6551158"/>
                  <a:pt x="1518262" y="6548589"/>
                  <a:pt x="1517799" y="6545908"/>
                </a:cubicBezTo>
                <a:cubicBezTo>
                  <a:pt x="1517335" y="6543228"/>
                  <a:pt x="1517103" y="6536829"/>
                  <a:pt x="1517103" y="6526712"/>
                </a:cubicBezTo>
                <a:lnTo>
                  <a:pt x="1517103" y="6512201"/>
                </a:lnTo>
                <a:cubicBezTo>
                  <a:pt x="1517103" y="6507364"/>
                  <a:pt x="1516922" y="6504019"/>
                  <a:pt x="1516559" y="6502165"/>
                </a:cubicBezTo>
                <a:cubicBezTo>
                  <a:pt x="1515914" y="6499182"/>
                  <a:pt x="1514786" y="6496713"/>
                  <a:pt x="1513173" y="6494758"/>
                </a:cubicBezTo>
                <a:cubicBezTo>
                  <a:pt x="1511561" y="6492803"/>
                  <a:pt x="1509042" y="6491181"/>
                  <a:pt x="1505616" y="6489891"/>
                </a:cubicBezTo>
                <a:cubicBezTo>
                  <a:pt x="1502190" y="6488601"/>
                  <a:pt x="1497735" y="6487956"/>
                  <a:pt x="1492254" y="6487956"/>
                </a:cubicBezTo>
                <a:close/>
                <a:moveTo>
                  <a:pt x="1428662" y="6487956"/>
                </a:moveTo>
                <a:cubicBezTo>
                  <a:pt x="1419754" y="6487956"/>
                  <a:pt x="1412942" y="6491483"/>
                  <a:pt x="1408226" y="6498537"/>
                </a:cubicBezTo>
                <a:lnTo>
                  <a:pt x="1408226" y="6489407"/>
                </a:lnTo>
                <a:lnTo>
                  <a:pt x="1398432" y="6489407"/>
                </a:lnTo>
                <a:lnTo>
                  <a:pt x="1398432" y="6553617"/>
                </a:lnTo>
                <a:lnTo>
                  <a:pt x="1409315" y="6553617"/>
                </a:lnTo>
                <a:lnTo>
                  <a:pt x="1409315" y="6518550"/>
                </a:lnTo>
                <a:cubicBezTo>
                  <a:pt x="1409315" y="6510327"/>
                  <a:pt x="1410998" y="6504744"/>
                  <a:pt x="1414363" y="6501802"/>
                </a:cubicBezTo>
                <a:cubicBezTo>
                  <a:pt x="1417729" y="6498859"/>
                  <a:pt x="1421730" y="6497388"/>
                  <a:pt x="1426365" y="6497388"/>
                </a:cubicBezTo>
                <a:cubicBezTo>
                  <a:pt x="1429267" y="6497388"/>
                  <a:pt x="1431796" y="6498043"/>
                  <a:pt x="1433953" y="6499353"/>
                </a:cubicBezTo>
                <a:cubicBezTo>
                  <a:pt x="1436109" y="6500663"/>
                  <a:pt x="1437611" y="6502416"/>
                  <a:pt x="1438457" y="6504613"/>
                </a:cubicBezTo>
                <a:cubicBezTo>
                  <a:pt x="1439303" y="6506810"/>
                  <a:pt x="1439727" y="6510125"/>
                  <a:pt x="1439727" y="6514559"/>
                </a:cubicBezTo>
                <a:lnTo>
                  <a:pt x="1439727" y="6553617"/>
                </a:lnTo>
                <a:lnTo>
                  <a:pt x="1450610" y="6553617"/>
                </a:lnTo>
                <a:lnTo>
                  <a:pt x="1450610" y="6514136"/>
                </a:lnTo>
                <a:cubicBezTo>
                  <a:pt x="1450610" y="6509097"/>
                  <a:pt x="1450408" y="6505571"/>
                  <a:pt x="1450005" y="6503555"/>
                </a:cubicBezTo>
                <a:cubicBezTo>
                  <a:pt x="1449360" y="6500452"/>
                  <a:pt x="1448232" y="6497771"/>
                  <a:pt x="1446619" y="6495514"/>
                </a:cubicBezTo>
                <a:cubicBezTo>
                  <a:pt x="1445007" y="6493257"/>
                  <a:pt x="1442579" y="6491433"/>
                  <a:pt x="1439334" y="6490042"/>
                </a:cubicBezTo>
                <a:cubicBezTo>
                  <a:pt x="1436089" y="6488651"/>
                  <a:pt x="1432532" y="6487956"/>
                  <a:pt x="1428662" y="6487956"/>
                </a:cubicBezTo>
                <a:close/>
                <a:moveTo>
                  <a:pt x="1383912" y="6487956"/>
                </a:moveTo>
                <a:cubicBezTo>
                  <a:pt x="1381372" y="6487956"/>
                  <a:pt x="1379044" y="6488682"/>
                  <a:pt x="1376928" y="6490133"/>
                </a:cubicBezTo>
                <a:cubicBezTo>
                  <a:pt x="1374812" y="6491584"/>
                  <a:pt x="1372504" y="6494587"/>
                  <a:pt x="1370006" y="6499142"/>
                </a:cubicBezTo>
                <a:lnTo>
                  <a:pt x="1370006" y="6489407"/>
                </a:lnTo>
                <a:lnTo>
                  <a:pt x="1360211" y="6489407"/>
                </a:lnTo>
                <a:lnTo>
                  <a:pt x="1360211" y="6553617"/>
                </a:lnTo>
                <a:lnTo>
                  <a:pt x="1371094" y="6553617"/>
                </a:lnTo>
                <a:lnTo>
                  <a:pt x="1371094" y="6520001"/>
                </a:lnTo>
                <a:cubicBezTo>
                  <a:pt x="1371094" y="6515406"/>
                  <a:pt x="1371698" y="6511173"/>
                  <a:pt x="1372908" y="6507304"/>
                </a:cubicBezTo>
                <a:cubicBezTo>
                  <a:pt x="1373714" y="6504764"/>
                  <a:pt x="1375064" y="6502779"/>
                  <a:pt x="1376958" y="6501348"/>
                </a:cubicBezTo>
                <a:cubicBezTo>
                  <a:pt x="1378853" y="6499917"/>
                  <a:pt x="1380989" y="6499202"/>
                  <a:pt x="1383367" y="6499202"/>
                </a:cubicBezTo>
                <a:cubicBezTo>
                  <a:pt x="1386028" y="6499202"/>
                  <a:pt x="1388688" y="6499988"/>
                  <a:pt x="1391348" y="6501560"/>
                </a:cubicBezTo>
                <a:lnTo>
                  <a:pt x="1395097" y="6491463"/>
                </a:lnTo>
                <a:cubicBezTo>
                  <a:pt x="1391308" y="6489125"/>
                  <a:pt x="1387580" y="6487956"/>
                  <a:pt x="1383912" y="6487956"/>
                </a:cubicBezTo>
                <a:close/>
                <a:moveTo>
                  <a:pt x="1320018" y="6487956"/>
                </a:moveTo>
                <a:cubicBezTo>
                  <a:pt x="1311150" y="6487956"/>
                  <a:pt x="1303935" y="6490939"/>
                  <a:pt x="1298373" y="6496904"/>
                </a:cubicBezTo>
                <a:cubicBezTo>
                  <a:pt x="1292810" y="6502870"/>
                  <a:pt x="1290029" y="6511254"/>
                  <a:pt x="1290029" y="6522056"/>
                </a:cubicBezTo>
                <a:cubicBezTo>
                  <a:pt x="1290029" y="6532496"/>
                  <a:pt x="1292780" y="6540608"/>
                  <a:pt x="1298282" y="6546392"/>
                </a:cubicBezTo>
                <a:cubicBezTo>
                  <a:pt x="1303784" y="6552176"/>
                  <a:pt x="1311231" y="6555068"/>
                  <a:pt x="1320622" y="6555068"/>
                </a:cubicBezTo>
                <a:cubicBezTo>
                  <a:pt x="1328079" y="6555068"/>
                  <a:pt x="1334206" y="6553254"/>
                  <a:pt x="1339003" y="6549627"/>
                </a:cubicBezTo>
                <a:cubicBezTo>
                  <a:pt x="1343799" y="6545999"/>
                  <a:pt x="1347084" y="6540900"/>
                  <a:pt x="1348858" y="6534330"/>
                </a:cubicBezTo>
                <a:lnTo>
                  <a:pt x="1337612" y="6532939"/>
                </a:lnTo>
                <a:cubicBezTo>
                  <a:pt x="1335959" y="6537535"/>
                  <a:pt x="1333722" y="6540880"/>
                  <a:pt x="1330901" y="6542976"/>
                </a:cubicBezTo>
                <a:cubicBezTo>
                  <a:pt x="1328079" y="6545072"/>
                  <a:pt x="1324673" y="6546120"/>
                  <a:pt x="1320683" y="6546120"/>
                </a:cubicBezTo>
                <a:cubicBezTo>
                  <a:pt x="1315322" y="6546120"/>
                  <a:pt x="1310848" y="6544246"/>
                  <a:pt x="1307260" y="6540497"/>
                </a:cubicBezTo>
                <a:cubicBezTo>
                  <a:pt x="1303673" y="6536749"/>
                  <a:pt x="1301678" y="6531347"/>
                  <a:pt x="1301275" y="6524293"/>
                </a:cubicBezTo>
                <a:lnTo>
                  <a:pt x="1349160" y="6524293"/>
                </a:lnTo>
                <a:cubicBezTo>
                  <a:pt x="1349201" y="6523004"/>
                  <a:pt x="1349221" y="6522036"/>
                  <a:pt x="1349221" y="6521391"/>
                </a:cubicBezTo>
                <a:cubicBezTo>
                  <a:pt x="1349221" y="6510790"/>
                  <a:pt x="1346500" y="6502568"/>
                  <a:pt x="1341058" y="6496723"/>
                </a:cubicBezTo>
                <a:cubicBezTo>
                  <a:pt x="1335617" y="6490878"/>
                  <a:pt x="1328603" y="6487956"/>
                  <a:pt x="1320018" y="6487956"/>
                </a:cubicBezTo>
                <a:close/>
                <a:moveTo>
                  <a:pt x="1219112" y="6487956"/>
                </a:moveTo>
                <a:cubicBezTo>
                  <a:pt x="1210204" y="6487956"/>
                  <a:pt x="1203392" y="6491483"/>
                  <a:pt x="1198676" y="6498537"/>
                </a:cubicBezTo>
                <a:lnTo>
                  <a:pt x="1198676" y="6489407"/>
                </a:lnTo>
                <a:lnTo>
                  <a:pt x="1188882" y="6489407"/>
                </a:lnTo>
                <a:lnTo>
                  <a:pt x="1188882" y="6553617"/>
                </a:lnTo>
                <a:lnTo>
                  <a:pt x="1199764" y="6553617"/>
                </a:lnTo>
                <a:lnTo>
                  <a:pt x="1199764" y="6518550"/>
                </a:lnTo>
                <a:cubicBezTo>
                  <a:pt x="1199764" y="6510327"/>
                  <a:pt x="1201448" y="6504744"/>
                  <a:pt x="1204813" y="6501802"/>
                </a:cubicBezTo>
                <a:cubicBezTo>
                  <a:pt x="1208179" y="6498859"/>
                  <a:pt x="1212179" y="6497388"/>
                  <a:pt x="1216815" y="6497388"/>
                </a:cubicBezTo>
                <a:cubicBezTo>
                  <a:pt x="1219717" y="6497388"/>
                  <a:pt x="1222246" y="6498043"/>
                  <a:pt x="1224403" y="6499353"/>
                </a:cubicBezTo>
                <a:cubicBezTo>
                  <a:pt x="1226559" y="6500663"/>
                  <a:pt x="1228061" y="6502416"/>
                  <a:pt x="1228907" y="6504613"/>
                </a:cubicBezTo>
                <a:cubicBezTo>
                  <a:pt x="1229753" y="6506810"/>
                  <a:pt x="1230177" y="6510125"/>
                  <a:pt x="1230177" y="6514559"/>
                </a:cubicBezTo>
                <a:lnTo>
                  <a:pt x="1230177" y="6553617"/>
                </a:lnTo>
                <a:lnTo>
                  <a:pt x="1241060" y="6553617"/>
                </a:lnTo>
                <a:lnTo>
                  <a:pt x="1241060" y="6514136"/>
                </a:lnTo>
                <a:cubicBezTo>
                  <a:pt x="1241060" y="6509097"/>
                  <a:pt x="1240858" y="6505571"/>
                  <a:pt x="1240455" y="6503555"/>
                </a:cubicBezTo>
                <a:cubicBezTo>
                  <a:pt x="1239810" y="6500452"/>
                  <a:pt x="1238682" y="6497771"/>
                  <a:pt x="1237069" y="6495514"/>
                </a:cubicBezTo>
                <a:cubicBezTo>
                  <a:pt x="1235457" y="6493257"/>
                  <a:pt x="1233028" y="6491433"/>
                  <a:pt x="1229784" y="6490042"/>
                </a:cubicBezTo>
                <a:cubicBezTo>
                  <a:pt x="1226539" y="6488651"/>
                  <a:pt x="1222982" y="6487956"/>
                  <a:pt x="1219112" y="6487956"/>
                </a:cubicBezTo>
                <a:close/>
                <a:moveTo>
                  <a:pt x="1062843" y="6487956"/>
                </a:moveTo>
                <a:cubicBezTo>
                  <a:pt x="1053975" y="6487956"/>
                  <a:pt x="1046760" y="6490939"/>
                  <a:pt x="1041198" y="6496904"/>
                </a:cubicBezTo>
                <a:cubicBezTo>
                  <a:pt x="1035635" y="6502870"/>
                  <a:pt x="1032854" y="6511254"/>
                  <a:pt x="1032854" y="6522056"/>
                </a:cubicBezTo>
                <a:cubicBezTo>
                  <a:pt x="1032854" y="6532496"/>
                  <a:pt x="1035605" y="6540608"/>
                  <a:pt x="1041107" y="6546392"/>
                </a:cubicBezTo>
                <a:cubicBezTo>
                  <a:pt x="1046609" y="6552176"/>
                  <a:pt x="1054056" y="6555068"/>
                  <a:pt x="1063447" y="6555068"/>
                </a:cubicBezTo>
                <a:cubicBezTo>
                  <a:pt x="1070904" y="6555068"/>
                  <a:pt x="1077031" y="6553254"/>
                  <a:pt x="1081828" y="6549627"/>
                </a:cubicBezTo>
                <a:cubicBezTo>
                  <a:pt x="1086624" y="6545999"/>
                  <a:pt x="1089909" y="6540900"/>
                  <a:pt x="1091683" y="6534330"/>
                </a:cubicBezTo>
                <a:lnTo>
                  <a:pt x="1080437" y="6532939"/>
                </a:lnTo>
                <a:cubicBezTo>
                  <a:pt x="1078785" y="6537535"/>
                  <a:pt x="1076547" y="6540880"/>
                  <a:pt x="1073726" y="6542976"/>
                </a:cubicBezTo>
                <a:cubicBezTo>
                  <a:pt x="1070904" y="6545072"/>
                  <a:pt x="1067498" y="6546120"/>
                  <a:pt x="1063508" y="6546120"/>
                </a:cubicBezTo>
                <a:cubicBezTo>
                  <a:pt x="1058147" y="6546120"/>
                  <a:pt x="1053673" y="6544246"/>
                  <a:pt x="1050085" y="6540497"/>
                </a:cubicBezTo>
                <a:cubicBezTo>
                  <a:pt x="1046498" y="6536749"/>
                  <a:pt x="1044503" y="6531347"/>
                  <a:pt x="1044100" y="6524293"/>
                </a:cubicBezTo>
                <a:lnTo>
                  <a:pt x="1091985" y="6524293"/>
                </a:lnTo>
                <a:cubicBezTo>
                  <a:pt x="1092026" y="6523004"/>
                  <a:pt x="1092046" y="6522036"/>
                  <a:pt x="1092046" y="6521391"/>
                </a:cubicBezTo>
                <a:cubicBezTo>
                  <a:pt x="1092046" y="6510790"/>
                  <a:pt x="1089325" y="6502568"/>
                  <a:pt x="1083883" y="6496723"/>
                </a:cubicBezTo>
                <a:cubicBezTo>
                  <a:pt x="1078442" y="6490878"/>
                  <a:pt x="1071428" y="6487956"/>
                  <a:pt x="1062843" y="6487956"/>
                </a:cubicBezTo>
                <a:close/>
                <a:moveTo>
                  <a:pt x="1000037" y="6487956"/>
                </a:moveTo>
                <a:cubicBezTo>
                  <a:pt x="991129" y="6487956"/>
                  <a:pt x="984317" y="6491483"/>
                  <a:pt x="979601" y="6498537"/>
                </a:cubicBezTo>
                <a:lnTo>
                  <a:pt x="979601" y="6489407"/>
                </a:lnTo>
                <a:lnTo>
                  <a:pt x="969806" y="6489407"/>
                </a:lnTo>
                <a:lnTo>
                  <a:pt x="969806" y="6553617"/>
                </a:lnTo>
                <a:lnTo>
                  <a:pt x="980690" y="6553617"/>
                </a:lnTo>
                <a:lnTo>
                  <a:pt x="980690" y="6518550"/>
                </a:lnTo>
                <a:cubicBezTo>
                  <a:pt x="980690" y="6510327"/>
                  <a:pt x="982372" y="6504744"/>
                  <a:pt x="985738" y="6501802"/>
                </a:cubicBezTo>
                <a:cubicBezTo>
                  <a:pt x="989104" y="6498859"/>
                  <a:pt x="993104" y="6497388"/>
                  <a:pt x="997740" y="6497388"/>
                </a:cubicBezTo>
                <a:cubicBezTo>
                  <a:pt x="1000642" y="6497388"/>
                  <a:pt x="1003171" y="6498043"/>
                  <a:pt x="1005328" y="6499353"/>
                </a:cubicBezTo>
                <a:cubicBezTo>
                  <a:pt x="1007484" y="6500663"/>
                  <a:pt x="1008986" y="6502416"/>
                  <a:pt x="1009832" y="6504613"/>
                </a:cubicBezTo>
                <a:cubicBezTo>
                  <a:pt x="1010679" y="6506810"/>
                  <a:pt x="1011102" y="6510125"/>
                  <a:pt x="1011102" y="6514559"/>
                </a:cubicBezTo>
                <a:lnTo>
                  <a:pt x="1011102" y="6553617"/>
                </a:lnTo>
                <a:lnTo>
                  <a:pt x="1021985" y="6553617"/>
                </a:lnTo>
                <a:lnTo>
                  <a:pt x="1021985" y="6514136"/>
                </a:lnTo>
                <a:cubicBezTo>
                  <a:pt x="1021985" y="6509097"/>
                  <a:pt x="1021783" y="6505571"/>
                  <a:pt x="1021380" y="6503555"/>
                </a:cubicBezTo>
                <a:cubicBezTo>
                  <a:pt x="1020735" y="6500452"/>
                  <a:pt x="1019607" y="6497771"/>
                  <a:pt x="1017994" y="6495514"/>
                </a:cubicBezTo>
                <a:cubicBezTo>
                  <a:pt x="1016382" y="6493257"/>
                  <a:pt x="1013953" y="6491433"/>
                  <a:pt x="1010709" y="6490042"/>
                </a:cubicBezTo>
                <a:cubicBezTo>
                  <a:pt x="1007464" y="6488651"/>
                  <a:pt x="1003907" y="6487956"/>
                  <a:pt x="1000037" y="6487956"/>
                </a:cubicBezTo>
                <a:close/>
                <a:moveTo>
                  <a:pt x="872343" y="6487956"/>
                </a:moveTo>
                <a:cubicBezTo>
                  <a:pt x="863475" y="6487956"/>
                  <a:pt x="856260" y="6490939"/>
                  <a:pt x="850698" y="6496904"/>
                </a:cubicBezTo>
                <a:cubicBezTo>
                  <a:pt x="845135" y="6502870"/>
                  <a:pt x="842354" y="6511254"/>
                  <a:pt x="842354" y="6522056"/>
                </a:cubicBezTo>
                <a:cubicBezTo>
                  <a:pt x="842354" y="6532496"/>
                  <a:pt x="845105" y="6540608"/>
                  <a:pt x="850607" y="6546392"/>
                </a:cubicBezTo>
                <a:cubicBezTo>
                  <a:pt x="856109" y="6552176"/>
                  <a:pt x="863556" y="6555068"/>
                  <a:pt x="872947" y="6555068"/>
                </a:cubicBezTo>
                <a:cubicBezTo>
                  <a:pt x="880404" y="6555068"/>
                  <a:pt x="886531" y="6553254"/>
                  <a:pt x="891328" y="6549627"/>
                </a:cubicBezTo>
                <a:cubicBezTo>
                  <a:pt x="896124" y="6545999"/>
                  <a:pt x="899409" y="6540900"/>
                  <a:pt x="901183" y="6534330"/>
                </a:cubicBezTo>
                <a:lnTo>
                  <a:pt x="889937" y="6532939"/>
                </a:lnTo>
                <a:cubicBezTo>
                  <a:pt x="888284" y="6537535"/>
                  <a:pt x="886047" y="6540880"/>
                  <a:pt x="883226" y="6542976"/>
                </a:cubicBezTo>
                <a:cubicBezTo>
                  <a:pt x="880404" y="6545072"/>
                  <a:pt x="876998" y="6546120"/>
                  <a:pt x="873008" y="6546120"/>
                </a:cubicBezTo>
                <a:cubicBezTo>
                  <a:pt x="867647" y="6546120"/>
                  <a:pt x="863173" y="6544246"/>
                  <a:pt x="859585" y="6540497"/>
                </a:cubicBezTo>
                <a:cubicBezTo>
                  <a:pt x="855998" y="6536749"/>
                  <a:pt x="854003" y="6531347"/>
                  <a:pt x="853600" y="6524293"/>
                </a:cubicBezTo>
                <a:lnTo>
                  <a:pt x="901485" y="6524293"/>
                </a:lnTo>
                <a:cubicBezTo>
                  <a:pt x="901526" y="6523004"/>
                  <a:pt x="901546" y="6522036"/>
                  <a:pt x="901546" y="6521391"/>
                </a:cubicBezTo>
                <a:cubicBezTo>
                  <a:pt x="901546" y="6510790"/>
                  <a:pt x="898825" y="6502568"/>
                  <a:pt x="893383" y="6496723"/>
                </a:cubicBezTo>
                <a:cubicBezTo>
                  <a:pt x="887942" y="6490878"/>
                  <a:pt x="880928" y="6487956"/>
                  <a:pt x="872343" y="6487956"/>
                </a:cubicBezTo>
                <a:close/>
                <a:moveTo>
                  <a:pt x="802947" y="6487956"/>
                </a:moveTo>
                <a:cubicBezTo>
                  <a:pt x="797264" y="6487956"/>
                  <a:pt x="792316" y="6489367"/>
                  <a:pt x="788104" y="6492188"/>
                </a:cubicBezTo>
                <a:cubicBezTo>
                  <a:pt x="783892" y="6495010"/>
                  <a:pt x="780677" y="6499011"/>
                  <a:pt x="778460" y="6504190"/>
                </a:cubicBezTo>
                <a:cubicBezTo>
                  <a:pt x="776243" y="6509370"/>
                  <a:pt x="775135" y="6515023"/>
                  <a:pt x="775135" y="6521149"/>
                </a:cubicBezTo>
                <a:cubicBezTo>
                  <a:pt x="775135" y="6530057"/>
                  <a:pt x="777553" y="6537696"/>
                  <a:pt x="782390" y="6544064"/>
                </a:cubicBezTo>
                <a:cubicBezTo>
                  <a:pt x="787227" y="6550433"/>
                  <a:pt x="794059" y="6553617"/>
                  <a:pt x="802887" y="6553617"/>
                </a:cubicBezTo>
                <a:cubicBezTo>
                  <a:pt x="809981" y="6553617"/>
                  <a:pt x="815906" y="6550816"/>
                  <a:pt x="820662" y="6545213"/>
                </a:cubicBezTo>
                <a:cubicBezTo>
                  <a:pt x="820702" y="6552307"/>
                  <a:pt x="820440" y="6556963"/>
                  <a:pt x="819876" y="6559180"/>
                </a:cubicBezTo>
                <a:cubicBezTo>
                  <a:pt x="818909" y="6562807"/>
                  <a:pt x="817055" y="6565629"/>
                  <a:pt x="814314" y="6567644"/>
                </a:cubicBezTo>
                <a:cubicBezTo>
                  <a:pt x="811573" y="6569660"/>
                  <a:pt x="807683" y="6570667"/>
                  <a:pt x="802645" y="6570667"/>
                </a:cubicBezTo>
                <a:cubicBezTo>
                  <a:pt x="797969" y="6570667"/>
                  <a:pt x="794281" y="6569660"/>
                  <a:pt x="791580" y="6567644"/>
                </a:cubicBezTo>
                <a:cubicBezTo>
                  <a:pt x="789565" y="6566153"/>
                  <a:pt x="788335" y="6563775"/>
                  <a:pt x="787892" y="6560510"/>
                </a:cubicBezTo>
                <a:lnTo>
                  <a:pt x="777311" y="6558938"/>
                </a:lnTo>
                <a:cubicBezTo>
                  <a:pt x="777150" y="6565871"/>
                  <a:pt x="779427" y="6571060"/>
                  <a:pt x="784143" y="6574507"/>
                </a:cubicBezTo>
                <a:cubicBezTo>
                  <a:pt x="788859" y="6577953"/>
                  <a:pt x="795047" y="6579676"/>
                  <a:pt x="802705" y="6579676"/>
                </a:cubicBezTo>
                <a:cubicBezTo>
                  <a:pt x="809154" y="6579676"/>
                  <a:pt x="814586" y="6578467"/>
                  <a:pt x="818999" y="6576048"/>
                </a:cubicBezTo>
                <a:cubicBezTo>
                  <a:pt x="823413" y="6573630"/>
                  <a:pt x="826638" y="6570335"/>
                  <a:pt x="828673" y="6566163"/>
                </a:cubicBezTo>
                <a:cubicBezTo>
                  <a:pt x="830709" y="6561991"/>
                  <a:pt x="831727" y="6554907"/>
                  <a:pt x="831727" y="6544911"/>
                </a:cubicBezTo>
                <a:lnTo>
                  <a:pt x="831727" y="6489407"/>
                </a:lnTo>
                <a:lnTo>
                  <a:pt x="821690" y="6489407"/>
                </a:lnTo>
                <a:lnTo>
                  <a:pt x="821690" y="6497146"/>
                </a:lnTo>
                <a:cubicBezTo>
                  <a:pt x="816772" y="6491020"/>
                  <a:pt x="810525" y="6487956"/>
                  <a:pt x="802947" y="6487956"/>
                </a:cubicBezTo>
                <a:close/>
                <a:moveTo>
                  <a:pt x="4307152" y="6475441"/>
                </a:moveTo>
                <a:lnTo>
                  <a:pt x="4329825" y="6475441"/>
                </a:lnTo>
                <a:cubicBezTo>
                  <a:pt x="4335145" y="6475441"/>
                  <a:pt x="4338793" y="6475703"/>
                  <a:pt x="4340768" y="6476227"/>
                </a:cubicBezTo>
                <a:cubicBezTo>
                  <a:pt x="4343832" y="6477073"/>
                  <a:pt x="4346300" y="6478816"/>
                  <a:pt x="4348175" y="6481457"/>
                </a:cubicBezTo>
                <a:cubicBezTo>
                  <a:pt x="4350049" y="6484097"/>
                  <a:pt x="4350986" y="6487271"/>
                  <a:pt x="4350986" y="6490979"/>
                </a:cubicBezTo>
                <a:cubicBezTo>
                  <a:pt x="4350986" y="6496098"/>
                  <a:pt x="4349394" y="6500069"/>
                  <a:pt x="4346210" y="6502890"/>
                </a:cubicBezTo>
                <a:cubicBezTo>
                  <a:pt x="4343026" y="6505712"/>
                  <a:pt x="4337644" y="6507122"/>
                  <a:pt x="4330066" y="6507122"/>
                </a:cubicBezTo>
                <a:lnTo>
                  <a:pt x="4307152" y="6507122"/>
                </a:lnTo>
                <a:close/>
                <a:moveTo>
                  <a:pt x="2840483" y="6474776"/>
                </a:moveTo>
                <a:lnTo>
                  <a:pt x="2868537" y="6474776"/>
                </a:lnTo>
                <a:cubicBezTo>
                  <a:pt x="2875107" y="6474776"/>
                  <a:pt x="2879914" y="6476126"/>
                  <a:pt x="2882957" y="6478826"/>
                </a:cubicBezTo>
                <a:cubicBezTo>
                  <a:pt x="2886000" y="6481527"/>
                  <a:pt x="2887522" y="6484973"/>
                  <a:pt x="2887522" y="6489165"/>
                </a:cubicBezTo>
                <a:cubicBezTo>
                  <a:pt x="2887522" y="6492027"/>
                  <a:pt x="2886736" y="6494677"/>
                  <a:pt x="2885164" y="6497116"/>
                </a:cubicBezTo>
                <a:cubicBezTo>
                  <a:pt x="2883592" y="6499555"/>
                  <a:pt x="2881294" y="6501328"/>
                  <a:pt x="2878271" y="6502437"/>
                </a:cubicBezTo>
                <a:cubicBezTo>
                  <a:pt x="2875248" y="6503545"/>
                  <a:pt x="2871056" y="6504099"/>
                  <a:pt x="2865695" y="6504099"/>
                </a:cubicBezTo>
                <a:lnTo>
                  <a:pt x="2840483" y="6504099"/>
                </a:lnTo>
                <a:close/>
                <a:moveTo>
                  <a:pt x="2449958" y="6474776"/>
                </a:moveTo>
                <a:lnTo>
                  <a:pt x="2478012" y="6474776"/>
                </a:lnTo>
                <a:cubicBezTo>
                  <a:pt x="2484582" y="6474776"/>
                  <a:pt x="2489389" y="6476126"/>
                  <a:pt x="2492432" y="6478826"/>
                </a:cubicBezTo>
                <a:cubicBezTo>
                  <a:pt x="2495475" y="6481527"/>
                  <a:pt x="2496997" y="6484973"/>
                  <a:pt x="2496997" y="6489165"/>
                </a:cubicBezTo>
                <a:cubicBezTo>
                  <a:pt x="2496997" y="6492027"/>
                  <a:pt x="2496211" y="6494677"/>
                  <a:pt x="2494639" y="6497116"/>
                </a:cubicBezTo>
                <a:cubicBezTo>
                  <a:pt x="2493067" y="6499555"/>
                  <a:pt x="2490769" y="6501328"/>
                  <a:pt x="2487746" y="6502437"/>
                </a:cubicBezTo>
                <a:cubicBezTo>
                  <a:pt x="2484723" y="6503545"/>
                  <a:pt x="2480531" y="6504099"/>
                  <a:pt x="2475170" y="6504099"/>
                </a:cubicBezTo>
                <a:lnTo>
                  <a:pt x="2449958" y="6504099"/>
                </a:lnTo>
                <a:close/>
                <a:moveTo>
                  <a:pt x="611633" y="6474776"/>
                </a:moveTo>
                <a:lnTo>
                  <a:pt x="639687" y="6474776"/>
                </a:lnTo>
                <a:cubicBezTo>
                  <a:pt x="646257" y="6474776"/>
                  <a:pt x="651064" y="6476126"/>
                  <a:pt x="654107" y="6478826"/>
                </a:cubicBezTo>
                <a:cubicBezTo>
                  <a:pt x="657151" y="6481527"/>
                  <a:pt x="658672" y="6484973"/>
                  <a:pt x="658672" y="6489165"/>
                </a:cubicBezTo>
                <a:cubicBezTo>
                  <a:pt x="658672" y="6492027"/>
                  <a:pt x="657886" y="6494677"/>
                  <a:pt x="656314" y="6497116"/>
                </a:cubicBezTo>
                <a:cubicBezTo>
                  <a:pt x="654742" y="6499555"/>
                  <a:pt x="652445" y="6501328"/>
                  <a:pt x="649422" y="6502437"/>
                </a:cubicBezTo>
                <a:cubicBezTo>
                  <a:pt x="646398" y="6503545"/>
                  <a:pt x="642206" y="6504099"/>
                  <a:pt x="636845" y="6504099"/>
                </a:cubicBezTo>
                <a:lnTo>
                  <a:pt x="611633" y="6504099"/>
                </a:lnTo>
                <a:close/>
                <a:moveTo>
                  <a:pt x="2287424" y="6474292"/>
                </a:moveTo>
                <a:cubicBezTo>
                  <a:pt x="2288794" y="6479088"/>
                  <a:pt x="2290890" y="6485215"/>
                  <a:pt x="2293712" y="6492672"/>
                </a:cubicBezTo>
                <a:lnTo>
                  <a:pt x="2302962" y="6517219"/>
                </a:lnTo>
                <a:lnTo>
                  <a:pt x="2272913" y="6517219"/>
                </a:lnTo>
                <a:lnTo>
                  <a:pt x="2282647" y="6491221"/>
                </a:lnTo>
                <a:cubicBezTo>
                  <a:pt x="2284703" y="6485618"/>
                  <a:pt x="2286295" y="6479975"/>
                  <a:pt x="2287424" y="6474292"/>
                </a:cubicBezTo>
                <a:close/>
                <a:moveTo>
                  <a:pt x="376438" y="6473627"/>
                </a:moveTo>
                <a:cubicBezTo>
                  <a:pt x="381517" y="6473627"/>
                  <a:pt x="385759" y="6476025"/>
                  <a:pt x="389165" y="6480822"/>
                </a:cubicBezTo>
                <a:cubicBezTo>
                  <a:pt x="392571" y="6485618"/>
                  <a:pt x="394274" y="6495312"/>
                  <a:pt x="394274" y="6509904"/>
                </a:cubicBezTo>
                <a:cubicBezTo>
                  <a:pt x="394274" y="6524414"/>
                  <a:pt x="392571" y="6534088"/>
                  <a:pt x="389165" y="6538925"/>
                </a:cubicBezTo>
                <a:cubicBezTo>
                  <a:pt x="385759" y="6543762"/>
                  <a:pt x="381557" y="6546180"/>
                  <a:pt x="376559" y="6546180"/>
                </a:cubicBezTo>
                <a:cubicBezTo>
                  <a:pt x="371561" y="6546180"/>
                  <a:pt x="367359" y="6543772"/>
                  <a:pt x="363953" y="6538955"/>
                </a:cubicBezTo>
                <a:cubicBezTo>
                  <a:pt x="360547" y="6534139"/>
                  <a:pt x="358844" y="6524455"/>
                  <a:pt x="358844" y="6509904"/>
                </a:cubicBezTo>
                <a:cubicBezTo>
                  <a:pt x="358844" y="6495353"/>
                  <a:pt x="360718" y="6485376"/>
                  <a:pt x="364467" y="6479975"/>
                </a:cubicBezTo>
                <a:cubicBezTo>
                  <a:pt x="367449" y="6475743"/>
                  <a:pt x="371440" y="6473627"/>
                  <a:pt x="376438" y="6473627"/>
                </a:cubicBezTo>
                <a:close/>
                <a:moveTo>
                  <a:pt x="4199953" y="6472418"/>
                </a:moveTo>
                <a:cubicBezTo>
                  <a:pt x="4202815" y="6472418"/>
                  <a:pt x="4205204" y="6473375"/>
                  <a:pt x="4207118" y="6475289"/>
                </a:cubicBezTo>
                <a:cubicBezTo>
                  <a:pt x="4209033" y="6477204"/>
                  <a:pt x="4209990" y="6479673"/>
                  <a:pt x="4209990" y="6482696"/>
                </a:cubicBezTo>
                <a:cubicBezTo>
                  <a:pt x="4209990" y="6485235"/>
                  <a:pt x="4209295" y="6487553"/>
                  <a:pt x="4207904" y="6489649"/>
                </a:cubicBezTo>
                <a:cubicBezTo>
                  <a:pt x="4206514" y="6491745"/>
                  <a:pt x="4203460" y="6494184"/>
                  <a:pt x="4198744" y="6496965"/>
                </a:cubicBezTo>
                <a:lnTo>
                  <a:pt x="4193907" y="6491342"/>
                </a:lnTo>
                <a:cubicBezTo>
                  <a:pt x="4192497" y="6489649"/>
                  <a:pt x="4191439" y="6488047"/>
                  <a:pt x="4190733" y="6486535"/>
                </a:cubicBezTo>
                <a:cubicBezTo>
                  <a:pt x="4190028" y="6485024"/>
                  <a:pt x="4189675" y="6483583"/>
                  <a:pt x="4189675" y="6482212"/>
                </a:cubicBezTo>
                <a:cubicBezTo>
                  <a:pt x="4189675" y="6479471"/>
                  <a:pt x="4190653" y="6477154"/>
                  <a:pt x="4192607" y="6475259"/>
                </a:cubicBezTo>
                <a:cubicBezTo>
                  <a:pt x="4194562" y="6473365"/>
                  <a:pt x="4197011" y="6472418"/>
                  <a:pt x="4199953" y="6472418"/>
                </a:cubicBezTo>
                <a:close/>
                <a:moveTo>
                  <a:pt x="4697374" y="6466976"/>
                </a:moveTo>
                <a:lnTo>
                  <a:pt x="4686552" y="6473506"/>
                </a:lnTo>
                <a:lnTo>
                  <a:pt x="4686552" y="6489407"/>
                </a:lnTo>
                <a:lnTo>
                  <a:pt x="4678571" y="6489407"/>
                </a:lnTo>
                <a:lnTo>
                  <a:pt x="4678571" y="6497872"/>
                </a:lnTo>
                <a:lnTo>
                  <a:pt x="4686552" y="6497872"/>
                </a:lnTo>
                <a:lnTo>
                  <a:pt x="4686552" y="6534814"/>
                </a:lnTo>
                <a:cubicBezTo>
                  <a:pt x="4686552" y="6541344"/>
                  <a:pt x="4686995" y="6545626"/>
                  <a:pt x="4687882" y="6547662"/>
                </a:cubicBezTo>
                <a:cubicBezTo>
                  <a:pt x="4688768" y="6549697"/>
                  <a:pt x="4690300" y="6551340"/>
                  <a:pt x="4692477" y="6552589"/>
                </a:cubicBezTo>
                <a:cubicBezTo>
                  <a:pt x="4694654" y="6553839"/>
                  <a:pt x="4697717" y="6554464"/>
                  <a:pt x="4701667" y="6554464"/>
                </a:cubicBezTo>
                <a:cubicBezTo>
                  <a:pt x="4704086" y="6554464"/>
                  <a:pt x="4706827" y="6554141"/>
                  <a:pt x="4709890" y="6553496"/>
                </a:cubicBezTo>
                <a:lnTo>
                  <a:pt x="4708318" y="6543883"/>
                </a:lnTo>
                <a:cubicBezTo>
                  <a:pt x="4706343" y="6544165"/>
                  <a:pt x="4704751" y="6544306"/>
                  <a:pt x="4703541" y="6544306"/>
                </a:cubicBezTo>
                <a:cubicBezTo>
                  <a:pt x="4701929" y="6544306"/>
                  <a:pt x="4700690" y="6544044"/>
                  <a:pt x="4699823" y="6543520"/>
                </a:cubicBezTo>
                <a:cubicBezTo>
                  <a:pt x="4698956" y="6542996"/>
                  <a:pt x="4698332" y="6542291"/>
                  <a:pt x="4697949" y="6541404"/>
                </a:cubicBezTo>
                <a:cubicBezTo>
                  <a:pt x="4697566" y="6540517"/>
                  <a:pt x="4697374" y="6538522"/>
                  <a:pt x="4697374" y="6535418"/>
                </a:cubicBezTo>
                <a:lnTo>
                  <a:pt x="4697374" y="6497872"/>
                </a:lnTo>
                <a:lnTo>
                  <a:pt x="4708318" y="6497872"/>
                </a:lnTo>
                <a:lnTo>
                  <a:pt x="4708318" y="6489407"/>
                </a:lnTo>
                <a:lnTo>
                  <a:pt x="4697374" y="6489407"/>
                </a:lnTo>
                <a:close/>
                <a:moveTo>
                  <a:pt x="3963949" y="6466976"/>
                </a:moveTo>
                <a:lnTo>
                  <a:pt x="3953127" y="6473506"/>
                </a:lnTo>
                <a:lnTo>
                  <a:pt x="3953127" y="6489407"/>
                </a:lnTo>
                <a:lnTo>
                  <a:pt x="3945146" y="6489407"/>
                </a:lnTo>
                <a:lnTo>
                  <a:pt x="3945146" y="6497872"/>
                </a:lnTo>
                <a:lnTo>
                  <a:pt x="3953127" y="6497872"/>
                </a:lnTo>
                <a:lnTo>
                  <a:pt x="3953127" y="6534814"/>
                </a:lnTo>
                <a:cubicBezTo>
                  <a:pt x="3953127" y="6541344"/>
                  <a:pt x="3953570" y="6545626"/>
                  <a:pt x="3954457" y="6547662"/>
                </a:cubicBezTo>
                <a:cubicBezTo>
                  <a:pt x="3955344" y="6549697"/>
                  <a:pt x="3956875" y="6551340"/>
                  <a:pt x="3959052" y="6552589"/>
                </a:cubicBezTo>
                <a:cubicBezTo>
                  <a:pt x="3961228" y="6553839"/>
                  <a:pt x="3964292" y="6554464"/>
                  <a:pt x="3968242" y="6554464"/>
                </a:cubicBezTo>
                <a:cubicBezTo>
                  <a:pt x="3970660" y="6554464"/>
                  <a:pt x="3973401" y="6554141"/>
                  <a:pt x="3976465" y="6553496"/>
                </a:cubicBezTo>
                <a:lnTo>
                  <a:pt x="3974893" y="6543883"/>
                </a:lnTo>
                <a:cubicBezTo>
                  <a:pt x="3972918" y="6544165"/>
                  <a:pt x="3971326" y="6544306"/>
                  <a:pt x="3970116" y="6544306"/>
                </a:cubicBezTo>
                <a:cubicBezTo>
                  <a:pt x="3968504" y="6544306"/>
                  <a:pt x="3967264" y="6544044"/>
                  <a:pt x="3966398" y="6543520"/>
                </a:cubicBezTo>
                <a:cubicBezTo>
                  <a:pt x="3965531" y="6542996"/>
                  <a:pt x="3964906" y="6542291"/>
                  <a:pt x="3964524" y="6541404"/>
                </a:cubicBezTo>
                <a:cubicBezTo>
                  <a:pt x="3964141" y="6540517"/>
                  <a:pt x="3963949" y="6538522"/>
                  <a:pt x="3963949" y="6535418"/>
                </a:cubicBezTo>
                <a:lnTo>
                  <a:pt x="3963949" y="6497872"/>
                </a:lnTo>
                <a:lnTo>
                  <a:pt x="3974893" y="6497872"/>
                </a:lnTo>
                <a:lnTo>
                  <a:pt x="3974893" y="6489407"/>
                </a:lnTo>
                <a:lnTo>
                  <a:pt x="3963949" y="6489407"/>
                </a:lnTo>
                <a:close/>
                <a:moveTo>
                  <a:pt x="2697124" y="6466976"/>
                </a:moveTo>
                <a:lnTo>
                  <a:pt x="2686302" y="6473506"/>
                </a:lnTo>
                <a:lnTo>
                  <a:pt x="2686302" y="6489407"/>
                </a:lnTo>
                <a:lnTo>
                  <a:pt x="2678321" y="6489407"/>
                </a:lnTo>
                <a:lnTo>
                  <a:pt x="2678321" y="6497872"/>
                </a:lnTo>
                <a:lnTo>
                  <a:pt x="2686302" y="6497872"/>
                </a:lnTo>
                <a:lnTo>
                  <a:pt x="2686302" y="6534814"/>
                </a:lnTo>
                <a:cubicBezTo>
                  <a:pt x="2686302" y="6541344"/>
                  <a:pt x="2686745" y="6545626"/>
                  <a:pt x="2687632" y="6547662"/>
                </a:cubicBezTo>
                <a:cubicBezTo>
                  <a:pt x="2688519" y="6549697"/>
                  <a:pt x="2690050" y="6551340"/>
                  <a:pt x="2692227" y="6552589"/>
                </a:cubicBezTo>
                <a:cubicBezTo>
                  <a:pt x="2694404" y="6553839"/>
                  <a:pt x="2697467" y="6554464"/>
                  <a:pt x="2701417" y="6554464"/>
                </a:cubicBezTo>
                <a:cubicBezTo>
                  <a:pt x="2703835" y="6554464"/>
                  <a:pt x="2706577" y="6554141"/>
                  <a:pt x="2709640" y="6553496"/>
                </a:cubicBezTo>
                <a:lnTo>
                  <a:pt x="2708068" y="6543883"/>
                </a:lnTo>
                <a:cubicBezTo>
                  <a:pt x="2706093" y="6544165"/>
                  <a:pt x="2704501" y="6544306"/>
                  <a:pt x="2703291" y="6544306"/>
                </a:cubicBezTo>
                <a:cubicBezTo>
                  <a:pt x="2701679" y="6544306"/>
                  <a:pt x="2700440" y="6544044"/>
                  <a:pt x="2699573" y="6543520"/>
                </a:cubicBezTo>
                <a:cubicBezTo>
                  <a:pt x="2698706" y="6542996"/>
                  <a:pt x="2698082" y="6542291"/>
                  <a:pt x="2697699" y="6541404"/>
                </a:cubicBezTo>
                <a:cubicBezTo>
                  <a:pt x="2697316" y="6540517"/>
                  <a:pt x="2697124" y="6538522"/>
                  <a:pt x="2697124" y="6535418"/>
                </a:cubicBezTo>
                <a:lnTo>
                  <a:pt x="2697124" y="6497872"/>
                </a:lnTo>
                <a:lnTo>
                  <a:pt x="2708068" y="6497872"/>
                </a:lnTo>
                <a:lnTo>
                  <a:pt x="2708068" y="6489407"/>
                </a:lnTo>
                <a:lnTo>
                  <a:pt x="2697124" y="6489407"/>
                </a:lnTo>
                <a:close/>
                <a:moveTo>
                  <a:pt x="1544599" y="6466976"/>
                </a:moveTo>
                <a:lnTo>
                  <a:pt x="1533777" y="6473506"/>
                </a:lnTo>
                <a:lnTo>
                  <a:pt x="1533777" y="6489407"/>
                </a:lnTo>
                <a:lnTo>
                  <a:pt x="1525796" y="6489407"/>
                </a:lnTo>
                <a:lnTo>
                  <a:pt x="1525796" y="6497872"/>
                </a:lnTo>
                <a:lnTo>
                  <a:pt x="1533777" y="6497872"/>
                </a:lnTo>
                <a:lnTo>
                  <a:pt x="1533777" y="6534814"/>
                </a:lnTo>
                <a:cubicBezTo>
                  <a:pt x="1533777" y="6541344"/>
                  <a:pt x="1534220" y="6545626"/>
                  <a:pt x="1535107" y="6547662"/>
                </a:cubicBezTo>
                <a:cubicBezTo>
                  <a:pt x="1535994" y="6549697"/>
                  <a:pt x="1537525" y="6551340"/>
                  <a:pt x="1539702" y="6552589"/>
                </a:cubicBezTo>
                <a:cubicBezTo>
                  <a:pt x="1541879" y="6553839"/>
                  <a:pt x="1544942" y="6554464"/>
                  <a:pt x="1548892" y="6554464"/>
                </a:cubicBezTo>
                <a:cubicBezTo>
                  <a:pt x="1551311" y="6554464"/>
                  <a:pt x="1554052" y="6554141"/>
                  <a:pt x="1557115" y="6553496"/>
                </a:cubicBezTo>
                <a:lnTo>
                  <a:pt x="1555543" y="6543883"/>
                </a:lnTo>
                <a:cubicBezTo>
                  <a:pt x="1553568" y="6544165"/>
                  <a:pt x="1551976" y="6544306"/>
                  <a:pt x="1550766" y="6544306"/>
                </a:cubicBezTo>
                <a:cubicBezTo>
                  <a:pt x="1549154" y="6544306"/>
                  <a:pt x="1547915" y="6544044"/>
                  <a:pt x="1547048" y="6543520"/>
                </a:cubicBezTo>
                <a:cubicBezTo>
                  <a:pt x="1546181" y="6542996"/>
                  <a:pt x="1545557" y="6542291"/>
                  <a:pt x="1545174" y="6541404"/>
                </a:cubicBezTo>
                <a:cubicBezTo>
                  <a:pt x="1544791" y="6540517"/>
                  <a:pt x="1544599" y="6538522"/>
                  <a:pt x="1544599" y="6535418"/>
                </a:cubicBezTo>
                <a:lnTo>
                  <a:pt x="1544599" y="6497872"/>
                </a:lnTo>
                <a:lnTo>
                  <a:pt x="1555543" y="6497872"/>
                </a:lnTo>
                <a:lnTo>
                  <a:pt x="1555543" y="6489407"/>
                </a:lnTo>
                <a:lnTo>
                  <a:pt x="1544599" y="6489407"/>
                </a:lnTo>
                <a:close/>
                <a:moveTo>
                  <a:pt x="1268374" y="6466976"/>
                </a:moveTo>
                <a:lnTo>
                  <a:pt x="1257552" y="6473506"/>
                </a:lnTo>
                <a:lnTo>
                  <a:pt x="1257552" y="6489407"/>
                </a:lnTo>
                <a:lnTo>
                  <a:pt x="1249571" y="6489407"/>
                </a:lnTo>
                <a:lnTo>
                  <a:pt x="1249571" y="6497872"/>
                </a:lnTo>
                <a:lnTo>
                  <a:pt x="1257552" y="6497872"/>
                </a:lnTo>
                <a:lnTo>
                  <a:pt x="1257552" y="6534814"/>
                </a:lnTo>
                <a:cubicBezTo>
                  <a:pt x="1257552" y="6541344"/>
                  <a:pt x="1257995" y="6545626"/>
                  <a:pt x="1258882" y="6547662"/>
                </a:cubicBezTo>
                <a:cubicBezTo>
                  <a:pt x="1259769" y="6549697"/>
                  <a:pt x="1261300" y="6551340"/>
                  <a:pt x="1263477" y="6552589"/>
                </a:cubicBezTo>
                <a:cubicBezTo>
                  <a:pt x="1265654" y="6553839"/>
                  <a:pt x="1268717" y="6554464"/>
                  <a:pt x="1272667" y="6554464"/>
                </a:cubicBezTo>
                <a:cubicBezTo>
                  <a:pt x="1275086" y="6554464"/>
                  <a:pt x="1277826" y="6554141"/>
                  <a:pt x="1280890" y="6553496"/>
                </a:cubicBezTo>
                <a:lnTo>
                  <a:pt x="1279318" y="6543883"/>
                </a:lnTo>
                <a:cubicBezTo>
                  <a:pt x="1277343" y="6544165"/>
                  <a:pt x="1275751" y="6544306"/>
                  <a:pt x="1274541" y="6544306"/>
                </a:cubicBezTo>
                <a:cubicBezTo>
                  <a:pt x="1272929" y="6544306"/>
                  <a:pt x="1271690" y="6544044"/>
                  <a:pt x="1270823" y="6543520"/>
                </a:cubicBezTo>
                <a:cubicBezTo>
                  <a:pt x="1269956" y="6542996"/>
                  <a:pt x="1269332" y="6542291"/>
                  <a:pt x="1268949" y="6541404"/>
                </a:cubicBezTo>
                <a:cubicBezTo>
                  <a:pt x="1268566" y="6540517"/>
                  <a:pt x="1268374" y="6538522"/>
                  <a:pt x="1268374" y="6535418"/>
                </a:cubicBezTo>
                <a:lnTo>
                  <a:pt x="1268374" y="6497872"/>
                </a:lnTo>
                <a:lnTo>
                  <a:pt x="1279318" y="6497872"/>
                </a:lnTo>
                <a:lnTo>
                  <a:pt x="1279318" y="6489407"/>
                </a:lnTo>
                <a:lnTo>
                  <a:pt x="1268374" y="6489407"/>
                </a:lnTo>
                <a:close/>
                <a:moveTo>
                  <a:pt x="491529" y="6466190"/>
                </a:moveTo>
                <a:lnTo>
                  <a:pt x="482943" y="6511717"/>
                </a:lnTo>
                <a:lnTo>
                  <a:pt x="493161" y="6513048"/>
                </a:lnTo>
                <a:cubicBezTo>
                  <a:pt x="494773" y="6510508"/>
                  <a:pt x="496990" y="6508442"/>
                  <a:pt x="499812" y="6506850"/>
                </a:cubicBezTo>
                <a:cubicBezTo>
                  <a:pt x="502633" y="6505258"/>
                  <a:pt x="505798" y="6504462"/>
                  <a:pt x="509304" y="6504462"/>
                </a:cubicBezTo>
                <a:cubicBezTo>
                  <a:pt x="514947" y="6504462"/>
                  <a:pt x="519512" y="6506256"/>
                  <a:pt x="522999" y="6509843"/>
                </a:cubicBezTo>
                <a:cubicBezTo>
                  <a:pt x="526486" y="6513431"/>
                  <a:pt x="528229" y="6518328"/>
                  <a:pt x="528229" y="6524535"/>
                </a:cubicBezTo>
                <a:cubicBezTo>
                  <a:pt x="528229" y="6531065"/>
                  <a:pt x="526415" y="6536305"/>
                  <a:pt x="522787" y="6540255"/>
                </a:cubicBezTo>
                <a:cubicBezTo>
                  <a:pt x="519160" y="6544205"/>
                  <a:pt x="514726" y="6546180"/>
                  <a:pt x="509486" y="6546180"/>
                </a:cubicBezTo>
                <a:cubicBezTo>
                  <a:pt x="505132" y="6546180"/>
                  <a:pt x="501414" y="6544780"/>
                  <a:pt x="498331" y="6541978"/>
                </a:cubicBezTo>
                <a:cubicBezTo>
                  <a:pt x="495247" y="6539177"/>
                  <a:pt x="493282" y="6534995"/>
                  <a:pt x="492436" y="6529433"/>
                </a:cubicBezTo>
                <a:lnTo>
                  <a:pt x="481008" y="6530400"/>
                </a:lnTo>
                <a:cubicBezTo>
                  <a:pt x="481734" y="6537857"/>
                  <a:pt x="484646" y="6543843"/>
                  <a:pt x="489745" y="6548357"/>
                </a:cubicBezTo>
                <a:cubicBezTo>
                  <a:pt x="494844" y="6552872"/>
                  <a:pt x="501424" y="6555129"/>
                  <a:pt x="509486" y="6555129"/>
                </a:cubicBezTo>
                <a:cubicBezTo>
                  <a:pt x="519321" y="6555129"/>
                  <a:pt x="527080" y="6551541"/>
                  <a:pt x="532763" y="6544367"/>
                </a:cubicBezTo>
                <a:cubicBezTo>
                  <a:pt x="537439" y="6538522"/>
                  <a:pt x="539777" y="6531589"/>
                  <a:pt x="539777" y="6523568"/>
                </a:cubicBezTo>
                <a:cubicBezTo>
                  <a:pt x="539777" y="6515144"/>
                  <a:pt x="537117" y="6508251"/>
                  <a:pt x="531796" y="6502890"/>
                </a:cubicBezTo>
                <a:cubicBezTo>
                  <a:pt x="526476" y="6497529"/>
                  <a:pt x="519946" y="6494849"/>
                  <a:pt x="512206" y="6494849"/>
                </a:cubicBezTo>
                <a:cubicBezTo>
                  <a:pt x="506362" y="6494849"/>
                  <a:pt x="500779" y="6496703"/>
                  <a:pt x="495459" y="6500411"/>
                </a:cubicBezTo>
                <a:lnTo>
                  <a:pt x="500235" y="6476589"/>
                </a:lnTo>
                <a:lnTo>
                  <a:pt x="535605" y="6476589"/>
                </a:lnTo>
                <a:lnTo>
                  <a:pt x="535605" y="6466190"/>
                </a:lnTo>
                <a:close/>
                <a:moveTo>
                  <a:pt x="4589367" y="6464981"/>
                </a:moveTo>
                <a:lnTo>
                  <a:pt x="4589367" y="6477496"/>
                </a:lnTo>
                <a:lnTo>
                  <a:pt x="4600250" y="6477496"/>
                </a:lnTo>
                <a:lnTo>
                  <a:pt x="4600250" y="6464981"/>
                </a:lnTo>
                <a:close/>
                <a:moveTo>
                  <a:pt x="4295422" y="6464981"/>
                </a:moveTo>
                <a:lnTo>
                  <a:pt x="4295422" y="6553617"/>
                </a:lnTo>
                <a:lnTo>
                  <a:pt x="4307152" y="6553617"/>
                </a:lnTo>
                <a:lnTo>
                  <a:pt x="4307152" y="6517582"/>
                </a:lnTo>
                <a:lnTo>
                  <a:pt x="4329885" y="6517582"/>
                </a:lnTo>
                <a:cubicBezTo>
                  <a:pt x="4342421" y="6517582"/>
                  <a:pt x="4351087" y="6514972"/>
                  <a:pt x="4355883" y="6509752"/>
                </a:cubicBezTo>
                <a:cubicBezTo>
                  <a:pt x="4360680" y="6504533"/>
                  <a:pt x="4363078" y="6498154"/>
                  <a:pt x="4363078" y="6490616"/>
                </a:cubicBezTo>
                <a:cubicBezTo>
                  <a:pt x="4363078" y="6486223"/>
                  <a:pt x="4362182" y="6482192"/>
                  <a:pt x="4360388" y="6478524"/>
                </a:cubicBezTo>
                <a:cubicBezTo>
                  <a:pt x="4358594" y="6474856"/>
                  <a:pt x="4356226" y="6472004"/>
                  <a:pt x="4353284" y="6469969"/>
                </a:cubicBezTo>
                <a:cubicBezTo>
                  <a:pt x="4350341" y="6467933"/>
                  <a:pt x="4346693" y="6466553"/>
                  <a:pt x="4342340" y="6465827"/>
                </a:cubicBezTo>
                <a:cubicBezTo>
                  <a:pt x="4339237" y="6465263"/>
                  <a:pt x="4334742" y="6464981"/>
                  <a:pt x="4328857" y="6464981"/>
                </a:cubicBezTo>
                <a:close/>
                <a:moveTo>
                  <a:pt x="4084240" y="6464981"/>
                </a:moveTo>
                <a:lnTo>
                  <a:pt x="4084240" y="6553617"/>
                </a:lnTo>
                <a:lnTo>
                  <a:pt x="4095123" y="6553617"/>
                </a:lnTo>
                <a:lnTo>
                  <a:pt x="4095123" y="6464981"/>
                </a:lnTo>
                <a:close/>
                <a:moveTo>
                  <a:pt x="3989292" y="6464981"/>
                </a:moveTo>
                <a:lnTo>
                  <a:pt x="3989292" y="6477496"/>
                </a:lnTo>
                <a:lnTo>
                  <a:pt x="4000175" y="6477496"/>
                </a:lnTo>
                <a:lnTo>
                  <a:pt x="4000175" y="6464981"/>
                </a:lnTo>
                <a:close/>
                <a:moveTo>
                  <a:pt x="3792039" y="6464981"/>
                </a:moveTo>
                <a:lnTo>
                  <a:pt x="3792039" y="6496784"/>
                </a:lnTo>
                <a:cubicBezTo>
                  <a:pt x="3790144" y="6494164"/>
                  <a:pt x="3787686" y="6492037"/>
                  <a:pt x="3784663" y="6490405"/>
                </a:cubicBezTo>
                <a:cubicBezTo>
                  <a:pt x="3781639" y="6488772"/>
                  <a:pt x="3778193" y="6487956"/>
                  <a:pt x="3774324" y="6487956"/>
                </a:cubicBezTo>
                <a:cubicBezTo>
                  <a:pt x="3769043" y="6487956"/>
                  <a:pt x="3764267" y="6489347"/>
                  <a:pt x="3759994" y="6492128"/>
                </a:cubicBezTo>
                <a:cubicBezTo>
                  <a:pt x="3755722" y="6494909"/>
                  <a:pt x="3752517" y="6498910"/>
                  <a:pt x="3750381" y="6504130"/>
                </a:cubicBezTo>
                <a:cubicBezTo>
                  <a:pt x="3748245" y="6509349"/>
                  <a:pt x="3747176" y="6515164"/>
                  <a:pt x="3747176" y="6521573"/>
                </a:cubicBezTo>
                <a:cubicBezTo>
                  <a:pt x="3747176" y="6528143"/>
                  <a:pt x="3748355" y="6533957"/>
                  <a:pt x="3750713" y="6539016"/>
                </a:cubicBezTo>
                <a:cubicBezTo>
                  <a:pt x="3753071" y="6544074"/>
                  <a:pt x="3756397" y="6548014"/>
                  <a:pt x="3760690" y="6550836"/>
                </a:cubicBezTo>
                <a:cubicBezTo>
                  <a:pt x="3764982" y="6553658"/>
                  <a:pt x="3769688" y="6555068"/>
                  <a:pt x="3774807" y="6555068"/>
                </a:cubicBezTo>
                <a:cubicBezTo>
                  <a:pt x="3782708" y="6555068"/>
                  <a:pt x="3788693" y="6551884"/>
                  <a:pt x="3792764" y="6545515"/>
                </a:cubicBezTo>
                <a:lnTo>
                  <a:pt x="3792764" y="6553617"/>
                </a:lnTo>
                <a:lnTo>
                  <a:pt x="3802861" y="6553617"/>
                </a:lnTo>
                <a:lnTo>
                  <a:pt x="3802861" y="6464981"/>
                </a:lnTo>
                <a:close/>
                <a:moveTo>
                  <a:pt x="3306264" y="6464981"/>
                </a:moveTo>
                <a:lnTo>
                  <a:pt x="3306264" y="6496784"/>
                </a:lnTo>
                <a:cubicBezTo>
                  <a:pt x="3304369" y="6494164"/>
                  <a:pt x="3301911" y="6492037"/>
                  <a:pt x="3298888" y="6490405"/>
                </a:cubicBezTo>
                <a:cubicBezTo>
                  <a:pt x="3295864" y="6488772"/>
                  <a:pt x="3292418" y="6487956"/>
                  <a:pt x="3288549" y="6487956"/>
                </a:cubicBezTo>
                <a:cubicBezTo>
                  <a:pt x="3283268" y="6487956"/>
                  <a:pt x="3278492" y="6489347"/>
                  <a:pt x="3274219" y="6492128"/>
                </a:cubicBezTo>
                <a:cubicBezTo>
                  <a:pt x="3269947" y="6494909"/>
                  <a:pt x="3266742" y="6498910"/>
                  <a:pt x="3264606" y="6504130"/>
                </a:cubicBezTo>
                <a:cubicBezTo>
                  <a:pt x="3262470" y="6509349"/>
                  <a:pt x="3261401" y="6515164"/>
                  <a:pt x="3261401" y="6521573"/>
                </a:cubicBezTo>
                <a:cubicBezTo>
                  <a:pt x="3261401" y="6528143"/>
                  <a:pt x="3262580" y="6533957"/>
                  <a:pt x="3264938" y="6539016"/>
                </a:cubicBezTo>
                <a:cubicBezTo>
                  <a:pt x="3267296" y="6544074"/>
                  <a:pt x="3270622" y="6548014"/>
                  <a:pt x="3274915" y="6550836"/>
                </a:cubicBezTo>
                <a:cubicBezTo>
                  <a:pt x="3279207" y="6553658"/>
                  <a:pt x="3283913" y="6555068"/>
                  <a:pt x="3289032" y="6555068"/>
                </a:cubicBezTo>
                <a:cubicBezTo>
                  <a:pt x="3296933" y="6555068"/>
                  <a:pt x="3302918" y="6551884"/>
                  <a:pt x="3306989" y="6545515"/>
                </a:cubicBezTo>
                <a:lnTo>
                  <a:pt x="3306989" y="6553617"/>
                </a:lnTo>
                <a:lnTo>
                  <a:pt x="3317086" y="6553617"/>
                </a:lnTo>
                <a:lnTo>
                  <a:pt x="3317086" y="6464981"/>
                </a:lnTo>
                <a:close/>
                <a:moveTo>
                  <a:pt x="2828753" y="6464981"/>
                </a:moveTo>
                <a:lnTo>
                  <a:pt x="2828753" y="6553617"/>
                </a:lnTo>
                <a:lnTo>
                  <a:pt x="2840483" y="6553617"/>
                </a:lnTo>
                <a:lnTo>
                  <a:pt x="2840483" y="6514257"/>
                </a:lnTo>
                <a:lnTo>
                  <a:pt x="2854087" y="6514257"/>
                </a:lnTo>
                <a:cubicBezTo>
                  <a:pt x="2857110" y="6514257"/>
                  <a:pt x="2859286" y="6514398"/>
                  <a:pt x="2860617" y="6514680"/>
                </a:cubicBezTo>
                <a:cubicBezTo>
                  <a:pt x="2862431" y="6515123"/>
                  <a:pt x="2864214" y="6515909"/>
                  <a:pt x="2865967" y="6517038"/>
                </a:cubicBezTo>
                <a:cubicBezTo>
                  <a:pt x="2867721" y="6518167"/>
                  <a:pt x="2869706" y="6520142"/>
                  <a:pt x="2871923" y="6522963"/>
                </a:cubicBezTo>
                <a:cubicBezTo>
                  <a:pt x="2874140" y="6525785"/>
                  <a:pt x="2876961" y="6529856"/>
                  <a:pt x="2880387" y="6535177"/>
                </a:cubicBezTo>
                <a:lnTo>
                  <a:pt x="2892117" y="6553617"/>
                </a:lnTo>
                <a:lnTo>
                  <a:pt x="2906870" y="6553617"/>
                </a:lnTo>
                <a:lnTo>
                  <a:pt x="2891452" y="6529493"/>
                </a:lnTo>
                <a:cubicBezTo>
                  <a:pt x="2888389" y="6524777"/>
                  <a:pt x="2885144" y="6520847"/>
                  <a:pt x="2881718" y="6517703"/>
                </a:cubicBezTo>
                <a:cubicBezTo>
                  <a:pt x="2880105" y="6516252"/>
                  <a:pt x="2877747" y="6514781"/>
                  <a:pt x="2874644" y="6513289"/>
                </a:cubicBezTo>
                <a:cubicBezTo>
                  <a:pt x="2883149" y="6512121"/>
                  <a:pt x="2889437" y="6509380"/>
                  <a:pt x="2893508" y="6505067"/>
                </a:cubicBezTo>
                <a:cubicBezTo>
                  <a:pt x="2897579" y="6500754"/>
                  <a:pt x="2899614" y="6495453"/>
                  <a:pt x="2899614" y="6489165"/>
                </a:cubicBezTo>
                <a:cubicBezTo>
                  <a:pt x="2899614" y="6484288"/>
                  <a:pt x="2898385" y="6479834"/>
                  <a:pt x="2895926" y="6475803"/>
                </a:cubicBezTo>
                <a:cubicBezTo>
                  <a:pt x="2893467" y="6471773"/>
                  <a:pt x="2890182" y="6468961"/>
                  <a:pt x="2886071" y="6467369"/>
                </a:cubicBezTo>
                <a:cubicBezTo>
                  <a:pt x="2881959" y="6465777"/>
                  <a:pt x="2875954" y="6464981"/>
                  <a:pt x="2868053" y="6464981"/>
                </a:cubicBezTo>
                <a:close/>
                <a:moveTo>
                  <a:pt x="2617631" y="6464981"/>
                </a:moveTo>
                <a:lnTo>
                  <a:pt x="2617631" y="6553617"/>
                </a:lnTo>
                <a:lnTo>
                  <a:pt x="2628514" y="6553617"/>
                </a:lnTo>
                <a:lnTo>
                  <a:pt x="2628514" y="6518489"/>
                </a:lnTo>
                <a:cubicBezTo>
                  <a:pt x="2628514" y="6513451"/>
                  <a:pt x="2629119" y="6509501"/>
                  <a:pt x="2630328" y="6506639"/>
                </a:cubicBezTo>
                <a:cubicBezTo>
                  <a:pt x="2631538" y="6503777"/>
                  <a:pt x="2633563" y="6501510"/>
                  <a:pt x="2636405" y="6499837"/>
                </a:cubicBezTo>
                <a:cubicBezTo>
                  <a:pt x="2639246" y="6498164"/>
                  <a:pt x="2642279" y="6497328"/>
                  <a:pt x="2645504" y="6497328"/>
                </a:cubicBezTo>
                <a:cubicBezTo>
                  <a:pt x="2649817" y="6497328"/>
                  <a:pt x="2653153" y="6498567"/>
                  <a:pt x="2655510" y="6501046"/>
                </a:cubicBezTo>
                <a:cubicBezTo>
                  <a:pt x="2657869" y="6503525"/>
                  <a:pt x="2659047" y="6507485"/>
                  <a:pt x="2659047" y="6512927"/>
                </a:cubicBezTo>
                <a:lnTo>
                  <a:pt x="2659047" y="6553617"/>
                </a:lnTo>
                <a:lnTo>
                  <a:pt x="2669931" y="6553617"/>
                </a:lnTo>
                <a:lnTo>
                  <a:pt x="2669931" y="6512927"/>
                </a:lnTo>
                <a:cubicBezTo>
                  <a:pt x="2669931" y="6506639"/>
                  <a:pt x="2669175" y="6501842"/>
                  <a:pt x="2667663" y="6498537"/>
                </a:cubicBezTo>
                <a:cubicBezTo>
                  <a:pt x="2666152" y="6495232"/>
                  <a:pt x="2663643" y="6492642"/>
                  <a:pt x="2660136" y="6490768"/>
                </a:cubicBezTo>
                <a:cubicBezTo>
                  <a:pt x="2656629" y="6488893"/>
                  <a:pt x="2652497" y="6487956"/>
                  <a:pt x="2647741" y="6487956"/>
                </a:cubicBezTo>
                <a:cubicBezTo>
                  <a:pt x="2640002" y="6487956"/>
                  <a:pt x="2633593" y="6490899"/>
                  <a:pt x="2628514" y="6496784"/>
                </a:cubicBezTo>
                <a:lnTo>
                  <a:pt x="2628514" y="6464981"/>
                </a:lnTo>
                <a:close/>
                <a:moveTo>
                  <a:pt x="2522442" y="6464981"/>
                </a:moveTo>
                <a:lnTo>
                  <a:pt x="2522442" y="6477496"/>
                </a:lnTo>
                <a:lnTo>
                  <a:pt x="2533325" y="6477496"/>
                </a:lnTo>
                <a:lnTo>
                  <a:pt x="2533325" y="6464981"/>
                </a:lnTo>
                <a:close/>
                <a:moveTo>
                  <a:pt x="2438229" y="6464981"/>
                </a:moveTo>
                <a:lnTo>
                  <a:pt x="2438229" y="6553617"/>
                </a:lnTo>
                <a:lnTo>
                  <a:pt x="2449958" y="6553617"/>
                </a:lnTo>
                <a:lnTo>
                  <a:pt x="2449958" y="6514257"/>
                </a:lnTo>
                <a:lnTo>
                  <a:pt x="2463562" y="6514257"/>
                </a:lnTo>
                <a:cubicBezTo>
                  <a:pt x="2466585" y="6514257"/>
                  <a:pt x="2468761" y="6514398"/>
                  <a:pt x="2470092" y="6514680"/>
                </a:cubicBezTo>
                <a:cubicBezTo>
                  <a:pt x="2471906" y="6515123"/>
                  <a:pt x="2473689" y="6515909"/>
                  <a:pt x="2475443" y="6517038"/>
                </a:cubicBezTo>
                <a:cubicBezTo>
                  <a:pt x="2477196" y="6518167"/>
                  <a:pt x="2479181" y="6520142"/>
                  <a:pt x="2481398" y="6522963"/>
                </a:cubicBezTo>
                <a:cubicBezTo>
                  <a:pt x="2483615" y="6525785"/>
                  <a:pt x="2486436" y="6529856"/>
                  <a:pt x="2489862" y="6535177"/>
                </a:cubicBezTo>
                <a:lnTo>
                  <a:pt x="2501592" y="6553617"/>
                </a:lnTo>
                <a:lnTo>
                  <a:pt x="2516345" y="6553617"/>
                </a:lnTo>
                <a:lnTo>
                  <a:pt x="2500927" y="6529493"/>
                </a:lnTo>
                <a:cubicBezTo>
                  <a:pt x="2497863" y="6524777"/>
                  <a:pt x="2494619" y="6520847"/>
                  <a:pt x="2491193" y="6517703"/>
                </a:cubicBezTo>
                <a:cubicBezTo>
                  <a:pt x="2489580" y="6516252"/>
                  <a:pt x="2487222" y="6514781"/>
                  <a:pt x="2484119" y="6513289"/>
                </a:cubicBezTo>
                <a:cubicBezTo>
                  <a:pt x="2492624" y="6512121"/>
                  <a:pt x="2498911" y="6509380"/>
                  <a:pt x="2502983" y="6505067"/>
                </a:cubicBezTo>
                <a:cubicBezTo>
                  <a:pt x="2507054" y="6500754"/>
                  <a:pt x="2509089" y="6495453"/>
                  <a:pt x="2509089" y="6489165"/>
                </a:cubicBezTo>
                <a:cubicBezTo>
                  <a:pt x="2509089" y="6484288"/>
                  <a:pt x="2507860" y="6479834"/>
                  <a:pt x="2505401" y="6475803"/>
                </a:cubicBezTo>
                <a:cubicBezTo>
                  <a:pt x="2502942" y="6471773"/>
                  <a:pt x="2499658" y="6468961"/>
                  <a:pt x="2495546" y="6467369"/>
                </a:cubicBezTo>
                <a:cubicBezTo>
                  <a:pt x="2491435" y="6465777"/>
                  <a:pt x="2485429" y="6464981"/>
                  <a:pt x="2477528" y="6464981"/>
                </a:cubicBezTo>
                <a:close/>
                <a:moveTo>
                  <a:pt x="2369740" y="6464981"/>
                </a:moveTo>
                <a:lnTo>
                  <a:pt x="2369740" y="6553617"/>
                </a:lnTo>
                <a:lnTo>
                  <a:pt x="2380623" y="6553617"/>
                </a:lnTo>
                <a:lnTo>
                  <a:pt x="2380623" y="6464981"/>
                </a:lnTo>
                <a:close/>
                <a:moveTo>
                  <a:pt x="2341165" y="6464981"/>
                </a:moveTo>
                <a:lnTo>
                  <a:pt x="2341165" y="6553617"/>
                </a:lnTo>
                <a:lnTo>
                  <a:pt x="2352048" y="6553617"/>
                </a:lnTo>
                <a:lnTo>
                  <a:pt x="2352048" y="6464981"/>
                </a:lnTo>
                <a:close/>
                <a:moveTo>
                  <a:pt x="2281378" y="6464981"/>
                </a:moveTo>
                <a:lnTo>
                  <a:pt x="2247338" y="6553617"/>
                </a:lnTo>
                <a:lnTo>
                  <a:pt x="2259793" y="6553617"/>
                </a:lnTo>
                <a:lnTo>
                  <a:pt x="2269527" y="6526772"/>
                </a:lnTo>
                <a:lnTo>
                  <a:pt x="2306590" y="6526772"/>
                </a:lnTo>
                <a:lnTo>
                  <a:pt x="2316929" y="6553617"/>
                </a:lnTo>
                <a:lnTo>
                  <a:pt x="2330291" y="6553617"/>
                </a:lnTo>
                <a:lnTo>
                  <a:pt x="2294014" y="6464981"/>
                </a:lnTo>
                <a:close/>
                <a:moveTo>
                  <a:pt x="1989888" y="6464981"/>
                </a:moveTo>
                <a:lnTo>
                  <a:pt x="1989888" y="6553617"/>
                </a:lnTo>
                <a:lnTo>
                  <a:pt x="2045271" y="6553617"/>
                </a:lnTo>
                <a:lnTo>
                  <a:pt x="2045271" y="6543157"/>
                </a:lnTo>
                <a:lnTo>
                  <a:pt x="2001618" y="6543157"/>
                </a:lnTo>
                <a:lnTo>
                  <a:pt x="2001618" y="6464981"/>
                </a:lnTo>
                <a:close/>
                <a:moveTo>
                  <a:pt x="1923214" y="6464981"/>
                </a:moveTo>
                <a:lnTo>
                  <a:pt x="1923214" y="6553617"/>
                </a:lnTo>
                <a:lnTo>
                  <a:pt x="1978596" y="6553617"/>
                </a:lnTo>
                <a:lnTo>
                  <a:pt x="1978596" y="6543157"/>
                </a:lnTo>
                <a:lnTo>
                  <a:pt x="1934943" y="6543157"/>
                </a:lnTo>
                <a:lnTo>
                  <a:pt x="1934943" y="6464981"/>
                </a:lnTo>
                <a:close/>
                <a:moveTo>
                  <a:pt x="1798240" y="6464981"/>
                </a:moveTo>
                <a:lnTo>
                  <a:pt x="1798240" y="6553617"/>
                </a:lnTo>
                <a:lnTo>
                  <a:pt x="1809123" y="6553617"/>
                </a:lnTo>
                <a:lnTo>
                  <a:pt x="1809123" y="6464981"/>
                </a:lnTo>
                <a:close/>
                <a:moveTo>
                  <a:pt x="1569942" y="6464981"/>
                </a:moveTo>
                <a:lnTo>
                  <a:pt x="1569942" y="6477496"/>
                </a:lnTo>
                <a:lnTo>
                  <a:pt x="1580825" y="6477496"/>
                </a:lnTo>
                <a:lnTo>
                  <a:pt x="1580825" y="6464981"/>
                </a:lnTo>
                <a:close/>
                <a:moveTo>
                  <a:pt x="1163692" y="6464981"/>
                </a:moveTo>
                <a:lnTo>
                  <a:pt x="1163692" y="6553617"/>
                </a:lnTo>
                <a:lnTo>
                  <a:pt x="1175422" y="6553617"/>
                </a:lnTo>
                <a:lnTo>
                  <a:pt x="1175422" y="6464981"/>
                </a:lnTo>
                <a:close/>
                <a:moveTo>
                  <a:pt x="941292" y="6464981"/>
                </a:moveTo>
                <a:lnTo>
                  <a:pt x="941292" y="6477496"/>
                </a:lnTo>
                <a:lnTo>
                  <a:pt x="952175" y="6477496"/>
                </a:lnTo>
                <a:lnTo>
                  <a:pt x="952175" y="6464981"/>
                </a:lnTo>
                <a:close/>
                <a:moveTo>
                  <a:pt x="912415" y="6464981"/>
                </a:moveTo>
                <a:lnTo>
                  <a:pt x="912415" y="6553617"/>
                </a:lnTo>
                <a:lnTo>
                  <a:pt x="923298" y="6553617"/>
                </a:lnTo>
                <a:lnTo>
                  <a:pt x="923298" y="6464981"/>
                </a:lnTo>
                <a:close/>
                <a:moveTo>
                  <a:pt x="753564" y="6464981"/>
                </a:moveTo>
                <a:lnTo>
                  <a:pt x="753564" y="6496784"/>
                </a:lnTo>
                <a:cubicBezTo>
                  <a:pt x="751669" y="6494164"/>
                  <a:pt x="749211" y="6492037"/>
                  <a:pt x="746188" y="6490405"/>
                </a:cubicBezTo>
                <a:cubicBezTo>
                  <a:pt x="743165" y="6488772"/>
                  <a:pt x="739718" y="6487956"/>
                  <a:pt x="735849" y="6487956"/>
                </a:cubicBezTo>
                <a:cubicBezTo>
                  <a:pt x="730568" y="6487956"/>
                  <a:pt x="725792" y="6489347"/>
                  <a:pt x="721519" y="6492128"/>
                </a:cubicBezTo>
                <a:cubicBezTo>
                  <a:pt x="717247" y="6494909"/>
                  <a:pt x="714042" y="6498910"/>
                  <a:pt x="711906" y="6504130"/>
                </a:cubicBezTo>
                <a:cubicBezTo>
                  <a:pt x="709770" y="6509349"/>
                  <a:pt x="708702" y="6515164"/>
                  <a:pt x="708702" y="6521573"/>
                </a:cubicBezTo>
                <a:cubicBezTo>
                  <a:pt x="708702" y="6528143"/>
                  <a:pt x="709881" y="6533957"/>
                  <a:pt x="712239" y="6539016"/>
                </a:cubicBezTo>
                <a:cubicBezTo>
                  <a:pt x="714597" y="6544074"/>
                  <a:pt x="717922" y="6548014"/>
                  <a:pt x="722215" y="6550836"/>
                </a:cubicBezTo>
                <a:cubicBezTo>
                  <a:pt x="726507" y="6553658"/>
                  <a:pt x="731213" y="6555068"/>
                  <a:pt x="736332" y="6555068"/>
                </a:cubicBezTo>
                <a:cubicBezTo>
                  <a:pt x="744233" y="6555068"/>
                  <a:pt x="750218" y="6551884"/>
                  <a:pt x="754289" y="6545515"/>
                </a:cubicBezTo>
                <a:lnTo>
                  <a:pt x="754289" y="6553617"/>
                </a:lnTo>
                <a:lnTo>
                  <a:pt x="764387" y="6553617"/>
                </a:lnTo>
                <a:lnTo>
                  <a:pt x="764387" y="6464981"/>
                </a:lnTo>
                <a:close/>
                <a:moveTo>
                  <a:pt x="684117" y="6464981"/>
                </a:moveTo>
                <a:lnTo>
                  <a:pt x="684117" y="6477496"/>
                </a:lnTo>
                <a:lnTo>
                  <a:pt x="695000" y="6477496"/>
                </a:lnTo>
                <a:lnTo>
                  <a:pt x="695000" y="6464981"/>
                </a:lnTo>
                <a:close/>
                <a:moveTo>
                  <a:pt x="599903" y="6464981"/>
                </a:moveTo>
                <a:lnTo>
                  <a:pt x="599903" y="6553617"/>
                </a:lnTo>
                <a:lnTo>
                  <a:pt x="611633" y="6553617"/>
                </a:lnTo>
                <a:lnTo>
                  <a:pt x="611633" y="6514257"/>
                </a:lnTo>
                <a:lnTo>
                  <a:pt x="625237" y="6514257"/>
                </a:lnTo>
                <a:cubicBezTo>
                  <a:pt x="628260" y="6514257"/>
                  <a:pt x="630437" y="6514398"/>
                  <a:pt x="631767" y="6514680"/>
                </a:cubicBezTo>
                <a:cubicBezTo>
                  <a:pt x="633581" y="6515123"/>
                  <a:pt x="635364" y="6515909"/>
                  <a:pt x="637118" y="6517038"/>
                </a:cubicBezTo>
                <a:cubicBezTo>
                  <a:pt x="638871" y="6518167"/>
                  <a:pt x="640856" y="6520142"/>
                  <a:pt x="643073" y="6522963"/>
                </a:cubicBezTo>
                <a:cubicBezTo>
                  <a:pt x="645290" y="6525785"/>
                  <a:pt x="648111" y="6529856"/>
                  <a:pt x="651538" y="6535177"/>
                </a:cubicBezTo>
                <a:lnTo>
                  <a:pt x="663267" y="6553617"/>
                </a:lnTo>
                <a:lnTo>
                  <a:pt x="678020" y="6553617"/>
                </a:lnTo>
                <a:lnTo>
                  <a:pt x="662602" y="6529493"/>
                </a:lnTo>
                <a:cubicBezTo>
                  <a:pt x="659539" y="6524777"/>
                  <a:pt x="656294" y="6520847"/>
                  <a:pt x="652868" y="6517703"/>
                </a:cubicBezTo>
                <a:cubicBezTo>
                  <a:pt x="651256" y="6516252"/>
                  <a:pt x="648897" y="6514781"/>
                  <a:pt x="645794" y="6513289"/>
                </a:cubicBezTo>
                <a:cubicBezTo>
                  <a:pt x="654299" y="6512121"/>
                  <a:pt x="660587" y="6509380"/>
                  <a:pt x="664658" y="6505067"/>
                </a:cubicBezTo>
                <a:cubicBezTo>
                  <a:pt x="668729" y="6500754"/>
                  <a:pt x="670764" y="6495453"/>
                  <a:pt x="670764" y="6489165"/>
                </a:cubicBezTo>
                <a:cubicBezTo>
                  <a:pt x="670764" y="6484288"/>
                  <a:pt x="669535" y="6479834"/>
                  <a:pt x="667076" y="6475803"/>
                </a:cubicBezTo>
                <a:cubicBezTo>
                  <a:pt x="664617" y="6471773"/>
                  <a:pt x="661332" y="6468961"/>
                  <a:pt x="657221" y="6467369"/>
                </a:cubicBezTo>
                <a:cubicBezTo>
                  <a:pt x="653110" y="6465777"/>
                  <a:pt x="647104" y="6464981"/>
                  <a:pt x="639203" y="6464981"/>
                </a:cubicBezTo>
                <a:close/>
                <a:moveTo>
                  <a:pt x="443778" y="6464618"/>
                </a:moveTo>
                <a:cubicBezTo>
                  <a:pt x="435354" y="6464618"/>
                  <a:pt x="428643" y="6466805"/>
                  <a:pt x="423644" y="6471178"/>
                </a:cubicBezTo>
                <a:cubicBezTo>
                  <a:pt x="418646" y="6475551"/>
                  <a:pt x="415764" y="6481910"/>
                  <a:pt x="414998" y="6490254"/>
                </a:cubicBezTo>
                <a:lnTo>
                  <a:pt x="426184" y="6491402"/>
                </a:lnTo>
                <a:cubicBezTo>
                  <a:pt x="426224" y="6485840"/>
                  <a:pt x="427816" y="6481487"/>
                  <a:pt x="430960" y="6478343"/>
                </a:cubicBezTo>
                <a:cubicBezTo>
                  <a:pt x="434104" y="6475199"/>
                  <a:pt x="438296" y="6473627"/>
                  <a:pt x="443536" y="6473627"/>
                </a:cubicBezTo>
                <a:cubicBezTo>
                  <a:pt x="448494" y="6473627"/>
                  <a:pt x="452515" y="6475108"/>
                  <a:pt x="455598" y="6478071"/>
                </a:cubicBezTo>
                <a:cubicBezTo>
                  <a:pt x="458682" y="6481033"/>
                  <a:pt x="460224" y="6484671"/>
                  <a:pt x="460224" y="6488984"/>
                </a:cubicBezTo>
                <a:cubicBezTo>
                  <a:pt x="460224" y="6493095"/>
                  <a:pt x="458531" y="6497459"/>
                  <a:pt x="455145" y="6502074"/>
                </a:cubicBezTo>
                <a:cubicBezTo>
                  <a:pt x="451759" y="6506689"/>
                  <a:pt x="445249" y="6512947"/>
                  <a:pt x="435616" y="6520847"/>
                </a:cubicBezTo>
                <a:cubicBezTo>
                  <a:pt x="429408" y="6525926"/>
                  <a:pt x="424662" y="6530400"/>
                  <a:pt x="421377" y="6534270"/>
                </a:cubicBezTo>
                <a:cubicBezTo>
                  <a:pt x="418092" y="6538139"/>
                  <a:pt x="415704" y="6542069"/>
                  <a:pt x="414212" y="6546060"/>
                </a:cubicBezTo>
                <a:cubicBezTo>
                  <a:pt x="413285" y="6548478"/>
                  <a:pt x="412862" y="6550997"/>
                  <a:pt x="412943" y="6553617"/>
                </a:cubicBezTo>
                <a:lnTo>
                  <a:pt x="471530" y="6553617"/>
                </a:lnTo>
                <a:lnTo>
                  <a:pt x="471530" y="6543157"/>
                </a:lnTo>
                <a:lnTo>
                  <a:pt x="428058" y="6543157"/>
                </a:lnTo>
                <a:cubicBezTo>
                  <a:pt x="429267" y="6541182"/>
                  <a:pt x="430799" y="6539217"/>
                  <a:pt x="432653" y="6537262"/>
                </a:cubicBezTo>
                <a:cubicBezTo>
                  <a:pt x="434507" y="6535308"/>
                  <a:pt x="438699" y="6531589"/>
                  <a:pt x="445229" y="6526107"/>
                </a:cubicBezTo>
                <a:cubicBezTo>
                  <a:pt x="453049" y="6519497"/>
                  <a:pt x="458642" y="6514297"/>
                  <a:pt x="462007" y="6510508"/>
                </a:cubicBezTo>
                <a:cubicBezTo>
                  <a:pt x="465373" y="6506719"/>
                  <a:pt x="467781" y="6503112"/>
                  <a:pt x="469232" y="6499686"/>
                </a:cubicBezTo>
                <a:cubicBezTo>
                  <a:pt x="470683" y="6496260"/>
                  <a:pt x="471409" y="6492773"/>
                  <a:pt x="471409" y="6489226"/>
                </a:cubicBezTo>
                <a:cubicBezTo>
                  <a:pt x="471409" y="6482253"/>
                  <a:pt x="468930" y="6476408"/>
                  <a:pt x="463972" y="6471692"/>
                </a:cubicBezTo>
                <a:cubicBezTo>
                  <a:pt x="459014" y="6466976"/>
                  <a:pt x="452283" y="6464618"/>
                  <a:pt x="443778" y="6464618"/>
                </a:cubicBezTo>
                <a:close/>
                <a:moveTo>
                  <a:pt x="376559" y="6464618"/>
                </a:moveTo>
                <a:cubicBezTo>
                  <a:pt x="370110" y="6464618"/>
                  <a:pt x="364759" y="6466351"/>
                  <a:pt x="360506" y="6469818"/>
                </a:cubicBezTo>
                <a:cubicBezTo>
                  <a:pt x="356254" y="6473284"/>
                  <a:pt x="353050" y="6478212"/>
                  <a:pt x="350893" y="6484601"/>
                </a:cubicBezTo>
                <a:cubicBezTo>
                  <a:pt x="348737" y="6490989"/>
                  <a:pt x="347658" y="6499424"/>
                  <a:pt x="347658" y="6509904"/>
                </a:cubicBezTo>
                <a:cubicBezTo>
                  <a:pt x="347658" y="6526551"/>
                  <a:pt x="350581" y="6538562"/>
                  <a:pt x="356425" y="6545939"/>
                </a:cubicBezTo>
                <a:cubicBezTo>
                  <a:pt x="361302" y="6552065"/>
                  <a:pt x="368014" y="6555129"/>
                  <a:pt x="376559" y="6555129"/>
                </a:cubicBezTo>
                <a:cubicBezTo>
                  <a:pt x="383048" y="6555129"/>
                  <a:pt x="388420" y="6553385"/>
                  <a:pt x="392672" y="6549899"/>
                </a:cubicBezTo>
                <a:cubicBezTo>
                  <a:pt x="396924" y="6546412"/>
                  <a:pt x="400119" y="6541475"/>
                  <a:pt x="402255" y="6535086"/>
                </a:cubicBezTo>
                <a:cubicBezTo>
                  <a:pt x="404391" y="6528697"/>
                  <a:pt x="405460" y="6520303"/>
                  <a:pt x="405460" y="6509904"/>
                </a:cubicBezTo>
                <a:cubicBezTo>
                  <a:pt x="405460" y="6501117"/>
                  <a:pt x="404794" y="6494133"/>
                  <a:pt x="403464" y="6488954"/>
                </a:cubicBezTo>
                <a:cubicBezTo>
                  <a:pt x="402134" y="6483774"/>
                  <a:pt x="400300" y="6479381"/>
                  <a:pt x="397962" y="6475773"/>
                </a:cubicBezTo>
                <a:cubicBezTo>
                  <a:pt x="395624" y="6472166"/>
                  <a:pt x="392662" y="6469405"/>
                  <a:pt x="389074" y="6467490"/>
                </a:cubicBezTo>
                <a:cubicBezTo>
                  <a:pt x="385487" y="6465575"/>
                  <a:pt x="381315" y="6464618"/>
                  <a:pt x="376559" y="6464618"/>
                </a:cubicBezTo>
                <a:close/>
                <a:moveTo>
                  <a:pt x="310428" y="6464618"/>
                </a:moveTo>
                <a:cubicBezTo>
                  <a:pt x="302004" y="6464618"/>
                  <a:pt x="295293" y="6466805"/>
                  <a:pt x="290294" y="6471178"/>
                </a:cubicBezTo>
                <a:cubicBezTo>
                  <a:pt x="285296" y="6475551"/>
                  <a:pt x="282414" y="6481910"/>
                  <a:pt x="281649" y="6490254"/>
                </a:cubicBezTo>
                <a:lnTo>
                  <a:pt x="292834" y="6491402"/>
                </a:lnTo>
                <a:cubicBezTo>
                  <a:pt x="292874" y="6485840"/>
                  <a:pt x="294466" y="6481487"/>
                  <a:pt x="297610" y="6478343"/>
                </a:cubicBezTo>
                <a:cubicBezTo>
                  <a:pt x="300754" y="6475199"/>
                  <a:pt x="304946" y="6473627"/>
                  <a:pt x="310186" y="6473627"/>
                </a:cubicBezTo>
                <a:cubicBezTo>
                  <a:pt x="315144" y="6473627"/>
                  <a:pt x="319165" y="6475108"/>
                  <a:pt x="322248" y="6478071"/>
                </a:cubicBezTo>
                <a:cubicBezTo>
                  <a:pt x="325332" y="6481033"/>
                  <a:pt x="326874" y="6484671"/>
                  <a:pt x="326874" y="6488984"/>
                </a:cubicBezTo>
                <a:cubicBezTo>
                  <a:pt x="326874" y="6493095"/>
                  <a:pt x="325181" y="6497459"/>
                  <a:pt x="321795" y="6502074"/>
                </a:cubicBezTo>
                <a:cubicBezTo>
                  <a:pt x="318409" y="6506689"/>
                  <a:pt x="311899" y="6512947"/>
                  <a:pt x="302266" y="6520847"/>
                </a:cubicBezTo>
                <a:cubicBezTo>
                  <a:pt x="296058" y="6525926"/>
                  <a:pt x="291312" y="6530400"/>
                  <a:pt x="288027" y="6534270"/>
                </a:cubicBezTo>
                <a:cubicBezTo>
                  <a:pt x="284742" y="6538139"/>
                  <a:pt x="282354" y="6542069"/>
                  <a:pt x="280863" y="6546060"/>
                </a:cubicBezTo>
                <a:cubicBezTo>
                  <a:pt x="279935" y="6548478"/>
                  <a:pt x="279512" y="6550997"/>
                  <a:pt x="279593" y="6553617"/>
                </a:cubicBezTo>
                <a:lnTo>
                  <a:pt x="338180" y="6553617"/>
                </a:lnTo>
                <a:lnTo>
                  <a:pt x="338180" y="6543157"/>
                </a:lnTo>
                <a:lnTo>
                  <a:pt x="294708" y="6543157"/>
                </a:lnTo>
                <a:cubicBezTo>
                  <a:pt x="295917" y="6541182"/>
                  <a:pt x="297449" y="6539217"/>
                  <a:pt x="299303" y="6537262"/>
                </a:cubicBezTo>
                <a:cubicBezTo>
                  <a:pt x="301157" y="6535308"/>
                  <a:pt x="305349" y="6531589"/>
                  <a:pt x="311879" y="6526107"/>
                </a:cubicBezTo>
                <a:cubicBezTo>
                  <a:pt x="319699" y="6519497"/>
                  <a:pt x="325292" y="6514297"/>
                  <a:pt x="328657" y="6510508"/>
                </a:cubicBezTo>
                <a:cubicBezTo>
                  <a:pt x="332023" y="6506719"/>
                  <a:pt x="334431" y="6503112"/>
                  <a:pt x="335882" y="6499686"/>
                </a:cubicBezTo>
                <a:cubicBezTo>
                  <a:pt x="337333" y="6496260"/>
                  <a:pt x="338059" y="6492773"/>
                  <a:pt x="338059" y="6489226"/>
                </a:cubicBezTo>
                <a:cubicBezTo>
                  <a:pt x="338059" y="6482253"/>
                  <a:pt x="335580" y="6476408"/>
                  <a:pt x="330622" y="6471692"/>
                </a:cubicBezTo>
                <a:cubicBezTo>
                  <a:pt x="325664" y="6466976"/>
                  <a:pt x="318933" y="6464618"/>
                  <a:pt x="310428" y="6464618"/>
                </a:cubicBezTo>
                <a:close/>
                <a:moveTo>
                  <a:pt x="4200498" y="6463469"/>
                </a:moveTo>
                <a:cubicBezTo>
                  <a:pt x="4194169" y="6463469"/>
                  <a:pt x="4188919" y="6465434"/>
                  <a:pt x="4184747" y="6469364"/>
                </a:cubicBezTo>
                <a:cubicBezTo>
                  <a:pt x="4180576" y="6473294"/>
                  <a:pt x="4178490" y="6477920"/>
                  <a:pt x="4178490" y="6483240"/>
                </a:cubicBezTo>
                <a:cubicBezTo>
                  <a:pt x="4178490" y="6485900"/>
                  <a:pt x="4179155" y="6488662"/>
                  <a:pt x="4180485" y="6491523"/>
                </a:cubicBezTo>
                <a:cubicBezTo>
                  <a:pt x="4181815" y="6494385"/>
                  <a:pt x="4184475" y="6498114"/>
                  <a:pt x="4188466" y="6502709"/>
                </a:cubicBezTo>
                <a:cubicBezTo>
                  <a:pt x="4181452" y="6506054"/>
                  <a:pt x="4176182" y="6509934"/>
                  <a:pt x="4172655" y="6514348"/>
                </a:cubicBezTo>
                <a:cubicBezTo>
                  <a:pt x="4169128" y="6518761"/>
                  <a:pt x="4167365" y="6523709"/>
                  <a:pt x="4167365" y="6529191"/>
                </a:cubicBezTo>
                <a:cubicBezTo>
                  <a:pt x="4167365" y="6535358"/>
                  <a:pt x="4169521" y="6540940"/>
                  <a:pt x="4173834" y="6545939"/>
                </a:cubicBezTo>
                <a:cubicBezTo>
                  <a:pt x="4179155" y="6552065"/>
                  <a:pt x="4186350" y="6555129"/>
                  <a:pt x="4195419" y="6555129"/>
                </a:cubicBezTo>
                <a:cubicBezTo>
                  <a:pt x="4200337" y="6555129"/>
                  <a:pt x="4204911" y="6554131"/>
                  <a:pt x="4209144" y="6552136"/>
                </a:cubicBezTo>
                <a:cubicBezTo>
                  <a:pt x="4213376" y="6550141"/>
                  <a:pt x="4217286" y="6547148"/>
                  <a:pt x="4220873" y="6543157"/>
                </a:cubicBezTo>
                <a:cubicBezTo>
                  <a:pt x="4225549" y="6548680"/>
                  <a:pt x="4230084" y="6552851"/>
                  <a:pt x="4234477" y="6555673"/>
                </a:cubicBezTo>
                <a:lnTo>
                  <a:pt x="4241793" y="6547027"/>
                </a:lnTo>
                <a:cubicBezTo>
                  <a:pt x="4236633" y="6543359"/>
                  <a:pt x="4232018" y="6538824"/>
                  <a:pt x="4227947" y="6533423"/>
                </a:cubicBezTo>
                <a:cubicBezTo>
                  <a:pt x="4231252" y="6528425"/>
                  <a:pt x="4233872" y="6522056"/>
                  <a:pt x="4235807" y="6514317"/>
                </a:cubicBezTo>
                <a:lnTo>
                  <a:pt x="4224501" y="6511899"/>
                </a:lnTo>
                <a:cubicBezTo>
                  <a:pt x="4223493" y="6516575"/>
                  <a:pt x="4222082" y="6520686"/>
                  <a:pt x="4220268" y="6524233"/>
                </a:cubicBezTo>
                <a:lnTo>
                  <a:pt x="4204367" y="6503978"/>
                </a:lnTo>
                <a:cubicBezTo>
                  <a:pt x="4215532" y="6498013"/>
                  <a:pt x="4221115" y="6490818"/>
                  <a:pt x="4221115" y="6482394"/>
                </a:cubicBezTo>
                <a:cubicBezTo>
                  <a:pt x="4221115" y="6477194"/>
                  <a:pt x="4219190" y="6472740"/>
                  <a:pt x="4215341" y="6469032"/>
                </a:cubicBezTo>
                <a:cubicBezTo>
                  <a:pt x="4211492" y="6465323"/>
                  <a:pt x="4206544" y="6463469"/>
                  <a:pt x="4200498" y="6463469"/>
                </a:cubicBezTo>
                <a:close/>
                <a:moveTo>
                  <a:pt x="3714332" y="6463469"/>
                </a:moveTo>
                <a:cubicBezTo>
                  <a:pt x="3709576" y="6463469"/>
                  <a:pt x="3705877" y="6464346"/>
                  <a:pt x="3703237" y="6466099"/>
                </a:cubicBezTo>
                <a:cubicBezTo>
                  <a:pt x="3700597" y="6467853"/>
                  <a:pt x="3698753" y="6470140"/>
                  <a:pt x="3697705" y="6472962"/>
                </a:cubicBezTo>
                <a:cubicBezTo>
                  <a:pt x="3696939" y="6475058"/>
                  <a:pt x="3696556" y="6478262"/>
                  <a:pt x="3696556" y="6482575"/>
                </a:cubicBezTo>
                <a:lnTo>
                  <a:pt x="3696556" y="6489407"/>
                </a:lnTo>
                <a:lnTo>
                  <a:pt x="3686943" y="6489407"/>
                </a:lnTo>
                <a:lnTo>
                  <a:pt x="3686943" y="6497872"/>
                </a:lnTo>
                <a:lnTo>
                  <a:pt x="3696556" y="6497872"/>
                </a:lnTo>
                <a:lnTo>
                  <a:pt x="3696556" y="6553617"/>
                </a:lnTo>
                <a:lnTo>
                  <a:pt x="3707379" y="6553617"/>
                </a:lnTo>
                <a:lnTo>
                  <a:pt x="3707379" y="6497872"/>
                </a:lnTo>
                <a:lnTo>
                  <a:pt x="3719894" y="6497872"/>
                </a:lnTo>
                <a:lnTo>
                  <a:pt x="3719894" y="6489407"/>
                </a:lnTo>
                <a:lnTo>
                  <a:pt x="3707379" y="6489407"/>
                </a:lnTo>
                <a:lnTo>
                  <a:pt x="3707379" y="6483482"/>
                </a:lnTo>
                <a:cubicBezTo>
                  <a:pt x="3707379" y="6479612"/>
                  <a:pt x="3708064" y="6476972"/>
                  <a:pt x="3709435" y="6475562"/>
                </a:cubicBezTo>
                <a:cubicBezTo>
                  <a:pt x="3710805" y="6474151"/>
                  <a:pt x="3713143" y="6473445"/>
                  <a:pt x="3716448" y="6473445"/>
                </a:cubicBezTo>
                <a:lnTo>
                  <a:pt x="3722592" y="6474025"/>
                </a:lnTo>
                <a:lnTo>
                  <a:pt x="3722592" y="6477496"/>
                </a:lnTo>
                <a:lnTo>
                  <a:pt x="3733475" y="6477496"/>
                </a:lnTo>
                <a:lnTo>
                  <a:pt x="3733475" y="6464981"/>
                </a:lnTo>
                <a:lnTo>
                  <a:pt x="3724417" y="6464981"/>
                </a:lnTo>
                <a:lnTo>
                  <a:pt x="3724489" y="6464558"/>
                </a:lnTo>
                <a:cubicBezTo>
                  <a:pt x="3720781" y="6463832"/>
                  <a:pt x="3717395" y="6463469"/>
                  <a:pt x="3714332" y="6463469"/>
                </a:cubicBezTo>
                <a:close/>
                <a:moveTo>
                  <a:pt x="3514725" y="6463469"/>
                </a:moveTo>
                <a:cubicBezTo>
                  <a:pt x="3506906" y="6463469"/>
                  <a:pt x="3499741" y="6465253"/>
                  <a:pt x="3493231" y="6468820"/>
                </a:cubicBezTo>
                <a:cubicBezTo>
                  <a:pt x="3486722" y="6472387"/>
                  <a:pt x="3481703" y="6477607"/>
                  <a:pt x="3478177" y="6484480"/>
                </a:cubicBezTo>
                <a:cubicBezTo>
                  <a:pt x="3474649" y="6491352"/>
                  <a:pt x="3472886" y="6499403"/>
                  <a:pt x="3472886" y="6508634"/>
                </a:cubicBezTo>
                <a:cubicBezTo>
                  <a:pt x="3472886" y="6517099"/>
                  <a:pt x="3474448" y="6525019"/>
                  <a:pt x="3477572" y="6532395"/>
                </a:cubicBezTo>
                <a:cubicBezTo>
                  <a:pt x="3480696" y="6539772"/>
                  <a:pt x="3485251" y="6545405"/>
                  <a:pt x="3491236" y="6549294"/>
                </a:cubicBezTo>
                <a:cubicBezTo>
                  <a:pt x="3497222" y="6553184"/>
                  <a:pt x="3504991" y="6555129"/>
                  <a:pt x="3514544" y="6555129"/>
                </a:cubicBezTo>
                <a:cubicBezTo>
                  <a:pt x="3523774" y="6555129"/>
                  <a:pt x="3531584" y="6552599"/>
                  <a:pt x="3537973" y="6547541"/>
                </a:cubicBezTo>
                <a:cubicBezTo>
                  <a:pt x="3544361" y="6542482"/>
                  <a:pt x="3548785" y="6535136"/>
                  <a:pt x="3551244" y="6525503"/>
                </a:cubicBezTo>
                <a:lnTo>
                  <a:pt x="3539515" y="6522540"/>
                </a:lnTo>
                <a:cubicBezTo>
                  <a:pt x="3537902" y="6529997"/>
                  <a:pt x="3534819" y="6535620"/>
                  <a:pt x="3530264" y="6539409"/>
                </a:cubicBezTo>
                <a:cubicBezTo>
                  <a:pt x="3525709" y="6543198"/>
                  <a:pt x="3520147" y="6545092"/>
                  <a:pt x="3513577" y="6545092"/>
                </a:cubicBezTo>
                <a:cubicBezTo>
                  <a:pt x="3508175" y="6545092"/>
                  <a:pt x="3503157" y="6543702"/>
                  <a:pt x="3498522" y="6540920"/>
                </a:cubicBezTo>
                <a:cubicBezTo>
                  <a:pt x="3493886" y="6538139"/>
                  <a:pt x="3490470" y="6533937"/>
                  <a:pt x="3488274" y="6528314"/>
                </a:cubicBezTo>
                <a:cubicBezTo>
                  <a:pt x="3486077" y="6522691"/>
                  <a:pt x="3484978" y="6516111"/>
                  <a:pt x="3484978" y="6508573"/>
                </a:cubicBezTo>
                <a:cubicBezTo>
                  <a:pt x="3484978" y="6502729"/>
                  <a:pt x="3485905" y="6497056"/>
                  <a:pt x="3487760" y="6491554"/>
                </a:cubicBezTo>
                <a:cubicBezTo>
                  <a:pt x="3489614" y="6486052"/>
                  <a:pt x="3492828" y="6481668"/>
                  <a:pt x="3497403" y="6478403"/>
                </a:cubicBezTo>
                <a:cubicBezTo>
                  <a:pt x="3501978" y="6475138"/>
                  <a:pt x="3507672" y="6473506"/>
                  <a:pt x="3514484" y="6473506"/>
                </a:cubicBezTo>
                <a:cubicBezTo>
                  <a:pt x="3520409" y="6473506"/>
                  <a:pt x="3525326" y="6474977"/>
                  <a:pt x="3529236" y="6477920"/>
                </a:cubicBezTo>
                <a:cubicBezTo>
                  <a:pt x="3533146" y="6480862"/>
                  <a:pt x="3536129" y="6485558"/>
                  <a:pt x="3538185" y="6492007"/>
                </a:cubicBezTo>
                <a:lnTo>
                  <a:pt x="3549733" y="6489286"/>
                </a:lnTo>
                <a:cubicBezTo>
                  <a:pt x="3547354" y="6481104"/>
                  <a:pt x="3543142" y="6474755"/>
                  <a:pt x="3537096" y="6470241"/>
                </a:cubicBezTo>
                <a:cubicBezTo>
                  <a:pt x="3531050" y="6465726"/>
                  <a:pt x="3523593" y="6463469"/>
                  <a:pt x="3514725" y="6463469"/>
                </a:cubicBezTo>
                <a:close/>
                <a:moveTo>
                  <a:pt x="3411411" y="6463469"/>
                </a:moveTo>
                <a:lnTo>
                  <a:pt x="3411411" y="6579676"/>
                </a:lnTo>
                <a:lnTo>
                  <a:pt x="3420903" y="6579676"/>
                </a:lnTo>
                <a:lnTo>
                  <a:pt x="3420903" y="6463469"/>
                </a:lnTo>
                <a:close/>
                <a:moveTo>
                  <a:pt x="2192211" y="6463469"/>
                </a:moveTo>
                <a:lnTo>
                  <a:pt x="2192211" y="6579676"/>
                </a:lnTo>
                <a:lnTo>
                  <a:pt x="2201704" y="6579676"/>
                </a:lnTo>
                <a:lnTo>
                  <a:pt x="2201704" y="6463469"/>
                </a:lnTo>
                <a:close/>
                <a:moveTo>
                  <a:pt x="2095501" y="6463469"/>
                </a:moveTo>
                <a:cubicBezTo>
                  <a:pt x="2087681" y="6463469"/>
                  <a:pt x="2080516" y="6465253"/>
                  <a:pt x="2074007" y="6468820"/>
                </a:cubicBezTo>
                <a:cubicBezTo>
                  <a:pt x="2067497" y="6472387"/>
                  <a:pt x="2062479" y="6477607"/>
                  <a:pt x="2058952" y="6484480"/>
                </a:cubicBezTo>
                <a:cubicBezTo>
                  <a:pt x="2055425" y="6491352"/>
                  <a:pt x="2053661" y="6499403"/>
                  <a:pt x="2053661" y="6508634"/>
                </a:cubicBezTo>
                <a:cubicBezTo>
                  <a:pt x="2053661" y="6517099"/>
                  <a:pt x="2055223" y="6525019"/>
                  <a:pt x="2058347" y="6532395"/>
                </a:cubicBezTo>
                <a:cubicBezTo>
                  <a:pt x="2061471" y="6539772"/>
                  <a:pt x="2066026" y="6545405"/>
                  <a:pt x="2072011" y="6549294"/>
                </a:cubicBezTo>
                <a:cubicBezTo>
                  <a:pt x="2077997" y="6553184"/>
                  <a:pt x="2085766" y="6555129"/>
                  <a:pt x="2095319" y="6555129"/>
                </a:cubicBezTo>
                <a:cubicBezTo>
                  <a:pt x="2104550" y="6555129"/>
                  <a:pt x="2112359" y="6552599"/>
                  <a:pt x="2118748" y="6547541"/>
                </a:cubicBezTo>
                <a:cubicBezTo>
                  <a:pt x="2125137" y="6542482"/>
                  <a:pt x="2129561" y="6535136"/>
                  <a:pt x="2132019" y="6525503"/>
                </a:cubicBezTo>
                <a:lnTo>
                  <a:pt x="2120290" y="6522540"/>
                </a:lnTo>
                <a:cubicBezTo>
                  <a:pt x="2118677" y="6529997"/>
                  <a:pt x="2115594" y="6535620"/>
                  <a:pt x="2111039" y="6539409"/>
                </a:cubicBezTo>
                <a:cubicBezTo>
                  <a:pt x="2106484" y="6543198"/>
                  <a:pt x="2100922" y="6545092"/>
                  <a:pt x="2094352" y="6545092"/>
                </a:cubicBezTo>
                <a:cubicBezTo>
                  <a:pt x="2088951" y="6545092"/>
                  <a:pt x="2083932" y="6543702"/>
                  <a:pt x="2079297" y="6540920"/>
                </a:cubicBezTo>
                <a:cubicBezTo>
                  <a:pt x="2074661" y="6538139"/>
                  <a:pt x="2071246" y="6533937"/>
                  <a:pt x="2069049" y="6528314"/>
                </a:cubicBezTo>
                <a:cubicBezTo>
                  <a:pt x="2066852" y="6522691"/>
                  <a:pt x="2065754" y="6516111"/>
                  <a:pt x="2065754" y="6508573"/>
                </a:cubicBezTo>
                <a:cubicBezTo>
                  <a:pt x="2065754" y="6502729"/>
                  <a:pt x="2066681" y="6497056"/>
                  <a:pt x="2068535" y="6491554"/>
                </a:cubicBezTo>
                <a:cubicBezTo>
                  <a:pt x="2070389" y="6486052"/>
                  <a:pt x="2073604" y="6481668"/>
                  <a:pt x="2078179" y="6478403"/>
                </a:cubicBezTo>
                <a:cubicBezTo>
                  <a:pt x="2082753" y="6475138"/>
                  <a:pt x="2088447" y="6473506"/>
                  <a:pt x="2095259" y="6473506"/>
                </a:cubicBezTo>
                <a:cubicBezTo>
                  <a:pt x="2101184" y="6473506"/>
                  <a:pt x="2106102" y="6474977"/>
                  <a:pt x="2110012" y="6477920"/>
                </a:cubicBezTo>
                <a:cubicBezTo>
                  <a:pt x="2113921" y="6480862"/>
                  <a:pt x="2116904" y="6485558"/>
                  <a:pt x="2118960" y="6492007"/>
                </a:cubicBezTo>
                <a:lnTo>
                  <a:pt x="2130508" y="6489286"/>
                </a:lnTo>
                <a:cubicBezTo>
                  <a:pt x="2128130" y="6481104"/>
                  <a:pt x="2123917" y="6474755"/>
                  <a:pt x="2117871" y="6470241"/>
                </a:cubicBezTo>
                <a:cubicBezTo>
                  <a:pt x="2111825" y="6465726"/>
                  <a:pt x="2104368" y="6463469"/>
                  <a:pt x="2095501" y="6463469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74320">
              <a:defRPr sz="1800"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</p:spTree>
    <p:extLst>
      <p:ext uri="{BB962C8B-B14F-4D97-AF65-F5344CB8AC3E}">
        <p14:creationId xmlns:p14="http://schemas.microsoft.com/office/powerpoint/2010/main" val="75835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droid Screensho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84FADB-CB6C-4337-B162-8C5654FE9EB1}"/>
              </a:ext>
            </a:extLst>
          </p:cNvPr>
          <p:cNvSpPr/>
          <p:nvPr/>
        </p:nvSpPr>
        <p:spPr>
          <a:xfrm>
            <a:off x="9061005" y="386154"/>
            <a:ext cx="2749995" cy="5785832"/>
          </a:xfrm>
          <a:prstGeom prst="roundRect">
            <a:avLst>
              <a:gd name="adj" fmla="val 79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AE86BA-8D38-4E37-9B50-8CCBD07707E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036" y="282416"/>
            <a:ext cx="2999101" cy="6018579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A4BE3C0-82E3-4C51-BA57-AF186CA31F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10319" y="448356"/>
            <a:ext cx="2651760" cy="5687568"/>
          </a:xfrm>
          <a:custGeom>
            <a:avLst/>
            <a:gdLst>
              <a:gd name="connsiteX0" fmla="*/ 1119988 w 2616105"/>
              <a:gd name="connsiteY0" fmla="*/ 124666 h 5669280"/>
              <a:gd name="connsiteX1" fmla="*/ 1103824 w 2616105"/>
              <a:gd name="connsiteY1" fmla="*/ 131362 h 5669280"/>
              <a:gd name="connsiteX2" fmla="*/ 1097128 w 2616105"/>
              <a:gd name="connsiteY2" fmla="*/ 147526 h 5669280"/>
              <a:gd name="connsiteX3" fmla="*/ 1103824 w 2616105"/>
              <a:gd name="connsiteY3" fmla="*/ 163690 h 5669280"/>
              <a:gd name="connsiteX4" fmla="*/ 1119988 w 2616105"/>
              <a:gd name="connsiteY4" fmla="*/ 170385 h 5669280"/>
              <a:gd name="connsiteX5" fmla="*/ 1531468 w 2616105"/>
              <a:gd name="connsiteY5" fmla="*/ 170386 h 5669280"/>
              <a:gd name="connsiteX6" fmla="*/ 1554328 w 2616105"/>
              <a:gd name="connsiteY6" fmla="*/ 147526 h 5669280"/>
              <a:gd name="connsiteX7" fmla="*/ 1554329 w 2616105"/>
              <a:gd name="connsiteY7" fmla="*/ 147526 h 5669280"/>
              <a:gd name="connsiteX8" fmla="*/ 1531469 w 2616105"/>
              <a:gd name="connsiteY8" fmla="*/ 124666 h 5669280"/>
              <a:gd name="connsiteX9" fmla="*/ 1658493 w 2616105"/>
              <a:gd name="connsiteY9" fmla="*/ 124475 h 5669280"/>
              <a:gd name="connsiteX10" fmla="*/ 1635442 w 2616105"/>
              <a:gd name="connsiteY10" fmla="*/ 147526 h 5669280"/>
              <a:gd name="connsiteX11" fmla="*/ 1658493 w 2616105"/>
              <a:gd name="connsiteY11" fmla="*/ 170577 h 5669280"/>
              <a:gd name="connsiteX12" fmla="*/ 1681544 w 2616105"/>
              <a:gd name="connsiteY12" fmla="*/ 147526 h 5669280"/>
              <a:gd name="connsiteX13" fmla="*/ 1658493 w 2616105"/>
              <a:gd name="connsiteY13" fmla="*/ 124475 h 5669280"/>
              <a:gd name="connsiteX14" fmla="*/ 265273 w 2616105"/>
              <a:gd name="connsiteY14" fmla="*/ 0 h 5669280"/>
              <a:gd name="connsiteX15" fmla="*/ 2350832 w 2616105"/>
              <a:gd name="connsiteY15" fmla="*/ 0 h 5669280"/>
              <a:gd name="connsiteX16" fmla="*/ 2616105 w 2616105"/>
              <a:gd name="connsiteY16" fmla="*/ 265273 h 5669280"/>
              <a:gd name="connsiteX17" fmla="*/ 2616105 w 2616105"/>
              <a:gd name="connsiteY17" fmla="*/ 5404007 h 5669280"/>
              <a:gd name="connsiteX18" fmla="*/ 2350832 w 2616105"/>
              <a:gd name="connsiteY18" fmla="*/ 5669280 h 5669280"/>
              <a:gd name="connsiteX19" fmla="*/ 265273 w 2616105"/>
              <a:gd name="connsiteY19" fmla="*/ 5669280 h 5669280"/>
              <a:gd name="connsiteX20" fmla="*/ 0 w 2616105"/>
              <a:gd name="connsiteY20" fmla="*/ 5404007 h 5669280"/>
              <a:gd name="connsiteX21" fmla="*/ 0 w 2616105"/>
              <a:gd name="connsiteY21" fmla="*/ 265273 h 5669280"/>
              <a:gd name="connsiteX22" fmla="*/ 265273 w 2616105"/>
              <a:gd name="connsiteY22" fmla="*/ 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16105" h="5669280">
                <a:moveTo>
                  <a:pt x="1119988" y="124666"/>
                </a:moveTo>
                <a:cubicBezTo>
                  <a:pt x="1113676" y="124666"/>
                  <a:pt x="1107961" y="127225"/>
                  <a:pt x="1103824" y="131362"/>
                </a:cubicBezTo>
                <a:lnTo>
                  <a:pt x="1097128" y="147526"/>
                </a:lnTo>
                <a:lnTo>
                  <a:pt x="1103824" y="163690"/>
                </a:lnTo>
                <a:cubicBezTo>
                  <a:pt x="1107961" y="167826"/>
                  <a:pt x="1113676" y="170385"/>
                  <a:pt x="1119988" y="170385"/>
                </a:cubicBezTo>
                <a:lnTo>
                  <a:pt x="1531468" y="170386"/>
                </a:lnTo>
                <a:cubicBezTo>
                  <a:pt x="1544093" y="170386"/>
                  <a:pt x="1554328" y="160151"/>
                  <a:pt x="1554328" y="147526"/>
                </a:cubicBezTo>
                <a:lnTo>
                  <a:pt x="1554329" y="147526"/>
                </a:lnTo>
                <a:cubicBezTo>
                  <a:pt x="1554329" y="134901"/>
                  <a:pt x="1544094" y="124666"/>
                  <a:pt x="1531469" y="124666"/>
                </a:cubicBezTo>
                <a:close/>
                <a:moveTo>
                  <a:pt x="1658493" y="124475"/>
                </a:moveTo>
                <a:cubicBezTo>
                  <a:pt x="1645762" y="124475"/>
                  <a:pt x="1635442" y="134795"/>
                  <a:pt x="1635442" y="147526"/>
                </a:cubicBezTo>
                <a:cubicBezTo>
                  <a:pt x="1635442" y="160257"/>
                  <a:pt x="1645762" y="170577"/>
                  <a:pt x="1658493" y="170577"/>
                </a:cubicBezTo>
                <a:cubicBezTo>
                  <a:pt x="1671224" y="170577"/>
                  <a:pt x="1681544" y="160257"/>
                  <a:pt x="1681544" y="147526"/>
                </a:cubicBezTo>
                <a:cubicBezTo>
                  <a:pt x="1681544" y="134795"/>
                  <a:pt x="1671224" y="124475"/>
                  <a:pt x="1658493" y="124475"/>
                </a:cubicBezTo>
                <a:close/>
                <a:moveTo>
                  <a:pt x="265273" y="0"/>
                </a:moveTo>
                <a:lnTo>
                  <a:pt x="2350832" y="0"/>
                </a:lnTo>
                <a:cubicBezTo>
                  <a:pt x="2497338" y="0"/>
                  <a:pt x="2616105" y="118767"/>
                  <a:pt x="2616105" y="265273"/>
                </a:cubicBezTo>
                <a:lnTo>
                  <a:pt x="2616105" y="5404007"/>
                </a:lnTo>
                <a:cubicBezTo>
                  <a:pt x="2616105" y="5550513"/>
                  <a:pt x="2497338" y="5669280"/>
                  <a:pt x="2350832" y="5669280"/>
                </a:cubicBezTo>
                <a:lnTo>
                  <a:pt x="265273" y="5669280"/>
                </a:lnTo>
                <a:cubicBezTo>
                  <a:pt x="118767" y="5669280"/>
                  <a:pt x="0" y="5550513"/>
                  <a:pt x="0" y="5404007"/>
                </a:cubicBezTo>
                <a:lnTo>
                  <a:pt x="0" y="265273"/>
                </a:lnTo>
                <a:cubicBezTo>
                  <a:pt x="0" y="118767"/>
                  <a:pt x="118767" y="0"/>
                  <a:pt x="265273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D2D0DEC-A96B-409B-B0F3-1434BAEA5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1114424"/>
            <a:ext cx="8383424" cy="5175513"/>
          </a:xfrm>
        </p:spPr>
        <p:txBody>
          <a:bodyPr lIns="274320">
            <a:no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AD9998-89FF-4A35-AEBB-3B2553C1885E}"/>
              </a:ext>
            </a:extLst>
          </p:cNvPr>
          <p:cNvSpPr/>
          <p:nvPr/>
        </p:nvSpPr>
        <p:spPr>
          <a:xfrm>
            <a:off x="10196764" y="547438"/>
            <a:ext cx="640080" cy="91440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8A3DAAA-5818-41FA-B791-35C8ED59CC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272785"/>
            <a:ext cx="8383041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6CEB6-61D3-4A8F-BC62-F3CB5A7F8DA2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90BDBF-3409-449D-93D6-391B76D15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9482C7B-03FB-45BC-A920-B7B39167E6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273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Phone Screensho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CBEA60-66C6-433A-83F4-97183A088199}"/>
              </a:ext>
            </a:extLst>
          </p:cNvPr>
          <p:cNvSpPr/>
          <p:nvPr/>
        </p:nvSpPr>
        <p:spPr>
          <a:xfrm>
            <a:off x="9061005" y="386154"/>
            <a:ext cx="2749995" cy="5785832"/>
          </a:xfrm>
          <a:prstGeom prst="roundRect">
            <a:avLst>
              <a:gd name="adj" fmla="val 79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D2D0DEC-A96B-409B-B0F3-1434BAEA5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1114424"/>
            <a:ext cx="8383424" cy="5175513"/>
          </a:xfrm>
        </p:spPr>
        <p:txBody>
          <a:bodyPr lIns="274320">
            <a:no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CE9D8-41A4-4CC2-9541-C949C058954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776" y="274320"/>
            <a:ext cx="2995896" cy="6015617"/>
          </a:xfrm>
          <a:prstGeom prst="rect">
            <a:avLst/>
          </a:prstGeom>
        </p:spPr>
      </p:pic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5EAD8175-0C5C-4DD1-9B68-D32A033513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61005" y="386154"/>
            <a:ext cx="2749995" cy="5785832"/>
          </a:xfrm>
          <a:custGeom>
            <a:avLst/>
            <a:gdLst>
              <a:gd name="connsiteX0" fmla="*/ 301372 w 2749995"/>
              <a:gd name="connsiteY0" fmla="*/ 0 h 5785832"/>
              <a:gd name="connsiteX1" fmla="*/ 679128 w 2749995"/>
              <a:gd name="connsiteY1" fmla="*/ 0 h 5785832"/>
              <a:gd name="connsiteX2" fmla="*/ 675171 w 2749995"/>
              <a:gd name="connsiteY2" fmla="*/ 1254 h 5785832"/>
              <a:gd name="connsiteX3" fmla="*/ 660479 w 2749995"/>
              <a:gd name="connsiteY3" fmla="*/ 2766 h 5785832"/>
              <a:gd name="connsiteX4" fmla="*/ 733381 w 2749995"/>
              <a:gd name="connsiteY4" fmla="*/ 77187 h 5785832"/>
              <a:gd name="connsiteX5" fmla="*/ 733808 w 2749995"/>
              <a:gd name="connsiteY5" fmla="*/ 77187 h 5785832"/>
              <a:gd name="connsiteX6" fmla="*/ 733720 w 2749995"/>
              <a:gd name="connsiteY6" fmla="*/ 78078 h 5785832"/>
              <a:gd name="connsiteX7" fmla="*/ 744228 w 2749995"/>
              <a:gd name="connsiteY7" fmla="*/ 126860 h 5785832"/>
              <a:gd name="connsiteX8" fmla="*/ 858308 w 2749995"/>
              <a:gd name="connsiteY8" fmla="*/ 214695 h 5785832"/>
              <a:gd name="connsiteX9" fmla="*/ 1889839 w 2749995"/>
              <a:gd name="connsiteY9" fmla="*/ 212809 h 5785832"/>
              <a:gd name="connsiteX10" fmla="*/ 2016275 w 2749995"/>
              <a:gd name="connsiteY10" fmla="*/ 78079 h 5785832"/>
              <a:gd name="connsiteX11" fmla="*/ 2016187 w 2749995"/>
              <a:gd name="connsiteY11" fmla="*/ 77187 h 5785832"/>
              <a:gd name="connsiteX12" fmla="*/ 2016614 w 2749995"/>
              <a:gd name="connsiteY12" fmla="*/ 77187 h 5785832"/>
              <a:gd name="connsiteX13" fmla="*/ 2089516 w 2749995"/>
              <a:gd name="connsiteY13" fmla="*/ 2766 h 5785832"/>
              <a:gd name="connsiteX14" fmla="*/ 2074824 w 2749995"/>
              <a:gd name="connsiteY14" fmla="*/ 1254 h 5785832"/>
              <a:gd name="connsiteX15" fmla="*/ 2070867 w 2749995"/>
              <a:gd name="connsiteY15" fmla="*/ 0 h 5785832"/>
              <a:gd name="connsiteX16" fmla="*/ 2448623 w 2749995"/>
              <a:gd name="connsiteY16" fmla="*/ 0 h 5785832"/>
              <a:gd name="connsiteX17" fmla="*/ 2749995 w 2749995"/>
              <a:gd name="connsiteY17" fmla="*/ 301372 h 5785832"/>
              <a:gd name="connsiteX18" fmla="*/ 2749995 w 2749995"/>
              <a:gd name="connsiteY18" fmla="*/ 5484460 h 5785832"/>
              <a:gd name="connsiteX19" fmla="*/ 2448623 w 2749995"/>
              <a:gd name="connsiteY19" fmla="*/ 5785832 h 5785832"/>
              <a:gd name="connsiteX20" fmla="*/ 301372 w 2749995"/>
              <a:gd name="connsiteY20" fmla="*/ 5785832 h 5785832"/>
              <a:gd name="connsiteX21" fmla="*/ 0 w 2749995"/>
              <a:gd name="connsiteY21" fmla="*/ 5484460 h 5785832"/>
              <a:gd name="connsiteX22" fmla="*/ 0 w 2749995"/>
              <a:gd name="connsiteY22" fmla="*/ 301372 h 5785832"/>
              <a:gd name="connsiteX23" fmla="*/ 301372 w 2749995"/>
              <a:gd name="connsiteY23" fmla="*/ 0 h 578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49995" h="5785832">
                <a:moveTo>
                  <a:pt x="301372" y="0"/>
                </a:moveTo>
                <a:lnTo>
                  <a:pt x="679128" y="0"/>
                </a:lnTo>
                <a:lnTo>
                  <a:pt x="675171" y="1254"/>
                </a:lnTo>
                <a:cubicBezTo>
                  <a:pt x="670426" y="2245"/>
                  <a:pt x="665512" y="2766"/>
                  <a:pt x="660479" y="2766"/>
                </a:cubicBezTo>
                <a:cubicBezTo>
                  <a:pt x="700742" y="2766"/>
                  <a:pt x="733381" y="36086"/>
                  <a:pt x="733381" y="77187"/>
                </a:cubicBezTo>
                <a:lnTo>
                  <a:pt x="733808" y="77187"/>
                </a:lnTo>
                <a:lnTo>
                  <a:pt x="733720" y="78078"/>
                </a:lnTo>
                <a:lnTo>
                  <a:pt x="744228" y="126860"/>
                </a:lnTo>
                <a:cubicBezTo>
                  <a:pt x="764338" y="174429"/>
                  <a:pt x="810529" y="214695"/>
                  <a:pt x="858308" y="214695"/>
                </a:cubicBezTo>
                <a:lnTo>
                  <a:pt x="1889839" y="212809"/>
                </a:lnTo>
                <a:cubicBezTo>
                  <a:pt x="1953544" y="212809"/>
                  <a:pt x="2016275" y="143111"/>
                  <a:pt x="2016275" y="78079"/>
                </a:cubicBezTo>
                <a:lnTo>
                  <a:pt x="2016187" y="77187"/>
                </a:lnTo>
                <a:lnTo>
                  <a:pt x="2016614" y="77187"/>
                </a:lnTo>
                <a:cubicBezTo>
                  <a:pt x="2016614" y="36086"/>
                  <a:pt x="2049253" y="2766"/>
                  <a:pt x="2089516" y="2766"/>
                </a:cubicBezTo>
                <a:cubicBezTo>
                  <a:pt x="2084483" y="2766"/>
                  <a:pt x="2079569" y="2245"/>
                  <a:pt x="2074824" y="1254"/>
                </a:cubicBezTo>
                <a:lnTo>
                  <a:pt x="2070867" y="0"/>
                </a:lnTo>
                <a:lnTo>
                  <a:pt x="2448623" y="0"/>
                </a:lnTo>
                <a:cubicBezTo>
                  <a:pt x="2615066" y="0"/>
                  <a:pt x="2749995" y="134929"/>
                  <a:pt x="2749995" y="301372"/>
                </a:cubicBezTo>
                <a:lnTo>
                  <a:pt x="2749995" y="5484460"/>
                </a:lnTo>
                <a:cubicBezTo>
                  <a:pt x="2749995" y="5650903"/>
                  <a:pt x="2615066" y="5785832"/>
                  <a:pt x="2448623" y="5785832"/>
                </a:cubicBezTo>
                <a:lnTo>
                  <a:pt x="301372" y="5785832"/>
                </a:lnTo>
                <a:cubicBezTo>
                  <a:pt x="134929" y="5785832"/>
                  <a:pt x="0" y="5650903"/>
                  <a:pt x="0" y="5484460"/>
                </a:cubicBezTo>
                <a:lnTo>
                  <a:pt x="0" y="301372"/>
                </a:lnTo>
                <a:cubicBezTo>
                  <a:pt x="0" y="134929"/>
                  <a:pt x="134929" y="0"/>
                  <a:pt x="30137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80E87B-03FE-4087-92D6-02D7F96E64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382" y="272785"/>
            <a:ext cx="8383424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E9F2B-3630-4291-915A-5515DCDD1BA6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8186D43-C1A0-4905-B60D-3980E5585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1131F24-DF56-49B6-964B-5F75C4CB67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09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 Screensho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D2D0DEC-A96B-409B-B0F3-1434BAEA5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1114424"/>
            <a:ext cx="5667376" cy="5175513"/>
          </a:xfrm>
        </p:spPr>
        <p:txBody>
          <a:bodyPr lIns="274320">
            <a:no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75B2D5-8DA3-4D26-832A-E0D909AB14E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10" y="1508239"/>
            <a:ext cx="5821964" cy="4387881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BAAD8F8-FDF2-4148-B135-57549C7901B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40161" y="1659575"/>
            <a:ext cx="5529262" cy="4085209"/>
          </a:xfrm>
          <a:prstGeom prst="roundRect">
            <a:avLst>
              <a:gd name="adj" fmla="val 2614"/>
            </a:avLst>
          </a:prstGeom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143D9A-DCCA-41B4-8261-DAD8463473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2785"/>
            <a:ext cx="11915775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6269E-C27F-4465-A2A1-98009FC88412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559F1A-26B1-488F-A357-BE4F82DE0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5B6966-5587-44C8-B31A-F3FF96BB58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706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eck on Learning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6AA7E8-22AC-402B-96D4-1AC9F83FB973}"/>
              </a:ext>
            </a:extLst>
          </p:cNvPr>
          <p:cNvSpPr/>
          <p:nvPr/>
        </p:nvSpPr>
        <p:spPr>
          <a:xfrm>
            <a:off x="2040636" y="274320"/>
            <a:ext cx="9875520" cy="60230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0C1E54-C668-4D98-A47E-AAA3FF8E35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9938" y="274638"/>
            <a:ext cx="9875837" cy="6022975"/>
          </a:xfrm>
        </p:spPr>
        <p:txBody>
          <a:bodyPr lIns="182880" tIns="91440" rIns="182880" bIns="9144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[This is a Check on Learning slide. Enter the discussion/activity text here.]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A729F-2BFC-4A7D-8547-398869EE554F}"/>
              </a:ext>
            </a:extLst>
          </p:cNvPr>
          <p:cNvSpPr/>
          <p:nvPr/>
        </p:nvSpPr>
        <p:spPr>
          <a:xfrm>
            <a:off x="408425" y="5394960"/>
            <a:ext cx="1196312" cy="89171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BCD25-86D6-493B-B132-1E27AE1DC968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B3D37B-2F17-4733-93FB-0D40078FF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661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/ Transparent Overl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732DB63-6095-43E3-913D-1D85F8E2054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829897" y="6541223"/>
                </a:moveTo>
                <a:lnTo>
                  <a:pt x="1829897" y="6553617"/>
                </a:lnTo>
                <a:lnTo>
                  <a:pt x="1836064" y="6553617"/>
                </a:lnTo>
                <a:cubicBezTo>
                  <a:pt x="1835943" y="6557285"/>
                  <a:pt x="1835339" y="6560097"/>
                  <a:pt x="1834251" y="6562052"/>
                </a:cubicBezTo>
                <a:cubicBezTo>
                  <a:pt x="1833162" y="6564007"/>
                  <a:pt x="1831469" y="6565488"/>
                  <a:pt x="1829172" y="6566496"/>
                </a:cubicBezTo>
                <a:lnTo>
                  <a:pt x="1832195" y="6571151"/>
                </a:lnTo>
                <a:cubicBezTo>
                  <a:pt x="1835701" y="6569619"/>
                  <a:pt x="1838261" y="6567453"/>
                  <a:pt x="1839873" y="6564651"/>
                </a:cubicBezTo>
                <a:cubicBezTo>
                  <a:pt x="1841486" y="6561850"/>
                  <a:pt x="1842292" y="6558172"/>
                  <a:pt x="1842292" y="6553617"/>
                </a:cubicBezTo>
                <a:lnTo>
                  <a:pt x="1842292" y="6541223"/>
                </a:lnTo>
                <a:close/>
                <a:moveTo>
                  <a:pt x="4763648" y="6521391"/>
                </a:moveTo>
                <a:lnTo>
                  <a:pt x="4763648" y="6525382"/>
                </a:lnTo>
                <a:cubicBezTo>
                  <a:pt x="4763648" y="6530178"/>
                  <a:pt x="4763064" y="6533806"/>
                  <a:pt x="4761895" y="6536265"/>
                </a:cubicBezTo>
                <a:cubicBezTo>
                  <a:pt x="4760363" y="6539449"/>
                  <a:pt x="4757965" y="6541958"/>
                  <a:pt x="4754700" y="6543792"/>
                </a:cubicBezTo>
                <a:cubicBezTo>
                  <a:pt x="4751436" y="6545626"/>
                  <a:pt x="4747707" y="6546543"/>
                  <a:pt x="4743515" y="6546543"/>
                </a:cubicBezTo>
                <a:cubicBezTo>
                  <a:pt x="4739282" y="6546543"/>
                  <a:pt x="4736068" y="6545576"/>
                  <a:pt x="4733871" y="6543641"/>
                </a:cubicBezTo>
                <a:cubicBezTo>
                  <a:pt x="4731674" y="6541706"/>
                  <a:pt x="4730576" y="6539288"/>
                  <a:pt x="4730576" y="6536386"/>
                </a:cubicBezTo>
                <a:cubicBezTo>
                  <a:pt x="4730576" y="6534491"/>
                  <a:pt x="4731080" y="6532768"/>
                  <a:pt x="4732088" y="6531216"/>
                </a:cubicBezTo>
                <a:cubicBezTo>
                  <a:pt x="4733095" y="6529664"/>
                  <a:pt x="4734526" y="6528485"/>
                  <a:pt x="4736380" y="6527679"/>
                </a:cubicBezTo>
                <a:cubicBezTo>
                  <a:pt x="4738235" y="6526873"/>
                  <a:pt x="4741399" y="6526148"/>
                  <a:pt x="4745873" y="6525503"/>
                </a:cubicBezTo>
                <a:cubicBezTo>
                  <a:pt x="4753773" y="6524374"/>
                  <a:pt x="4759698" y="6523004"/>
                  <a:pt x="4763648" y="6521391"/>
                </a:cubicBezTo>
                <a:close/>
                <a:moveTo>
                  <a:pt x="4058799" y="6521391"/>
                </a:moveTo>
                <a:lnTo>
                  <a:pt x="4058799" y="6525382"/>
                </a:lnTo>
                <a:cubicBezTo>
                  <a:pt x="4058799" y="6530178"/>
                  <a:pt x="4058214" y="6533806"/>
                  <a:pt x="4057045" y="6536265"/>
                </a:cubicBezTo>
                <a:cubicBezTo>
                  <a:pt x="4055513" y="6539449"/>
                  <a:pt x="4053115" y="6541958"/>
                  <a:pt x="4049850" y="6543792"/>
                </a:cubicBezTo>
                <a:cubicBezTo>
                  <a:pt x="4046585" y="6545626"/>
                  <a:pt x="4042857" y="6546543"/>
                  <a:pt x="4038665" y="6546543"/>
                </a:cubicBezTo>
                <a:cubicBezTo>
                  <a:pt x="4034433" y="6546543"/>
                  <a:pt x="4031218" y="6545576"/>
                  <a:pt x="4029021" y="6543641"/>
                </a:cubicBezTo>
                <a:cubicBezTo>
                  <a:pt x="4026824" y="6541706"/>
                  <a:pt x="4025726" y="6539288"/>
                  <a:pt x="4025726" y="6536386"/>
                </a:cubicBezTo>
                <a:cubicBezTo>
                  <a:pt x="4025726" y="6534491"/>
                  <a:pt x="4026230" y="6532768"/>
                  <a:pt x="4027238" y="6531216"/>
                </a:cubicBezTo>
                <a:cubicBezTo>
                  <a:pt x="4028245" y="6529664"/>
                  <a:pt x="4029676" y="6528485"/>
                  <a:pt x="4031530" y="6527679"/>
                </a:cubicBezTo>
                <a:cubicBezTo>
                  <a:pt x="4033384" y="6526873"/>
                  <a:pt x="4036549" y="6526148"/>
                  <a:pt x="4041023" y="6525503"/>
                </a:cubicBezTo>
                <a:cubicBezTo>
                  <a:pt x="4048923" y="6524374"/>
                  <a:pt x="4054848" y="6523004"/>
                  <a:pt x="4058799" y="6521391"/>
                </a:cubicBezTo>
                <a:close/>
                <a:moveTo>
                  <a:pt x="1772798" y="6521391"/>
                </a:moveTo>
                <a:lnTo>
                  <a:pt x="1772798" y="6525382"/>
                </a:lnTo>
                <a:cubicBezTo>
                  <a:pt x="1772798" y="6530178"/>
                  <a:pt x="1772214" y="6533806"/>
                  <a:pt x="1771045" y="6536265"/>
                </a:cubicBezTo>
                <a:cubicBezTo>
                  <a:pt x="1769513" y="6539449"/>
                  <a:pt x="1767115" y="6541958"/>
                  <a:pt x="1763850" y="6543792"/>
                </a:cubicBezTo>
                <a:cubicBezTo>
                  <a:pt x="1760585" y="6545626"/>
                  <a:pt x="1756857" y="6546543"/>
                  <a:pt x="1752665" y="6546543"/>
                </a:cubicBezTo>
                <a:cubicBezTo>
                  <a:pt x="1748433" y="6546543"/>
                  <a:pt x="1745218" y="6545576"/>
                  <a:pt x="1743021" y="6543641"/>
                </a:cubicBezTo>
                <a:cubicBezTo>
                  <a:pt x="1740825" y="6541706"/>
                  <a:pt x="1739726" y="6539288"/>
                  <a:pt x="1739726" y="6536386"/>
                </a:cubicBezTo>
                <a:cubicBezTo>
                  <a:pt x="1739726" y="6534491"/>
                  <a:pt x="1740230" y="6532768"/>
                  <a:pt x="1741238" y="6531216"/>
                </a:cubicBezTo>
                <a:cubicBezTo>
                  <a:pt x="1742245" y="6529664"/>
                  <a:pt x="1743676" y="6528485"/>
                  <a:pt x="1745530" y="6527679"/>
                </a:cubicBezTo>
                <a:cubicBezTo>
                  <a:pt x="1747385" y="6526873"/>
                  <a:pt x="1750549" y="6526148"/>
                  <a:pt x="1755023" y="6525503"/>
                </a:cubicBezTo>
                <a:cubicBezTo>
                  <a:pt x="1762923" y="6524374"/>
                  <a:pt x="1768848" y="6523004"/>
                  <a:pt x="1772798" y="6521391"/>
                </a:cubicBezTo>
                <a:close/>
                <a:moveTo>
                  <a:pt x="1506099" y="6521391"/>
                </a:moveTo>
                <a:lnTo>
                  <a:pt x="1506099" y="6525382"/>
                </a:lnTo>
                <a:cubicBezTo>
                  <a:pt x="1506099" y="6530178"/>
                  <a:pt x="1505514" y="6533806"/>
                  <a:pt x="1504345" y="6536265"/>
                </a:cubicBezTo>
                <a:cubicBezTo>
                  <a:pt x="1502813" y="6539449"/>
                  <a:pt x="1500415" y="6541958"/>
                  <a:pt x="1497150" y="6543792"/>
                </a:cubicBezTo>
                <a:cubicBezTo>
                  <a:pt x="1493885" y="6545626"/>
                  <a:pt x="1490157" y="6546543"/>
                  <a:pt x="1485965" y="6546543"/>
                </a:cubicBezTo>
                <a:cubicBezTo>
                  <a:pt x="1481733" y="6546543"/>
                  <a:pt x="1478518" y="6545576"/>
                  <a:pt x="1476321" y="6543641"/>
                </a:cubicBezTo>
                <a:cubicBezTo>
                  <a:pt x="1474125" y="6541706"/>
                  <a:pt x="1473026" y="6539288"/>
                  <a:pt x="1473026" y="6536386"/>
                </a:cubicBezTo>
                <a:cubicBezTo>
                  <a:pt x="1473026" y="6534491"/>
                  <a:pt x="1473530" y="6532768"/>
                  <a:pt x="1474538" y="6531216"/>
                </a:cubicBezTo>
                <a:cubicBezTo>
                  <a:pt x="1475545" y="6529664"/>
                  <a:pt x="1476976" y="6528485"/>
                  <a:pt x="1478830" y="6527679"/>
                </a:cubicBezTo>
                <a:cubicBezTo>
                  <a:pt x="1480685" y="6526873"/>
                  <a:pt x="1483849" y="6526148"/>
                  <a:pt x="1488323" y="6525503"/>
                </a:cubicBezTo>
                <a:cubicBezTo>
                  <a:pt x="1496223" y="6524374"/>
                  <a:pt x="1502148" y="6523004"/>
                  <a:pt x="1506099" y="6521391"/>
                </a:cubicBezTo>
                <a:close/>
                <a:moveTo>
                  <a:pt x="4194088" y="6509843"/>
                </a:moveTo>
                <a:lnTo>
                  <a:pt x="4214040" y="6534572"/>
                </a:lnTo>
                <a:cubicBezTo>
                  <a:pt x="4211944" y="6537797"/>
                  <a:pt x="4209153" y="6540427"/>
                  <a:pt x="4205667" y="6542462"/>
                </a:cubicBezTo>
                <a:cubicBezTo>
                  <a:pt x="4202180" y="6544498"/>
                  <a:pt x="4198804" y="6545515"/>
                  <a:pt x="4195539" y="6545515"/>
                </a:cubicBezTo>
                <a:cubicBezTo>
                  <a:pt x="4190299" y="6545515"/>
                  <a:pt x="4186248" y="6543581"/>
                  <a:pt x="4183386" y="6539711"/>
                </a:cubicBezTo>
                <a:cubicBezTo>
                  <a:pt x="4180525" y="6535842"/>
                  <a:pt x="4179093" y="6532113"/>
                  <a:pt x="4179093" y="6528526"/>
                </a:cubicBezTo>
                <a:cubicBezTo>
                  <a:pt x="4179093" y="6525583"/>
                  <a:pt x="4180121" y="6522611"/>
                  <a:pt x="4182177" y="6519608"/>
                </a:cubicBezTo>
                <a:cubicBezTo>
                  <a:pt x="4184233" y="6516605"/>
                  <a:pt x="4188203" y="6513350"/>
                  <a:pt x="4194088" y="6509843"/>
                </a:cubicBezTo>
                <a:close/>
                <a:moveTo>
                  <a:pt x="4443914" y="6496965"/>
                </a:moveTo>
                <a:cubicBezTo>
                  <a:pt x="4449275" y="6496965"/>
                  <a:pt x="4453760" y="6499011"/>
                  <a:pt x="4457367" y="6503102"/>
                </a:cubicBezTo>
                <a:cubicBezTo>
                  <a:pt x="4460975" y="6507193"/>
                  <a:pt x="4462778" y="6513209"/>
                  <a:pt x="4462778" y="6521149"/>
                </a:cubicBezTo>
                <a:cubicBezTo>
                  <a:pt x="4462778" y="6529574"/>
                  <a:pt x="4460985" y="6535842"/>
                  <a:pt x="4457398" y="6539953"/>
                </a:cubicBezTo>
                <a:cubicBezTo>
                  <a:pt x="4453811" y="6544064"/>
                  <a:pt x="4449316" y="6546120"/>
                  <a:pt x="4443914" y="6546120"/>
                </a:cubicBezTo>
                <a:cubicBezTo>
                  <a:pt x="4438474" y="6546120"/>
                  <a:pt x="4433959" y="6544074"/>
                  <a:pt x="4430371" y="6539983"/>
                </a:cubicBezTo>
                <a:cubicBezTo>
                  <a:pt x="4426784" y="6535892"/>
                  <a:pt x="4424991" y="6529735"/>
                  <a:pt x="4424991" y="6521512"/>
                </a:cubicBezTo>
                <a:cubicBezTo>
                  <a:pt x="4424991" y="6513289"/>
                  <a:pt x="4426784" y="6507143"/>
                  <a:pt x="4430371" y="6503071"/>
                </a:cubicBezTo>
                <a:cubicBezTo>
                  <a:pt x="4433959" y="6499000"/>
                  <a:pt x="4438474" y="6496965"/>
                  <a:pt x="4443914" y="6496965"/>
                </a:cubicBezTo>
                <a:close/>
                <a:moveTo>
                  <a:pt x="3775351" y="6496965"/>
                </a:moveTo>
                <a:cubicBezTo>
                  <a:pt x="3780309" y="6496965"/>
                  <a:pt x="3784480" y="6499021"/>
                  <a:pt x="3787866" y="6503132"/>
                </a:cubicBezTo>
                <a:cubicBezTo>
                  <a:pt x="3791252" y="6507243"/>
                  <a:pt x="3792945" y="6513693"/>
                  <a:pt x="3792945" y="6522480"/>
                </a:cubicBezTo>
                <a:cubicBezTo>
                  <a:pt x="3792945" y="6530461"/>
                  <a:pt x="3791282" y="6536396"/>
                  <a:pt x="3787957" y="6540286"/>
                </a:cubicBezTo>
                <a:cubicBezTo>
                  <a:pt x="3784632" y="6544175"/>
                  <a:pt x="3780591" y="6546120"/>
                  <a:pt x="3775834" y="6546120"/>
                </a:cubicBezTo>
                <a:cubicBezTo>
                  <a:pt x="3771118" y="6546120"/>
                  <a:pt x="3767027" y="6544084"/>
                  <a:pt x="3763561" y="6540013"/>
                </a:cubicBezTo>
                <a:cubicBezTo>
                  <a:pt x="3760094" y="6535942"/>
                  <a:pt x="3758361" y="6529795"/>
                  <a:pt x="3758361" y="6521573"/>
                </a:cubicBezTo>
                <a:cubicBezTo>
                  <a:pt x="3758361" y="6513068"/>
                  <a:pt x="3759983" y="6506840"/>
                  <a:pt x="3763228" y="6502890"/>
                </a:cubicBezTo>
                <a:cubicBezTo>
                  <a:pt x="3766473" y="6498940"/>
                  <a:pt x="3770514" y="6496965"/>
                  <a:pt x="3775351" y="6496965"/>
                </a:cubicBezTo>
                <a:close/>
                <a:moveTo>
                  <a:pt x="3586665" y="6496965"/>
                </a:moveTo>
                <a:cubicBezTo>
                  <a:pt x="3592026" y="6496965"/>
                  <a:pt x="3596510" y="6499011"/>
                  <a:pt x="3600117" y="6503102"/>
                </a:cubicBezTo>
                <a:cubicBezTo>
                  <a:pt x="3603725" y="6507193"/>
                  <a:pt x="3605529" y="6513209"/>
                  <a:pt x="3605529" y="6521149"/>
                </a:cubicBezTo>
                <a:cubicBezTo>
                  <a:pt x="3605529" y="6529574"/>
                  <a:pt x="3603735" y="6535842"/>
                  <a:pt x="3600147" y="6539953"/>
                </a:cubicBezTo>
                <a:cubicBezTo>
                  <a:pt x="3596560" y="6544064"/>
                  <a:pt x="3592066" y="6546120"/>
                  <a:pt x="3586665" y="6546120"/>
                </a:cubicBezTo>
                <a:cubicBezTo>
                  <a:pt x="3581223" y="6546120"/>
                  <a:pt x="3576708" y="6544074"/>
                  <a:pt x="3573121" y="6539983"/>
                </a:cubicBezTo>
                <a:cubicBezTo>
                  <a:pt x="3569534" y="6535892"/>
                  <a:pt x="3567740" y="6529735"/>
                  <a:pt x="3567740" y="6521512"/>
                </a:cubicBezTo>
                <a:cubicBezTo>
                  <a:pt x="3567740" y="6513289"/>
                  <a:pt x="3569534" y="6507143"/>
                  <a:pt x="3573121" y="6503071"/>
                </a:cubicBezTo>
                <a:cubicBezTo>
                  <a:pt x="3576708" y="6499000"/>
                  <a:pt x="3581223" y="6496965"/>
                  <a:pt x="3586665" y="6496965"/>
                </a:cubicBezTo>
                <a:close/>
                <a:moveTo>
                  <a:pt x="3289575" y="6496965"/>
                </a:moveTo>
                <a:cubicBezTo>
                  <a:pt x="3294534" y="6496965"/>
                  <a:pt x="3298705" y="6499021"/>
                  <a:pt x="3302091" y="6503132"/>
                </a:cubicBezTo>
                <a:cubicBezTo>
                  <a:pt x="3305477" y="6507243"/>
                  <a:pt x="3307170" y="6513693"/>
                  <a:pt x="3307170" y="6522480"/>
                </a:cubicBezTo>
                <a:cubicBezTo>
                  <a:pt x="3307170" y="6530461"/>
                  <a:pt x="3305507" y="6536396"/>
                  <a:pt x="3302182" y="6540286"/>
                </a:cubicBezTo>
                <a:cubicBezTo>
                  <a:pt x="3298857" y="6544175"/>
                  <a:pt x="3294816" y="6546120"/>
                  <a:pt x="3290059" y="6546120"/>
                </a:cubicBezTo>
                <a:cubicBezTo>
                  <a:pt x="3285343" y="6546120"/>
                  <a:pt x="3281252" y="6544084"/>
                  <a:pt x="3277786" y="6540013"/>
                </a:cubicBezTo>
                <a:cubicBezTo>
                  <a:pt x="3274319" y="6535942"/>
                  <a:pt x="3272586" y="6529795"/>
                  <a:pt x="3272586" y="6521573"/>
                </a:cubicBezTo>
                <a:cubicBezTo>
                  <a:pt x="3272586" y="6513068"/>
                  <a:pt x="3274208" y="6506840"/>
                  <a:pt x="3277453" y="6502890"/>
                </a:cubicBezTo>
                <a:cubicBezTo>
                  <a:pt x="3280698" y="6498940"/>
                  <a:pt x="3284739" y="6496965"/>
                  <a:pt x="3289575" y="6496965"/>
                </a:cubicBezTo>
                <a:close/>
                <a:moveTo>
                  <a:pt x="2575382" y="6496965"/>
                </a:moveTo>
                <a:cubicBezTo>
                  <a:pt x="2580300" y="6496965"/>
                  <a:pt x="2584502" y="6498960"/>
                  <a:pt x="2587988" y="6502951"/>
                </a:cubicBezTo>
                <a:cubicBezTo>
                  <a:pt x="2591475" y="6506941"/>
                  <a:pt x="2593218" y="6512866"/>
                  <a:pt x="2593218" y="6520726"/>
                </a:cubicBezTo>
                <a:cubicBezTo>
                  <a:pt x="2593218" y="6528949"/>
                  <a:pt x="2591525" y="6534985"/>
                  <a:pt x="2588139" y="6538834"/>
                </a:cubicBezTo>
                <a:cubicBezTo>
                  <a:pt x="2584754" y="6542684"/>
                  <a:pt x="2580562" y="6544608"/>
                  <a:pt x="2575563" y="6544608"/>
                </a:cubicBezTo>
                <a:cubicBezTo>
                  <a:pt x="2570525" y="6544608"/>
                  <a:pt x="2566333" y="6542674"/>
                  <a:pt x="2562987" y="6538804"/>
                </a:cubicBezTo>
                <a:cubicBezTo>
                  <a:pt x="2559642" y="6534935"/>
                  <a:pt x="2557969" y="6528788"/>
                  <a:pt x="2557969" y="6520363"/>
                </a:cubicBezTo>
                <a:cubicBezTo>
                  <a:pt x="2557969" y="6512624"/>
                  <a:pt x="2559662" y="6506790"/>
                  <a:pt x="2563048" y="6502860"/>
                </a:cubicBezTo>
                <a:cubicBezTo>
                  <a:pt x="2566434" y="6498930"/>
                  <a:pt x="2570545" y="6496965"/>
                  <a:pt x="2575382" y="6496965"/>
                </a:cubicBezTo>
                <a:close/>
                <a:moveTo>
                  <a:pt x="1624514" y="6496965"/>
                </a:moveTo>
                <a:cubicBezTo>
                  <a:pt x="1629876" y="6496965"/>
                  <a:pt x="1634360" y="6499011"/>
                  <a:pt x="1637967" y="6503102"/>
                </a:cubicBezTo>
                <a:cubicBezTo>
                  <a:pt x="1641575" y="6507193"/>
                  <a:pt x="1643378" y="6513209"/>
                  <a:pt x="1643378" y="6521149"/>
                </a:cubicBezTo>
                <a:cubicBezTo>
                  <a:pt x="1643378" y="6529574"/>
                  <a:pt x="1641585" y="6535842"/>
                  <a:pt x="1637997" y="6539953"/>
                </a:cubicBezTo>
                <a:cubicBezTo>
                  <a:pt x="1634410" y="6544064"/>
                  <a:pt x="1629916" y="6546120"/>
                  <a:pt x="1624514" y="6546120"/>
                </a:cubicBezTo>
                <a:cubicBezTo>
                  <a:pt x="1619073" y="6546120"/>
                  <a:pt x="1614558" y="6544074"/>
                  <a:pt x="1610971" y="6539983"/>
                </a:cubicBezTo>
                <a:cubicBezTo>
                  <a:pt x="1607384" y="6535892"/>
                  <a:pt x="1605590" y="6529735"/>
                  <a:pt x="1605590" y="6521512"/>
                </a:cubicBezTo>
                <a:cubicBezTo>
                  <a:pt x="1605590" y="6513289"/>
                  <a:pt x="1607384" y="6507143"/>
                  <a:pt x="1610971" y="6503071"/>
                </a:cubicBezTo>
                <a:cubicBezTo>
                  <a:pt x="1614558" y="6499000"/>
                  <a:pt x="1619073" y="6496965"/>
                  <a:pt x="1624514" y="6496965"/>
                </a:cubicBezTo>
                <a:close/>
                <a:moveTo>
                  <a:pt x="803732" y="6496965"/>
                </a:moveTo>
                <a:cubicBezTo>
                  <a:pt x="808650" y="6496965"/>
                  <a:pt x="812852" y="6498960"/>
                  <a:pt x="816338" y="6502951"/>
                </a:cubicBezTo>
                <a:cubicBezTo>
                  <a:pt x="819825" y="6506941"/>
                  <a:pt x="821568" y="6512866"/>
                  <a:pt x="821568" y="6520726"/>
                </a:cubicBezTo>
                <a:cubicBezTo>
                  <a:pt x="821568" y="6528949"/>
                  <a:pt x="819875" y="6534985"/>
                  <a:pt x="816489" y="6538834"/>
                </a:cubicBezTo>
                <a:cubicBezTo>
                  <a:pt x="813104" y="6542684"/>
                  <a:pt x="808912" y="6544608"/>
                  <a:pt x="803914" y="6544608"/>
                </a:cubicBezTo>
                <a:cubicBezTo>
                  <a:pt x="798875" y="6544608"/>
                  <a:pt x="794683" y="6542674"/>
                  <a:pt x="791337" y="6538804"/>
                </a:cubicBezTo>
                <a:cubicBezTo>
                  <a:pt x="787992" y="6534935"/>
                  <a:pt x="786319" y="6528788"/>
                  <a:pt x="786319" y="6520363"/>
                </a:cubicBezTo>
                <a:cubicBezTo>
                  <a:pt x="786319" y="6512624"/>
                  <a:pt x="788012" y="6506790"/>
                  <a:pt x="791398" y="6502860"/>
                </a:cubicBezTo>
                <a:cubicBezTo>
                  <a:pt x="794784" y="6498930"/>
                  <a:pt x="798895" y="6496965"/>
                  <a:pt x="803732" y="6496965"/>
                </a:cubicBezTo>
                <a:close/>
                <a:moveTo>
                  <a:pt x="736876" y="6496965"/>
                </a:moveTo>
                <a:cubicBezTo>
                  <a:pt x="741834" y="6496965"/>
                  <a:pt x="746005" y="6499021"/>
                  <a:pt x="749391" y="6503132"/>
                </a:cubicBezTo>
                <a:cubicBezTo>
                  <a:pt x="752777" y="6507243"/>
                  <a:pt x="754470" y="6513693"/>
                  <a:pt x="754470" y="6522480"/>
                </a:cubicBezTo>
                <a:cubicBezTo>
                  <a:pt x="754470" y="6530461"/>
                  <a:pt x="752807" y="6536396"/>
                  <a:pt x="749482" y="6540286"/>
                </a:cubicBezTo>
                <a:cubicBezTo>
                  <a:pt x="746157" y="6544175"/>
                  <a:pt x="742116" y="6546120"/>
                  <a:pt x="737359" y="6546120"/>
                </a:cubicBezTo>
                <a:cubicBezTo>
                  <a:pt x="732643" y="6546120"/>
                  <a:pt x="728552" y="6544084"/>
                  <a:pt x="725086" y="6540013"/>
                </a:cubicBezTo>
                <a:cubicBezTo>
                  <a:pt x="721619" y="6535942"/>
                  <a:pt x="719886" y="6529795"/>
                  <a:pt x="719886" y="6521573"/>
                </a:cubicBezTo>
                <a:cubicBezTo>
                  <a:pt x="719886" y="6513068"/>
                  <a:pt x="721508" y="6506840"/>
                  <a:pt x="724753" y="6502890"/>
                </a:cubicBezTo>
                <a:cubicBezTo>
                  <a:pt x="727998" y="6498940"/>
                  <a:pt x="732039" y="6496965"/>
                  <a:pt x="736876" y="6496965"/>
                </a:cubicBezTo>
                <a:close/>
                <a:moveTo>
                  <a:pt x="4644363" y="6496904"/>
                </a:moveTo>
                <a:cubicBezTo>
                  <a:pt x="4649885" y="6496904"/>
                  <a:pt x="4654379" y="6499000"/>
                  <a:pt x="4657846" y="6503192"/>
                </a:cubicBezTo>
                <a:cubicBezTo>
                  <a:pt x="4660103" y="6505893"/>
                  <a:pt x="4661474" y="6509944"/>
                  <a:pt x="4661958" y="6515345"/>
                </a:cubicBezTo>
                <a:lnTo>
                  <a:pt x="4626104" y="6515345"/>
                </a:lnTo>
                <a:cubicBezTo>
                  <a:pt x="4626466" y="6509742"/>
                  <a:pt x="4628351" y="6505268"/>
                  <a:pt x="4631757" y="6501923"/>
                </a:cubicBezTo>
                <a:cubicBezTo>
                  <a:pt x="4635162" y="6498577"/>
                  <a:pt x="4639364" y="6496904"/>
                  <a:pt x="4644363" y="6496904"/>
                </a:cubicBezTo>
                <a:close/>
                <a:moveTo>
                  <a:pt x="3844263" y="6496904"/>
                </a:moveTo>
                <a:cubicBezTo>
                  <a:pt x="3849785" y="6496904"/>
                  <a:pt x="3854279" y="6499000"/>
                  <a:pt x="3857746" y="6503192"/>
                </a:cubicBezTo>
                <a:cubicBezTo>
                  <a:pt x="3860003" y="6505893"/>
                  <a:pt x="3861373" y="6509944"/>
                  <a:pt x="3861857" y="6515345"/>
                </a:cubicBezTo>
                <a:lnTo>
                  <a:pt x="3826003" y="6515345"/>
                </a:lnTo>
                <a:cubicBezTo>
                  <a:pt x="3826366" y="6509742"/>
                  <a:pt x="3828251" y="6505268"/>
                  <a:pt x="3831657" y="6501923"/>
                </a:cubicBezTo>
                <a:cubicBezTo>
                  <a:pt x="3835062" y="6498577"/>
                  <a:pt x="3839265" y="6496904"/>
                  <a:pt x="3844263" y="6496904"/>
                </a:cubicBezTo>
                <a:close/>
                <a:moveTo>
                  <a:pt x="3225138" y="6496904"/>
                </a:moveTo>
                <a:cubicBezTo>
                  <a:pt x="3230660" y="6496904"/>
                  <a:pt x="3235154" y="6499000"/>
                  <a:pt x="3238621" y="6503192"/>
                </a:cubicBezTo>
                <a:cubicBezTo>
                  <a:pt x="3240878" y="6505893"/>
                  <a:pt x="3242248" y="6509944"/>
                  <a:pt x="3242732" y="6515345"/>
                </a:cubicBezTo>
                <a:lnTo>
                  <a:pt x="3206878" y="6515345"/>
                </a:lnTo>
                <a:cubicBezTo>
                  <a:pt x="3207241" y="6509742"/>
                  <a:pt x="3209126" y="6505268"/>
                  <a:pt x="3212532" y="6501923"/>
                </a:cubicBezTo>
                <a:cubicBezTo>
                  <a:pt x="3215937" y="6498577"/>
                  <a:pt x="3220140" y="6496904"/>
                  <a:pt x="3225138" y="6496904"/>
                </a:cubicBezTo>
                <a:close/>
                <a:moveTo>
                  <a:pt x="3072738" y="6496904"/>
                </a:moveTo>
                <a:cubicBezTo>
                  <a:pt x="3078260" y="6496904"/>
                  <a:pt x="3082754" y="6499000"/>
                  <a:pt x="3086221" y="6503192"/>
                </a:cubicBezTo>
                <a:cubicBezTo>
                  <a:pt x="3088478" y="6505893"/>
                  <a:pt x="3089848" y="6509944"/>
                  <a:pt x="3090332" y="6515345"/>
                </a:cubicBezTo>
                <a:lnTo>
                  <a:pt x="3054478" y="6515345"/>
                </a:lnTo>
                <a:cubicBezTo>
                  <a:pt x="3054841" y="6509742"/>
                  <a:pt x="3056726" y="6505268"/>
                  <a:pt x="3060131" y="6501923"/>
                </a:cubicBezTo>
                <a:cubicBezTo>
                  <a:pt x="3063538" y="6498577"/>
                  <a:pt x="3067740" y="6496904"/>
                  <a:pt x="3072738" y="6496904"/>
                </a:cubicBezTo>
                <a:close/>
                <a:moveTo>
                  <a:pt x="2939388" y="6496904"/>
                </a:moveTo>
                <a:cubicBezTo>
                  <a:pt x="2944910" y="6496904"/>
                  <a:pt x="2949404" y="6499000"/>
                  <a:pt x="2952871" y="6503192"/>
                </a:cubicBezTo>
                <a:cubicBezTo>
                  <a:pt x="2955128" y="6505893"/>
                  <a:pt x="2956498" y="6509944"/>
                  <a:pt x="2956982" y="6515345"/>
                </a:cubicBezTo>
                <a:lnTo>
                  <a:pt x="2921128" y="6515345"/>
                </a:lnTo>
                <a:cubicBezTo>
                  <a:pt x="2921491" y="6509742"/>
                  <a:pt x="2923375" y="6505268"/>
                  <a:pt x="2926782" y="6501923"/>
                </a:cubicBezTo>
                <a:cubicBezTo>
                  <a:pt x="2930188" y="6498577"/>
                  <a:pt x="2934390" y="6496904"/>
                  <a:pt x="2939388" y="6496904"/>
                </a:cubicBezTo>
                <a:close/>
                <a:moveTo>
                  <a:pt x="1320138" y="6496904"/>
                </a:moveTo>
                <a:cubicBezTo>
                  <a:pt x="1325660" y="6496904"/>
                  <a:pt x="1330154" y="6499000"/>
                  <a:pt x="1333621" y="6503192"/>
                </a:cubicBezTo>
                <a:cubicBezTo>
                  <a:pt x="1335878" y="6505893"/>
                  <a:pt x="1337248" y="6509944"/>
                  <a:pt x="1337732" y="6515345"/>
                </a:cubicBezTo>
                <a:lnTo>
                  <a:pt x="1301878" y="6515345"/>
                </a:lnTo>
                <a:cubicBezTo>
                  <a:pt x="1302241" y="6509742"/>
                  <a:pt x="1304126" y="6505268"/>
                  <a:pt x="1307531" y="6501923"/>
                </a:cubicBezTo>
                <a:cubicBezTo>
                  <a:pt x="1310937" y="6498577"/>
                  <a:pt x="1315139" y="6496904"/>
                  <a:pt x="1320138" y="6496904"/>
                </a:cubicBezTo>
                <a:close/>
                <a:moveTo>
                  <a:pt x="1062963" y="6496904"/>
                </a:moveTo>
                <a:cubicBezTo>
                  <a:pt x="1068485" y="6496904"/>
                  <a:pt x="1072979" y="6499000"/>
                  <a:pt x="1076445" y="6503192"/>
                </a:cubicBezTo>
                <a:cubicBezTo>
                  <a:pt x="1078703" y="6505893"/>
                  <a:pt x="1080073" y="6509944"/>
                  <a:pt x="1080557" y="6515345"/>
                </a:cubicBezTo>
                <a:lnTo>
                  <a:pt x="1044703" y="6515345"/>
                </a:lnTo>
                <a:cubicBezTo>
                  <a:pt x="1045066" y="6509742"/>
                  <a:pt x="1046951" y="6505268"/>
                  <a:pt x="1050357" y="6501923"/>
                </a:cubicBezTo>
                <a:cubicBezTo>
                  <a:pt x="1053762" y="6498577"/>
                  <a:pt x="1057965" y="6496904"/>
                  <a:pt x="1062963" y="6496904"/>
                </a:cubicBezTo>
                <a:close/>
                <a:moveTo>
                  <a:pt x="872463" y="6496904"/>
                </a:moveTo>
                <a:cubicBezTo>
                  <a:pt x="877985" y="6496904"/>
                  <a:pt x="882479" y="6499000"/>
                  <a:pt x="885946" y="6503192"/>
                </a:cubicBezTo>
                <a:cubicBezTo>
                  <a:pt x="888203" y="6505893"/>
                  <a:pt x="889573" y="6509944"/>
                  <a:pt x="890057" y="6515345"/>
                </a:cubicBezTo>
                <a:lnTo>
                  <a:pt x="854203" y="6515345"/>
                </a:lnTo>
                <a:cubicBezTo>
                  <a:pt x="854566" y="6509742"/>
                  <a:pt x="856450" y="6505268"/>
                  <a:pt x="859857" y="6501923"/>
                </a:cubicBezTo>
                <a:cubicBezTo>
                  <a:pt x="863263" y="6498577"/>
                  <a:pt x="867465" y="6496904"/>
                  <a:pt x="872463" y="6496904"/>
                </a:cubicBezTo>
                <a:close/>
                <a:moveTo>
                  <a:pt x="4512040" y="6496481"/>
                </a:moveTo>
                <a:cubicBezTo>
                  <a:pt x="4516716" y="6496481"/>
                  <a:pt x="4520737" y="6498517"/>
                  <a:pt x="4524103" y="6502588"/>
                </a:cubicBezTo>
                <a:cubicBezTo>
                  <a:pt x="4527468" y="6506659"/>
                  <a:pt x="4529151" y="6512786"/>
                  <a:pt x="4529151" y="6520968"/>
                </a:cubicBezTo>
                <a:cubicBezTo>
                  <a:pt x="4529151" y="6529554"/>
                  <a:pt x="4527428" y="6535892"/>
                  <a:pt x="4523982" y="6539983"/>
                </a:cubicBezTo>
                <a:cubicBezTo>
                  <a:pt x="4520535" y="6544074"/>
                  <a:pt x="4516394" y="6546120"/>
                  <a:pt x="4511557" y="6546120"/>
                </a:cubicBezTo>
                <a:cubicBezTo>
                  <a:pt x="4506801" y="6546120"/>
                  <a:pt x="4502750" y="6544145"/>
                  <a:pt x="4499404" y="6540195"/>
                </a:cubicBezTo>
                <a:cubicBezTo>
                  <a:pt x="4496059" y="6536245"/>
                  <a:pt x="4494386" y="6530138"/>
                  <a:pt x="4494386" y="6521875"/>
                </a:cubicBezTo>
                <a:cubicBezTo>
                  <a:pt x="4494386" y="6513612"/>
                  <a:pt x="4496169" y="6507314"/>
                  <a:pt x="4499737" y="6502981"/>
                </a:cubicBezTo>
                <a:cubicBezTo>
                  <a:pt x="4503304" y="6498648"/>
                  <a:pt x="4507405" y="6496481"/>
                  <a:pt x="4512040" y="6496481"/>
                </a:cubicBezTo>
                <a:close/>
                <a:moveTo>
                  <a:pt x="4589366" y="6489407"/>
                </a:moveTo>
                <a:lnTo>
                  <a:pt x="4589366" y="6553617"/>
                </a:lnTo>
                <a:lnTo>
                  <a:pt x="4600249" y="6553617"/>
                </a:lnTo>
                <a:lnTo>
                  <a:pt x="4600249" y="6489407"/>
                </a:lnTo>
                <a:close/>
                <a:moveTo>
                  <a:pt x="3989291" y="6489407"/>
                </a:moveTo>
                <a:lnTo>
                  <a:pt x="3989291" y="6553617"/>
                </a:lnTo>
                <a:lnTo>
                  <a:pt x="4000174" y="6553617"/>
                </a:lnTo>
                <a:lnTo>
                  <a:pt x="4000174" y="6489407"/>
                </a:lnTo>
                <a:close/>
                <a:moveTo>
                  <a:pt x="3722591" y="6489407"/>
                </a:moveTo>
                <a:lnTo>
                  <a:pt x="3722591" y="6553617"/>
                </a:lnTo>
                <a:lnTo>
                  <a:pt x="3733474" y="6553617"/>
                </a:lnTo>
                <a:lnTo>
                  <a:pt x="3733474" y="6489407"/>
                </a:lnTo>
                <a:close/>
                <a:moveTo>
                  <a:pt x="2522441" y="6489407"/>
                </a:moveTo>
                <a:lnTo>
                  <a:pt x="2522441" y="6553617"/>
                </a:lnTo>
                <a:lnTo>
                  <a:pt x="2533324" y="6553617"/>
                </a:lnTo>
                <a:lnTo>
                  <a:pt x="2533324" y="6489407"/>
                </a:lnTo>
                <a:close/>
                <a:moveTo>
                  <a:pt x="1569941" y="6489407"/>
                </a:moveTo>
                <a:lnTo>
                  <a:pt x="1569941" y="6553617"/>
                </a:lnTo>
                <a:lnTo>
                  <a:pt x="1580824" y="6553617"/>
                </a:lnTo>
                <a:lnTo>
                  <a:pt x="1580824" y="6489407"/>
                </a:lnTo>
                <a:close/>
                <a:moveTo>
                  <a:pt x="941291" y="6489407"/>
                </a:moveTo>
                <a:lnTo>
                  <a:pt x="941291" y="6553617"/>
                </a:lnTo>
                <a:lnTo>
                  <a:pt x="952174" y="6553617"/>
                </a:lnTo>
                <a:lnTo>
                  <a:pt x="952174" y="6489407"/>
                </a:lnTo>
                <a:close/>
                <a:moveTo>
                  <a:pt x="684116" y="6489407"/>
                </a:moveTo>
                <a:lnTo>
                  <a:pt x="684116" y="6553617"/>
                </a:lnTo>
                <a:lnTo>
                  <a:pt x="694999" y="6553617"/>
                </a:lnTo>
                <a:lnTo>
                  <a:pt x="694999" y="6489407"/>
                </a:lnTo>
                <a:close/>
                <a:moveTo>
                  <a:pt x="4812911" y="6487956"/>
                </a:moveTo>
                <a:cubicBezTo>
                  <a:pt x="4810371" y="6487956"/>
                  <a:pt x="4808043" y="6488682"/>
                  <a:pt x="4805927" y="6490133"/>
                </a:cubicBezTo>
                <a:cubicBezTo>
                  <a:pt x="4803812" y="6491584"/>
                  <a:pt x="4801504" y="6494587"/>
                  <a:pt x="4799004" y="6499142"/>
                </a:cubicBezTo>
                <a:lnTo>
                  <a:pt x="4799004" y="6489407"/>
                </a:lnTo>
                <a:lnTo>
                  <a:pt x="4789210" y="6489407"/>
                </a:lnTo>
                <a:lnTo>
                  <a:pt x="4789210" y="6553617"/>
                </a:lnTo>
                <a:lnTo>
                  <a:pt x="4800093" y="6553617"/>
                </a:lnTo>
                <a:lnTo>
                  <a:pt x="4800093" y="6520001"/>
                </a:lnTo>
                <a:cubicBezTo>
                  <a:pt x="4800093" y="6515406"/>
                  <a:pt x="4800697" y="6511173"/>
                  <a:pt x="4801907" y="6507304"/>
                </a:cubicBezTo>
                <a:cubicBezTo>
                  <a:pt x="4802713" y="6504764"/>
                  <a:pt x="4804063" y="6502779"/>
                  <a:pt x="4805957" y="6501348"/>
                </a:cubicBezTo>
                <a:cubicBezTo>
                  <a:pt x="4807852" y="6499917"/>
                  <a:pt x="4809988" y="6499202"/>
                  <a:pt x="4812366" y="6499202"/>
                </a:cubicBezTo>
                <a:cubicBezTo>
                  <a:pt x="4815027" y="6499202"/>
                  <a:pt x="4817687" y="6499988"/>
                  <a:pt x="4820347" y="6501560"/>
                </a:cubicBezTo>
                <a:lnTo>
                  <a:pt x="4823079" y="6494201"/>
                </a:lnTo>
                <a:lnTo>
                  <a:pt x="4845629" y="6553738"/>
                </a:lnTo>
                <a:cubicBezTo>
                  <a:pt x="4845186" y="6554907"/>
                  <a:pt x="4844864" y="6555794"/>
                  <a:pt x="4844662" y="6556398"/>
                </a:cubicBezTo>
                <a:cubicBezTo>
                  <a:pt x="4843131" y="6560711"/>
                  <a:pt x="4842022" y="6563412"/>
                  <a:pt x="4841337" y="6564500"/>
                </a:cubicBezTo>
                <a:cubicBezTo>
                  <a:pt x="4840409" y="6565951"/>
                  <a:pt x="4839221" y="6567080"/>
                  <a:pt x="4837769" y="6567886"/>
                </a:cubicBezTo>
                <a:cubicBezTo>
                  <a:pt x="4836318" y="6568692"/>
                  <a:pt x="4834384" y="6569095"/>
                  <a:pt x="4831965" y="6569095"/>
                </a:cubicBezTo>
                <a:cubicBezTo>
                  <a:pt x="4830191" y="6569095"/>
                  <a:pt x="4828116" y="6568773"/>
                  <a:pt x="4825738" y="6568128"/>
                </a:cubicBezTo>
                <a:lnTo>
                  <a:pt x="4826947" y="6578346"/>
                </a:lnTo>
                <a:cubicBezTo>
                  <a:pt x="4829527" y="6579233"/>
                  <a:pt x="4831865" y="6579676"/>
                  <a:pt x="4833960" y="6579676"/>
                </a:cubicBezTo>
                <a:cubicBezTo>
                  <a:pt x="4837427" y="6579676"/>
                  <a:pt x="4840409" y="6578840"/>
                  <a:pt x="4842909" y="6577167"/>
                </a:cubicBezTo>
                <a:cubicBezTo>
                  <a:pt x="4845408" y="6575494"/>
                  <a:pt x="4847625" y="6572864"/>
                  <a:pt x="4849559" y="6569277"/>
                </a:cubicBezTo>
                <a:cubicBezTo>
                  <a:pt x="4851010" y="6566616"/>
                  <a:pt x="4853046" y="6561759"/>
                  <a:pt x="4855666" y="6554706"/>
                </a:cubicBezTo>
                <a:lnTo>
                  <a:pt x="4880092" y="6489407"/>
                </a:lnTo>
                <a:lnTo>
                  <a:pt x="4869209" y="6489407"/>
                </a:lnTo>
                <a:lnTo>
                  <a:pt x="4855485" y="6526833"/>
                </a:lnTo>
                <a:cubicBezTo>
                  <a:pt x="4853752" y="6531589"/>
                  <a:pt x="4852260" y="6536466"/>
                  <a:pt x="4851010" y="6541464"/>
                </a:cubicBezTo>
                <a:cubicBezTo>
                  <a:pt x="4849640" y="6536265"/>
                  <a:pt x="4848088" y="6531307"/>
                  <a:pt x="4846355" y="6526591"/>
                </a:cubicBezTo>
                <a:lnTo>
                  <a:pt x="4832993" y="6489407"/>
                </a:lnTo>
                <a:lnTo>
                  <a:pt x="4821263" y="6489407"/>
                </a:lnTo>
                <a:lnTo>
                  <a:pt x="4821765" y="6490732"/>
                </a:lnTo>
                <a:close/>
                <a:moveTo>
                  <a:pt x="4749803" y="6487956"/>
                </a:moveTo>
                <a:cubicBezTo>
                  <a:pt x="4744281" y="6487956"/>
                  <a:pt x="4739423" y="6488712"/>
                  <a:pt x="4735232" y="6490223"/>
                </a:cubicBezTo>
                <a:cubicBezTo>
                  <a:pt x="4731040" y="6491735"/>
                  <a:pt x="4727835" y="6493891"/>
                  <a:pt x="4725618" y="6496693"/>
                </a:cubicBezTo>
                <a:cubicBezTo>
                  <a:pt x="4723401" y="6499494"/>
                  <a:pt x="4721809" y="6503172"/>
                  <a:pt x="4720842" y="6507727"/>
                </a:cubicBezTo>
                <a:lnTo>
                  <a:pt x="4731483" y="6509178"/>
                </a:lnTo>
                <a:cubicBezTo>
                  <a:pt x="4732652" y="6504623"/>
                  <a:pt x="4734456" y="6501449"/>
                  <a:pt x="4736894" y="6499655"/>
                </a:cubicBezTo>
                <a:cubicBezTo>
                  <a:pt x="4739333" y="6497862"/>
                  <a:pt x="4743112" y="6496965"/>
                  <a:pt x="4748231" y="6496965"/>
                </a:cubicBezTo>
                <a:cubicBezTo>
                  <a:pt x="4753713" y="6496965"/>
                  <a:pt x="4757844" y="6498194"/>
                  <a:pt x="4760625" y="6500653"/>
                </a:cubicBezTo>
                <a:cubicBezTo>
                  <a:pt x="4762681" y="6502467"/>
                  <a:pt x="4763709" y="6505591"/>
                  <a:pt x="4763709" y="6510025"/>
                </a:cubicBezTo>
                <a:cubicBezTo>
                  <a:pt x="4763709" y="6510428"/>
                  <a:pt x="4763689" y="6511375"/>
                  <a:pt x="4763648" y="6512866"/>
                </a:cubicBezTo>
                <a:cubicBezTo>
                  <a:pt x="4759497" y="6514317"/>
                  <a:pt x="4753027" y="6515567"/>
                  <a:pt x="4744240" y="6516615"/>
                </a:cubicBezTo>
                <a:cubicBezTo>
                  <a:pt x="4739927" y="6517139"/>
                  <a:pt x="4736703" y="6517683"/>
                  <a:pt x="4734566" y="6518247"/>
                </a:cubicBezTo>
                <a:cubicBezTo>
                  <a:pt x="4731664" y="6519053"/>
                  <a:pt x="4729054" y="6520243"/>
                  <a:pt x="4726737" y="6521815"/>
                </a:cubicBezTo>
                <a:cubicBezTo>
                  <a:pt x="4724419" y="6523387"/>
                  <a:pt x="4722545" y="6525472"/>
                  <a:pt x="4721114" y="6528072"/>
                </a:cubicBezTo>
                <a:cubicBezTo>
                  <a:pt x="4719683" y="6530672"/>
                  <a:pt x="4718967" y="6533544"/>
                  <a:pt x="4718967" y="6536688"/>
                </a:cubicBezTo>
                <a:cubicBezTo>
                  <a:pt x="4718967" y="6542049"/>
                  <a:pt x="4720862" y="6546453"/>
                  <a:pt x="4724651" y="6549899"/>
                </a:cubicBezTo>
                <a:cubicBezTo>
                  <a:pt x="4728440" y="6553345"/>
                  <a:pt x="4733861" y="6555068"/>
                  <a:pt x="4740915" y="6555068"/>
                </a:cubicBezTo>
                <a:cubicBezTo>
                  <a:pt x="4745188" y="6555068"/>
                  <a:pt x="4749188" y="6554363"/>
                  <a:pt x="4752916" y="6552952"/>
                </a:cubicBezTo>
                <a:cubicBezTo>
                  <a:pt x="4756645" y="6551541"/>
                  <a:pt x="4760524" y="6549123"/>
                  <a:pt x="4764555" y="6545697"/>
                </a:cubicBezTo>
                <a:cubicBezTo>
                  <a:pt x="4764878" y="6548720"/>
                  <a:pt x="4765603" y="6551360"/>
                  <a:pt x="4766732" y="6553617"/>
                </a:cubicBezTo>
                <a:lnTo>
                  <a:pt x="4778099" y="6553617"/>
                </a:lnTo>
                <a:cubicBezTo>
                  <a:pt x="4776728" y="6551158"/>
                  <a:pt x="4775811" y="6548589"/>
                  <a:pt x="4775348" y="6545908"/>
                </a:cubicBezTo>
                <a:cubicBezTo>
                  <a:pt x="4774884" y="6543228"/>
                  <a:pt x="4774652" y="6536829"/>
                  <a:pt x="4774652" y="6526712"/>
                </a:cubicBezTo>
                <a:lnTo>
                  <a:pt x="4774652" y="6512201"/>
                </a:lnTo>
                <a:cubicBezTo>
                  <a:pt x="4774652" y="6507364"/>
                  <a:pt x="4774471" y="6504019"/>
                  <a:pt x="4774108" y="6502165"/>
                </a:cubicBezTo>
                <a:cubicBezTo>
                  <a:pt x="4773463" y="6499182"/>
                  <a:pt x="4772335" y="6496713"/>
                  <a:pt x="4770722" y="6494758"/>
                </a:cubicBezTo>
                <a:cubicBezTo>
                  <a:pt x="4769110" y="6492803"/>
                  <a:pt x="4766591" y="6491181"/>
                  <a:pt x="4763165" y="6489891"/>
                </a:cubicBezTo>
                <a:cubicBezTo>
                  <a:pt x="4759738" y="6488601"/>
                  <a:pt x="4755285" y="6487956"/>
                  <a:pt x="4749803" y="6487956"/>
                </a:cubicBezTo>
                <a:close/>
                <a:moveTo>
                  <a:pt x="4644242" y="6487956"/>
                </a:moveTo>
                <a:cubicBezTo>
                  <a:pt x="4635374" y="6487956"/>
                  <a:pt x="4628159" y="6490939"/>
                  <a:pt x="4622597" y="6496904"/>
                </a:cubicBezTo>
                <a:cubicBezTo>
                  <a:pt x="4617034" y="6502870"/>
                  <a:pt x="4614253" y="6511254"/>
                  <a:pt x="4614253" y="6522056"/>
                </a:cubicBezTo>
                <a:cubicBezTo>
                  <a:pt x="4614253" y="6532496"/>
                  <a:pt x="4617004" y="6540608"/>
                  <a:pt x="4622506" y="6546392"/>
                </a:cubicBezTo>
                <a:cubicBezTo>
                  <a:pt x="4628008" y="6552176"/>
                  <a:pt x="4635455" y="6555068"/>
                  <a:pt x="4644847" y="6555068"/>
                </a:cubicBezTo>
                <a:cubicBezTo>
                  <a:pt x="4652303" y="6555068"/>
                  <a:pt x="4658430" y="6553254"/>
                  <a:pt x="4663227" y="6549627"/>
                </a:cubicBezTo>
                <a:cubicBezTo>
                  <a:pt x="4668023" y="6545999"/>
                  <a:pt x="4671309" y="6540900"/>
                  <a:pt x="4673082" y="6534330"/>
                </a:cubicBezTo>
                <a:lnTo>
                  <a:pt x="4661837" y="6532939"/>
                </a:lnTo>
                <a:cubicBezTo>
                  <a:pt x="4660183" y="6537535"/>
                  <a:pt x="4657946" y="6540880"/>
                  <a:pt x="4655125" y="6542976"/>
                </a:cubicBezTo>
                <a:cubicBezTo>
                  <a:pt x="4652303" y="6545072"/>
                  <a:pt x="4648898" y="6546120"/>
                  <a:pt x="4644908" y="6546120"/>
                </a:cubicBezTo>
                <a:cubicBezTo>
                  <a:pt x="4639546" y="6546120"/>
                  <a:pt x="4635072" y="6544246"/>
                  <a:pt x="4631485" y="6540497"/>
                </a:cubicBezTo>
                <a:cubicBezTo>
                  <a:pt x="4627897" y="6536749"/>
                  <a:pt x="4625902" y="6531347"/>
                  <a:pt x="4625499" y="6524293"/>
                </a:cubicBezTo>
                <a:lnTo>
                  <a:pt x="4673385" y="6524293"/>
                </a:lnTo>
                <a:cubicBezTo>
                  <a:pt x="4673425" y="6523004"/>
                  <a:pt x="4673445" y="6522036"/>
                  <a:pt x="4673445" y="6521391"/>
                </a:cubicBezTo>
                <a:cubicBezTo>
                  <a:pt x="4673445" y="6510790"/>
                  <a:pt x="4670724" y="6502568"/>
                  <a:pt x="4665283" y="6496723"/>
                </a:cubicBezTo>
                <a:cubicBezTo>
                  <a:pt x="4659841" y="6490878"/>
                  <a:pt x="4652828" y="6487956"/>
                  <a:pt x="4644242" y="6487956"/>
                </a:cubicBezTo>
                <a:close/>
                <a:moveTo>
                  <a:pt x="4574786" y="6487956"/>
                </a:moveTo>
                <a:cubicBezTo>
                  <a:pt x="4572246" y="6487956"/>
                  <a:pt x="4569918" y="6488682"/>
                  <a:pt x="4567802" y="6490133"/>
                </a:cubicBezTo>
                <a:cubicBezTo>
                  <a:pt x="4565687" y="6491584"/>
                  <a:pt x="4563379" y="6494587"/>
                  <a:pt x="4560879" y="6499142"/>
                </a:cubicBezTo>
                <a:lnTo>
                  <a:pt x="4560879" y="6489407"/>
                </a:lnTo>
                <a:lnTo>
                  <a:pt x="4551085" y="6489407"/>
                </a:lnTo>
                <a:lnTo>
                  <a:pt x="4551085" y="6553617"/>
                </a:lnTo>
                <a:lnTo>
                  <a:pt x="4561968" y="6553617"/>
                </a:lnTo>
                <a:lnTo>
                  <a:pt x="4561968" y="6520001"/>
                </a:lnTo>
                <a:cubicBezTo>
                  <a:pt x="4561968" y="6515406"/>
                  <a:pt x="4562572" y="6511173"/>
                  <a:pt x="4563782" y="6507304"/>
                </a:cubicBezTo>
                <a:cubicBezTo>
                  <a:pt x="4564588" y="6504764"/>
                  <a:pt x="4565938" y="6502779"/>
                  <a:pt x="4567832" y="6501348"/>
                </a:cubicBezTo>
                <a:cubicBezTo>
                  <a:pt x="4569727" y="6499917"/>
                  <a:pt x="4571863" y="6499202"/>
                  <a:pt x="4574241" y="6499202"/>
                </a:cubicBezTo>
                <a:cubicBezTo>
                  <a:pt x="4576902" y="6499202"/>
                  <a:pt x="4579562" y="6499988"/>
                  <a:pt x="4582222" y="6501560"/>
                </a:cubicBezTo>
                <a:lnTo>
                  <a:pt x="4585971" y="6491463"/>
                </a:lnTo>
                <a:cubicBezTo>
                  <a:pt x="4582182" y="6489125"/>
                  <a:pt x="4578453" y="6487956"/>
                  <a:pt x="4574786" y="6487956"/>
                </a:cubicBezTo>
                <a:close/>
                <a:moveTo>
                  <a:pt x="4513068" y="6487956"/>
                </a:moveTo>
                <a:cubicBezTo>
                  <a:pt x="4508876" y="6487956"/>
                  <a:pt x="4505309" y="6488772"/>
                  <a:pt x="4502367" y="6490405"/>
                </a:cubicBezTo>
                <a:cubicBezTo>
                  <a:pt x="4499424" y="6492037"/>
                  <a:pt x="4496784" y="6494486"/>
                  <a:pt x="4494446" y="6497751"/>
                </a:cubicBezTo>
                <a:lnTo>
                  <a:pt x="4494446" y="6489407"/>
                </a:lnTo>
                <a:lnTo>
                  <a:pt x="4484531" y="6489407"/>
                </a:lnTo>
                <a:lnTo>
                  <a:pt x="4484531" y="6578225"/>
                </a:lnTo>
                <a:lnTo>
                  <a:pt x="4495414" y="6578225"/>
                </a:lnTo>
                <a:lnTo>
                  <a:pt x="4495414" y="6546966"/>
                </a:lnTo>
                <a:cubicBezTo>
                  <a:pt x="4497268" y="6549304"/>
                  <a:pt x="4499636" y="6551239"/>
                  <a:pt x="4502518" y="6552771"/>
                </a:cubicBezTo>
                <a:cubicBezTo>
                  <a:pt x="4505400" y="6554302"/>
                  <a:pt x="4508655" y="6555068"/>
                  <a:pt x="4512282" y="6555068"/>
                </a:cubicBezTo>
                <a:cubicBezTo>
                  <a:pt x="4517241" y="6555068"/>
                  <a:pt x="4521966" y="6553668"/>
                  <a:pt x="4526461" y="6550866"/>
                </a:cubicBezTo>
                <a:cubicBezTo>
                  <a:pt x="4530956" y="6548065"/>
                  <a:pt x="4534381" y="6544034"/>
                  <a:pt x="4536739" y="6538774"/>
                </a:cubicBezTo>
                <a:cubicBezTo>
                  <a:pt x="4539097" y="6533514"/>
                  <a:pt x="4540276" y="6527599"/>
                  <a:pt x="4540276" y="6521029"/>
                </a:cubicBezTo>
                <a:cubicBezTo>
                  <a:pt x="4540276" y="6514902"/>
                  <a:pt x="4539208" y="6509269"/>
                  <a:pt x="4537072" y="6504130"/>
                </a:cubicBezTo>
                <a:cubicBezTo>
                  <a:pt x="4534935" y="6498990"/>
                  <a:pt x="4531771" y="6495010"/>
                  <a:pt x="4527579" y="6492188"/>
                </a:cubicBezTo>
                <a:cubicBezTo>
                  <a:pt x="4523387" y="6489367"/>
                  <a:pt x="4518550" y="6487956"/>
                  <a:pt x="4513068" y="6487956"/>
                </a:cubicBezTo>
                <a:close/>
                <a:moveTo>
                  <a:pt x="4443914" y="6487956"/>
                </a:moveTo>
                <a:cubicBezTo>
                  <a:pt x="4435974" y="6487956"/>
                  <a:pt x="4429243" y="6490334"/>
                  <a:pt x="4423720" y="6495091"/>
                </a:cubicBezTo>
                <a:cubicBezTo>
                  <a:pt x="4417110" y="6500814"/>
                  <a:pt x="4413805" y="6509621"/>
                  <a:pt x="4413805" y="6521512"/>
                </a:cubicBezTo>
                <a:cubicBezTo>
                  <a:pt x="4413805" y="6532355"/>
                  <a:pt x="4416576" y="6540658"/>
                  <a:pt x="4422118" y="6546422"/>
                </a:cubicBezTo>
                <a:cubicBezTo>
                  <a:pt x="4427660" y="6552186"/>
                  <a:pt x="4434926" y="6555068"/>
                  <a:pt x="4443914" y="6555068"/>
                </a:cubicBezTo>
                <a:cubicBezTo>
                  <a:pt x="4449517" y="6555068"/>
                  <a:pt x="4454687" y="6553758"/>
                  <a:pt x="4459423" y="6551138"/>
                </a:cubicBezTo>
                <a:cubicBezTo>
                  <a:pt x="4464159" y="6548518"/>
                  <a:pt x="4467766" y="6544840"/>
                  <a:pt x="4470245" y="6540104"/>
                </a:cubicBezTo>
                <a:cubicBezTo>
                  <a:pt x="4472725" y="6535368"/>
                  <a:pt x="4473964" y="6528868"/>
                  <a:pt x="4473964" y="6520605"/>
                </a:cubicBezTo>
                <a:cubicBezTo>
                  <a:pt x="4473964" y="6510407"/>
                  <a:pt x="4471162" y="6502416"/>
                  <a:pt x="4465559" y="6496632"/>
                </a:cubicBezTo>
                <a:cubicBezTo>
                  <a:pt x="4459957" y="6490848"/>
                  <a:pt x="4452742" y="6487956"/>
                  <a:pt x="4443914" y="6487956"/>
                </a:cubicBezTo>
                <a:close/>
                <a:moveTo>
                  <a:pt x="4403335" y="6487956"/>
                </a:moveTo>
                <a:cubicBezTo>
                  <a:pt x="4400796" y="6487956"/>
                  <a:pt x="4398469" y="6488682"/>
                  <a:pt x="4396352" y="6490133"/>
                </a:cubicBezTo>
                <a:cubicBezTo>
                  <a:pt x="4394236" y="6491584"/>
                  <a:pt x="4391928" y="6494587"/>
                  <a:pt x="4389429" y="6499142"/>
                </a:cubicBezTo>
                <a:lnTo>
                  <a:pt x="4389429" y="6489407"/>
                </a:lnTo>
                <a:lnTo>
                  <a:pt x="4379634" y="6489407"/>
                </a:lnTo>
                <a:lnTo>
                  <a:pt x="4379634" y="6553617"/>
                </a:lnTo>
                <a:lnTo>
                  <a:pt x="4390518" y="6553617"/>
                </a:lnTo>
                <a:lnTo>
                  <a:pt x="4390518" y="6520001"/>
                </a:lnTo>
                <a:cubicBezTo>
                  <a:pt x="4390518" y="6515406"/>
                  <a:pt x="4391122" y="6511173"/>
                  <a:pt x="4392331" y="6507304"/>
                </a:cubicBezTo>
                <a:cubicBezTo>
                  <a:pt x="4393137" y="6504764"/>
                  <a:pt x="4394488" y="6502779"/>
                  <a:pt x="4396383" y="6501348"/>
                </a:cubicBezTo>
                <a:cubicBezTo>
                  <a:pt x="4398277" y="6499917"/>
                  <a:pt x="4400414" y="6499202"/>
                  <a:pt x="4402791" y="6499202"/>
                </a:cubicBezTo>
                <a:cubicBezTo>
                  <a:pt x="4405452" y="6499202"/>
                  <a:pt x="4408112" y="6499988"/>
                  <a:pt x="4410772" y="6501560"/>
                </a:cubicBezTo>
                <a:lnTo>
                  <a:pt x="4414521" y="6491463"/>
                </a:lnTo>
                <a:cubicBezTo>
                  <a:pt x="4410732" y="6489125"/>
                  <a:pt x="4407003" y="6487956"/>
                  <a:pt x="4403335" y="6487956"/>
                </a:cubicBezTo>
                <a:close/>
                <a:moveTo>
                  <a:pt x="4044953" y="6487956"/>
                </a:moveTo>
                <a:cubicBezTo>
                  <a:pt x="4039431" y="6487956"/>
                  <a:pt x="4034574" y="6488712"/>
                  <a:pt x="4030381" y="6490223"/>
                </a:cubicBezTo>
                <a:cubicBezTo>
                  <a:pt x="4026189" y="6491735"/>
                  <a:pt x="4022985" y="6493891"/>
                  <a:pt x="4020768" y="6496693"/>
                </a:cubicBezTo>
                <a:cubicBezTo>
                  <a:pt x="4018551" y="6499494"/>
                  <a:pt x="4016959" y="6503172"/>
                  <a:pt x="4015992" y="6507727"/>
                </a:cubicBezTo>
                <a:lnTo>
                  <a:pt x="4026633" y="6509178"/>
                </a:lnTo>
                <a:cubicBezTo>
                  <a:pt x="4027802" y="6504623"/>
                  <a:pt x="4029606" y="6501449"/>
                  <a:pt x="4032044" y="6499655"/>
                </a:cubicBezTo>
                <a:cubicBezTo>
                  <a:pt x="4034483" y="6497862"/>
                  <a:pt x="4038262" y="6496965"/>
                  <a:pt x="4043381" y="6496965"/>
                </a:cubicBezTo>
                <a:cubicBezTo>
                  <a:pt x="4048862" y="6496965"/>
                  <a:pt x="4052994" y="6498194"/>
                  <a:pt x="4055775" y="6500653"/>
                </a:cubicBezTo>
                <a:cubicBezTo>
                  <a:pt x="4057831" y="6502467"/>
                  <a:pt x="4058859" y="6505591"/>
                  <a:pt x="4058859" y="6510025"/>
                </a:cubicBezTo>
                <a:cubicBezTo>
                  <a:pt x="4058859" y="6510428"/>
                  <a:pt x="4058838" y="6511375"/>
                  <a:pt x="4058799" y="6512866"/>
                </a:cubicBezTo>
                <a:cubicBezTo>
                  <a:pt x="4054647" y="6514317"/>
                  <a:pt x="4048177" y="6515567"/>
                  <a:pt x="4039390" y="6516615"/>
                </a:cubicBezTo>
                <a:cubicBezTo>
                  <a:pt x="4035077" y="6517139"/>
                  <a:pt x="4031853" y="6517683"/>
                  <a:pt x="4029717" y="6518247"/>
                </a:cubicBezTo>
                <a:cubicBezTo>
                  <a:pt x="4026814" y="6519053"/>
                  <a:pt x="4024204" y="6520243"/>
                  <a:pt x="4021887" y="6521815"/>
                </a:cubicBezTo>
                <a:cubicBezTo>
                  <a:pt x="4019569" y="6523387"/>
                  <a:pt x="4017695" y="6525472"/>
                  <a:pt x="4016264" y="6528072"/>
                </a:cubicBezTo>
                <a:cubicBezTo>
                  <a:pt x="4014833" y="6530672"/>
                  <a:pt x="4014118" y="6533544"/>
                  <a:pt x="4014118" y="6536688"/>
                </a:cubicBezTo>
                <a:cubicBezTo>
                  <a:pt x="4014118" y="6542049"/>
                  <a:pt x="4016012" y="6546453"/>
                  <a:pt x="4019801" y="6549899"/>
                </a:cubicBezTo>
                <a:cubicBezTo>
                  <a:pt x="4023590" y="6553345"/>
                  <a:pt x="4029011" y="6555068"/>
                  <a:pt x="4036065" y="6555068"/>
                </a:cubicBezTo>
                <a:cubicBezTo>
                  <a:pt x="4040337" y="6555068"/>
                  <a:pt x="4044338" y="6554363"/>
                  <a:pt x="4048067" y="6552952"/>
                </a:cubicBezTo>
                <a:cubicBezTo>
                  <a:pt x="4051795" y="6551541"/>
                  <a:pt x="4055675" y="6549123"/>
                  <a:pt x="4059705" y="6545697"/>
                </a:cubicBezTo>
                <a:cubicBezTo>
                  <a:pt x="4060028" y="6548720"/>
                  <a:pt x="4060753" y="6551360"/>
                  <a:pt x="4061882" y="6553617"/>
                </a:cubicBezTo>
                <a:lnTo>
                  <a:pt x="4073249" y="6553617"/>
                </a:lnTo>
                <a:cubicBezTo>
                  <a:pt x="4071878" y="6551158"/>
                  <a:pt x="4070961" y="6548589"/>
                  <a:pt x="4070498" y="6545908"/>
                </a:cubicBezTo>
                <a:cubicBezTo>
                  <a:pt x="4070034" y="6543228"/>
                  <a:pt x="4069802" y="6536829"/>
                  <a:pt x="4069802" y="6526712"/>
                </a:cubicBezTo>
                <a:lnTo>
                  <a:pt x="4069802" y="6512201"/>
                </a:lnTo>
                <a:cubicBezTo>
                  <a:pt x="4069802" y="6507364"/>
                  <a:pt x="4069621" y="6504019"/>
                  <a:pt x="4069258" y="6502165"/>
                </a:cubicBezTo>
                <a:cubicBezTo>
                  <a:pt x="4068613" y="6499182"/>
                  <a:pt x="4067485" y="6496713"/>
                  <a:pt x="4065873" y="6494758"/>
                </a:cubicBezTo>
                <a:cubicBezTo>
                  <a:pt x="4064260" y="6492803"/>
                  <a:pt x="4061741" y="6491181"/>
                  <a:pt x="4058315" y="6489891"/>
                </a:cubicBezTo>
                <a:cubicBezTo>
                  <a:pt x="4054889" y="6488601"/>
                  <a:pt x="4050434" y="6487956"/>
                  <a:pt x="4044953" y="6487956"/>
                </a:cubicBezTo>
                <a:close/>
                <a:moveTo>
                  <a:pt x="3914686" y="6487956"/>
                </a:moveTo>
                <a:cubicBezTo>
                  <a:pt x="3905778" y="6487956"/>
                  <a:pt x="3898966" y="6491483"/>
                  <a:pt x="3894250" y="6498537"/>
                </a:cubicBezTo>
                <a:lnTo>
                  <a:pt x="3894250" y="6489407"/>
                </a:lnTo>
                <a:lnTo>
                  <a:pt x="3884456" y="6489407"/>
                </a:lnTo>
                <a:lnTo>
                  <a:pt x="3884456" y="6553617"/>
                </a:lnTo>
                <a:lnTo>
                  <a:pt x="3895338" y="6553617"/>
                </a:lnTo>
                <a:lnTo>
                  <a:pt x="3895338" y="6518550"/>
                </a:lnTo>
                <a:cubicBezTo>
                  <a:pt x="3895338" y="6510327"/>
                  <a:pt x="3897021" y="6504744"/>
                  <a:pt x="3900387" y="6501802"/>
                </a:cubicBezTo>
                <a:cubicBezTo>
                  <a:pt x="3903753" y="6498859"/>
                  <a:pt x="3907753" y="6497388"/>
                  <a:pt x="3912389" y="6497388"/>
                </a:cubicBezTo>
                <a:cubicBezTo>
                  <a:pt x="3915291" y="6497388"/>
                  <a:pt x="3917820" y="6498043"/>
                  <a:pt x="3919977" y="6499353"/>
                </a:cubicBezTo>
                <a:cubicBezTo>
                  <a:pt x="3922133" y="6500663"/>
                  <a:pt x="3923635" y="6502416"/>
                  <a:pt x="3924481" y="6504613"/>
                </a:cubicBezTo>
                <a:cubicBezTo>
                  <a:pt x="3925328" y="6506810"/>
                  <a:pt x="3925751" y="6510125"/>
                  <a:pt x="3925751" y="6514559"/>
                </a:cubicBezTo>
                <a:lnTo>
                  <a:pt x="3925751" y="6553617"/>
                </a:lnTo>
                <a:lnTo>
                  <a:pt x="3936634" y="6553617"/>
                </a:lnTo>
                <a:lnTo>
                  <a:pt x="3936634" y="6514136"/>
                </a:lnTo>
                <a:cubicBezTo>
                  <a:pt x="3936634" y="6509097"/>
                  <a:pt x="3936432" y="6505571"/>
                  <a:pt x="3936029" y="6503555"/>
                </a:cubicBezTo>
                <a:cubicBezTo>
                  <a:pt x="3935384" y="6500452"/>
                  <a:pt x="3934256" y="6497771"/>
                  <a:pt x="3932643" y="6495514"/>
                </a:cubicBezTo>
                <a:cubicBezTo>
                  <a:pt x="3931031" y="6493257"/>
                  <a:pt x="3928603" y="6491433"/>
                  <a:pt x="3925358" y="6490042"/>
                </a:cubicBezTo>
                <a:cubicBezTo>
                  <a:pt x="3922113" y="6488651"/>
                  <a:pt x="3918556" y="6487956"/>
                  <a:pt x="3914686" y="6487956"/>
                </a:cubicBezTo>
                <a:close/>
                <a:moveTo>
                  <a:pt x="3844142" y="6487956"/>
                </a:moveTo>
                <a:cubicBezTo>
                  <a:pt x="3835274" y="6487956"/>
                  <a:pt x="3828059" y="6490939"/>
                  <a:pt x="3822497" y="6496904"/>
                </a:cubicBezTo>
                <a:cubicBezTo>
                  <a:pt x="3816934" y="6502870"/>
                  <a:pt x="3814153" y="6511254"/>
                  <a:pt x="3814153" y="6522056"/>
                </a:cubicBezTo>
                <a:cubicBezTo>
                  <a:pt x="3814153" y="6532496"/>
                  <a:pt x="3816904" y="6540608"/>
                  <a:pt x="3822406" y="6546392"/>
                </a:cubicBezTo>
                <a:cubicBezTo>
                  <a:pt x="3827908" y="6552176"/>
                  <a:pt x="3835355" y="6555068"/>
                  <a:pt x="3844746" y="6555068"/>
                </a:cubicBezTo>
                <a:cubicBezTo>
                  <a:pt x="3852203" y="6555068"/>
                  <a:pt x="3858330" y="6553254"/>
                  <a:pt x="3863127" y="6549627"/>
                </a:cubicBezTo>
                <a:cubicBezTo>
                  <a:pt x="3867923" y="6545999"/>
                  <a:pt x="3871209" y="6540900"/>
                  <a:pt x="3872982" y="6534330"/>
                </a:cubicBezTo>
                <a:lnTo>
                  <a:pt x="3861736" y="6532939"/>
                </a:lnTo>
                <a:cubicBezTo>
                  <a:pt x="3860084" y="6537535"/>
                  <a:pt x="3857847" y="6540880"/>
                  <a:pt x="3855025" y="6542976"/>
                </a:cubicBezTo>
                <a:cubicBezTo>
                  <a:pt x="3852203" y="6545072"/>
                  <a:pt x="3848797" y="6546120"/>
                  <a:pt x="3844807" y="6546120"/>
                </a:cubicBezTo>
                <a:cubicBezTo>
                  <a:pt x="3839446" y="6546120"/>
                  <a:pt x="3834972" y="6544246"/>
                  <a:pt x="3831384" y="6540497"/>
                </a:cubicBezTo>
                <a:cubicBezTo>
                  <a:pt x="3827797" y="6536749"/>
                  <a:pt x="3825802" y="6531347"/>
                  <a:pt x="3825399" y="6524293"/>
                </a:cubicBezTo>
                <a:lnTo>
                  <a:pt x="3873284" y="6524293"/>
                </a:lnTo>
                <a:cubicBezTo>
                  <a:pt x="3873325" y="6523004"/>
                  <a:pt x="3873345" y="6522036"/>
                  <a:pt x="3873345" y="6521391"/>
                </a:cubicBezTo>
                <a:cubicBezTo>
                  <a:pt x="3873345" y="6510790"/>
                  <a:pt x="3870624" y="6502568"/>
                  <a:pt x="3865182" y="6496723"/>
                </a:cubicBezTo>
                <a:cubicBezTo>
                  <a:pt x="3859741" y="6490878"/>
                  <a:pt x="3852727" y="6487956"/>
                  <a:pt x="3844142" y="6487956"/>
                </a:cubicBezTo>
                <a:close/>
                <a:moveTo>
                  <a:pt x="3657511" y="6487956"/>
                </a:moveTo>
                <a:cubicBezTo>
                  <a:pt x="3648603" y="6487956"/>
                  <a:pt x="3641791" y="6491483"/>
                  <a:pt x="3637075" y="6498537"/>
                </a:cubicBezTo>
                <a:lnTo>
                  <a:pt x="3637075" y="6489407"/>
                </a:lnTo>
                <a:lnTo>
                  <a:pt x="3627281" y="6489407"/>
                </a:lnTo>
                <a:lnTo>
                  <a:pt x="3627281" y="6553617"/>
                </a:lnTo>
                <a:lnTo>
                  <a:pt x="3638164" y="6553617"/>
                </a:lnTo>
                <a:lnTo>
                  <a:pt x="3638164" y="6518550"/>
                </a:lnTo>
                <a:cubicBezTo>
                  <a:pt x="3638164" y="6510327"/>
                  <a:pt x="3639846" y="6504744"/>
                  <a:pt x="3643212" y="6501802"/>
                </a:cubicBezTo>
                <a:cubicBezTo>
                  <a:pt x="3646578" y="6498859"/>
                  <a:pt x="3650578" y="6497388"/>
                  <a:pt x="3655214" y="6497388"/>
                </a:cubicBezTo>
                <a:cubicBezTo>
                  <a:pt x="3658116" y="6497388"/>
                  <a:pt x="3660645" y="6498043"/>
                  <a:pt x="3662802" y="6499353"/>
                </a:cubicBezTo>
                <a:cubicBezTo>
                  <a:pt x="3664958" y="6500663"/>
                  <a:pt x="3666459" y="6502416"/>
                  <a:pt x="3667306" y="6504613"/>
                </a:cubicBezTo>
                <a:cubicBezTo>
                  <a:pt x="3668152" y="6506810"/>
                  <a:pt x="3668576" y="6510125"/>
                  <a:pt x="3668576" y="6514559"/>
                </a:cubicBezTo>
                <a:lnTo>
                  <a:pt x="3668576" y="6553617"/>
                </a:lnTo>
                <a:lnTo>
                  <a:pt x="3679459" y="6553617"/>
                </a:lnTo>
                <a:lnTo>
                  <a:pt x="3679459" y="6514136"/>
                </a:lnTo>
                <a:cubicBezTo>
                  <a:pt x="3679459" y="6509097"/>
                  <a:pt x="3679257" y="6505571"/>
                  <a:pt x="3678854" y="6503555"/>
                </a:cubicBezTo>
                <a:cubicBezTo>
                  <a:pt x="3678209" y="6500452"/>
                  <a:pt x="3677081" y="6497771"/>
                  <a:pt x="3675468" y="6495514"/>
                </a:cubicBezTo>
                <a:cubicBezTo>
                  <a:pt x="3673856" y="6493257"/>
                  <a:pt x="3671428" y="6491433"/>
                  <a:pt x="3668183" y="6490042"/>
                </a:cubicBezTo>
                <a:cubicBezTo>
                  <a:pt x="3664938" y="6488651"/>
                  <a:pt x="3661381" y="6487956"/>
                  <a:pt x="3657511" y="6487956"/>
                </a:cubicBezTo>
                <a:close/>
                <a:moveTo>
                  <a:pt x="3586665" y="6487956"/>
                </a:moveTo>
                <a:cubicBezTo>
                  <a:pt x="3578724" y="6487956"/>
                  <a:pt x="3571992" y="6490334"/>
                  <a:pt x="3566470" y="6495091"/>
                </a:cubicBezTo>
                <a:cubicBezTo>
                  <a:pt x="3559860" y="6500814"/>
                  <a:pt x="3556555" y="6509621"/>
                  <a:pt x="3556555" y="6521512"/>
                </a:cubicBezTo>
                <a:cubicBezTo>
                  <a:pt x="3556555" y="6532355"/>
                  <a:pt x="3559326" y="6540658"/>
                  <a:pt x="3564868" y="6546422"/>
                </a:cubicBezTo>
                <a:cubicBezTo>
                  <a:pt x="3570411" y="6552186"/>
                  <a:pt x="3577676" y="6555068"/>
                  <a:pt x="3586665" y="6555068"/>
                </a:cubicBezTo>
                <a:cubicBezTo>
                  <a:pt x="3592267" y="6555068"/>
                  <a:pt x="3597437" y="6553758"/>
                  <a:pt x="3602173" y="6551138"/>
                </a:cubicBezTo>
                <a:cubicBezTo>
                  <a:pt x="3606909" y="6548518"/>
                  <a:pt x="3610516" y="6544840"/>
                  <a:pt x="3612995" y="6540104"/>
                </a:cubicBezTo>
                <a:cubicBezTo>
                  <a:pt x="3615474" y="6535368"/>
                  <a:pt x="3616714" y="6528868"/>
                  <a:pt x="3616714" y="6520605"/>
                </a:cubicBezTo>
                <a:cubicBezTo>
                  <a:pt x="3616714" y="6510407"/>
                  <a:pt x="3613913" y="6502416"/>
                  <a:pt x="3608309" y="6496632"/>
                </a:cubicBezTo>
                <a:cubicBezTo>
                  <a:pt x="3602707" y="6490848"/>
                  <a:pt x="3595492" y="6487956"/>
                  <a:pt x="3586665" y="6487956"/>
                </a:cubicBezTo>
                <a:close/>
                <a:moveTo>
                  <a:pt x="3225017" y="6487956"/>
                </a:moveTo>
                <a:cubicBezTo>
                  <a:pt x="3216149" y="6487956"/>
                  <a:pt x="3208934" y="6490939"/>
                  <a:pt x="3203372" y="6496904"/>
                </a:cubicBezTo>
                <a:cubicBezTo>
                  <a:pt x="3197809" y="6502870"/>
                  <a:pt x="3195028" y="6511254"/>
                  <a:pt x="3195028" y="6522056"/>
                </a:cubicBezTo>
                <a:cubicBezTo>
                  <a:pt x="3195028" y="6532496"/>
                  <a:pt x="3197779" y="6540608"/>
                  <a:pt x="3203281" y="6546392"/>
                </a:cubicBezTo>
                <a:cubicBezTo>
                  <a:pt x="3208783" y="6552176"/>
                  <a:pt x="3216230" y="6555068"/>
                  <a:pt x="3225621" y="6555068"/>
                </a:cubicBezTo>
                <a:cubicBezTo>
                  <a:pt x="3233078" y="6555068"/>
                  <a:pt x="3239205" y="6553254"/>
                  <a:pt x="3244002" y="6549627"/>
                </a:cubicBezTo>
                <a:cubicBezTo>
                  <a:pt x="3248798" y="6545999"/>
                  <a:pt x="3252084" y="6540900"/>
                  <a:pt x="3253857" y="6534330"/>
                </a:cubicBezTo>
                <a:lnTo>
                  <a:pt x="3242611" y="6532939"/>
                </a:lnTo>
                <a:cubicBezTo>
                  <a:pt x="3240959" y="6537535"/>
                  <a:pt x="3238722" y="6540880"/>
                  <a:pt x="3235900" y="6542976"/>
                </a:cubicBezTo>
                <a:cubicBezTo>
                  <a:pt x="3233078" y="6545072"/>
                  <a:pt x="3229672" y="6546120"/>
                  <a:pt x="3225682" y="6546120"/>
                </a:cubicBezTo>
                <a:cubicBezTo>
                  <a:pt x="3220321" y="6546120"/>
                  <a:pt x="3215847" y="6544246"/>
                  <a:pt x="3212259" y="6540497"/>
                </a:cubicBezTo>
                <a:cubicBezTo>
                  <a:pt x="3208672" y="6536749"/>
                  <a:pt x="3206677" y="6531347"/>
                  <a:pt x="3206274" y="6524293"/>
                </a:cubicBezTo>
                <a:lnTo>
                  <a:pt x="3254159" y="6524293"/>
                </a:lnTo>
                <a:cubicBezTo>
                  <a:pt x="3254200" y="6523004"/>
                  <a:pt x="3254220" y="6522036"/>
                  <a:pt x="3254220" y="6521391"/>
                </a:cubicBezTo>
                <a:cubicBezTo>
                  <a:pt x="3254220" y="6510790"/>
                  <a:pt x="3251499" y="6502568"/>
                  <a:pt x="3246057" y="6496723"/>
                </a:cubicBezTo>
                <a:cubicBezTo>
                  <a:pt x="3240616" y="6490878"/>
                  <a:pt x="3233602" y="6487956"/>
                  <a:pt x="3225017" y="6487956"/>
                </a:cubicBezTo>
                <a:close/>
                <a:moveTo>
                  <a:pt x="3136511" y="6487956"/>
                </a:moveTo>
                <a:cubicBezTo>
                  <a:pt x="3133971" y="6487956"/>
                  <a:pt x="3131643" y="6488682"/>
                  <a:pt x="3129527" y="6490133"/>
                </a:cubicBezTo>
                <a:cubicBezTo>
                  <a:pt x="3127411" y="6491584"/>
                  <a:pt x="3125104" y="6494587"/>
                  <a:pt x="3122604" y="6499142"/>
                </a:cubicBezTo>
                <a:lnTo>
                  <a:pt x="3122604" y="6489407"/>
                </a:lnTo>
                <a:lnTo>
                  <a:pt x="3112810" y="6489407"/>
                </a:lnTo>
                <a:lnTo>
                  <a:pt x="3112810" y="6553617"/>
                </a:lnTo>
                <a:lnTo>
                  <a:pt x="3123693" y="6553617"/>
                </a:lnTo>
                <a:lnTo>
                  <a:pt x="3123693" y="6520001"/>
                </a:lnTo>
                <a:cubicBezTo>
                  <a:pt x="3123693" y="6515406"/>
                  <a:pt x="3124297" y="6511173"/>
                  <a:pt x="3125506" y="6507304"/>
                </a:cubicBezTo>
                <a:cubicBezTo>
                  <a:pt x="3126313" y="6504764"/>
                  <a:pt x="3127663" y="6502779"/>
                  <a:pt x="3129558" y="6501348"/>
                </a:cubicBezTo>
                <a:cubicBezTo>
                  <a:pt x="3131452" y="6499917"/>
                  <a:pt x="3133588" y="6499202"/>
                  <a:pt x="3135966" y="6499202"/>
                </a:cubicBezTo>
                <a:cubicBezTo>
                  <a:pt x="3138627" y="6499202"/>
                  <a:pt x="3141287" y="6499988"/>
                  <a:pt x="3143947" y="6501560"/>
                </a:cubicBezTo>
                <a:lnTo>
                  <a:pt x="3146474" y="6494754"/>
                </a:lnTo>
                <a:lnTo>
                  <a:pt x="3168867" y="6553617"/>
                </a:lnTo>
                <a:lnTo>
                  <a:pt x="3179024" y="6553617"/>
                </a:lnTo>
                <a:lnTo>
                  <a:pt x="3203330" y="6489407"/>
                </a:lnTo>
                <a:lnTo>
                  <a:pt x="3192144" y="6489407"/>
                </a:lnTo>
                <a:lnTo>
                  <a:pt x="3177876" y="6528586"/>
                </a:lnTo>
                <a:cubicBezTo>
                  <a:pt x="3176142" y="6533343"/>
                  <a:pt x="3174792" y="6537414"/>
                  <a:pt x="3173825" y="6540799"/>
                </a:cubicBezTo>
                <a:cubicBezTo>
                  <a:pt x="3172575" y="6536325"/>
                  <a:pt x="3171204" y="6532012"/>
                  <a:pt x="3169713" y="6527861"/>
                </a:cubicBezTo>
                <a:lnTo>
                  <a:pt x="3155928" y="6489407"/>
                </a:lnTo>
                <a:lnTo>
                  <a:pt x="3144440" y="6489407"/>
                </a:lnTo>
                <a:lnTo>
                  <a:pt x="3144887" y="6490582"/>
                </a:lnTo>
                <a:close/>
                <a:moveTo>
                  <a:pt x="3072617" y="6487956"/>
                </a:moveTo>
                <a:cubicBezTo>
                  <a:pt x="3063749" y="6487956"/>
                  <a:pt x="3056534" y="6490939"/>
                  <a:pt x="3050972" y="6496904"/>
                </a:cubicBezTo>
                <a:cubicBezTo>
                  <a:pt x="3045409" y="6502870"/>
                  <a:pt x="3042628" y="6511254"/>
                  <a:pt x="3042628" y="6522056"/>
                </a:cubicBezTo>
                <a:cubicBezTo>
                  <a:pt x="3042628" y="6532496"/>
                  <a:pt x="3045379" y="6540608"/>
                  <a:pt x="3050881" y="6546392"/>
                </a:cubicBezTo>
                <a:cubicBezTo>
                  <a:pt x="3056383" y="6552176"/>
                  <a:pt x="3063830" y="6555068"/>
                  <a:pt x="3073221" y="6555068"/>
                </a:cubicBezTo>
                <a:cubicBezTo>
                  <a:pt x="3080679" y="6555068"/>
                  <a:pt x="3086805" y="6553254"/>
                  <a:pt x="3091602" y="6549627"/>
                </a:cubicBezTo>
                <a:cubicBezTo>
                  <a:pt x="3096399" y="6545999"/>
                  <a:pt x="3099684" y="6540900"/>
                  <a:pt x="3101457" y="6534330"/>
                </a:cubicBezTo>
                <a:lnTo>
                  <a:pt x="3090211" y="6532939"/>
                </a:lnTo>
                <a:cubicBezTo>
                  <a:pt x="3088559" y="6537535"/>
                  <a:pt x="3086322" y="6540880"/>
                  <a:pt x="3083500" y="6542976"/>
                </a:cubicBezTo>
                <a:cubicBezTo>
                  <a:pt x="3080679" y="6545072"/>
                  <a:pt x="3077272" y="6546120"/>
                  <a:pt x="3073282" y="6546120"/>
                </a:cubicBezTo>
                <a:cubicBezTo>
                  <a:pt x="3067921" y="6546120"/>
                  <a:pt x="3063447" y="6544246"/>
                  <a:pt x="3059859" y="6540497"/>
                </a:cubicBezTo>
                <a:cubicBezTo>
                  <a:pt x="3056272" y="6536749"/>
                  <a:pt x="3054277" y="6531347"/>
                  <a:pt x="3053874" y="6524293"/>
                </a:cubicBezTo>
                <a:lnTo>
                  <a:pt x="3101759" y="6524293"/>
                </a:lnTo>
                <a:cubicBezTo>
                  <a:pt x="3101800" y="6523004"/>
                  <a:pt x="3101820" y="6522036"/>
                  <a:pt x="3101820" y="6521391"/>
                </a:cubicBezTo>
                <a:cubicBezTo>
                  <a:pt x="3101820" y="6510790"/>
                  <a:pt x="3099099" y="6502568"/>
                  <a:pt x="3093657" y="6496723"/>
                </a:cubicBezTo>
                <a:cubicBezTo>
                  <a:pt x="3088216" y="6490878"/>
                  <a:pt x="3081202" y="6487956"/>
                  <a:pt x="3072617" y="6487956"/>
                </a:cubicBezTo>
                <a:close/>
                <a:moveTo>
                  <a:pt x="3000682" y="6487956"/>
                </a:moveTo>
                <a:cubicBezTo>
                  <a:pt x="2997336" y="6487956"/>
                  <a:pt x="2994202" y="6488389"/>
                  <a:pt x="2991280" y="6489256"/>
                </a:cubicBezTo>
                <a:cubicBezTo>
                  <a:pt x="2988357" y="6490123"/>
                  <a:pt x="2986050" y="6491181"/>
                  <a:pt x="2984357" y="6492430"/>
                </a:cubicBezTo>
                <a:cubicBezTo>
                  <a:pt x="2982100" y="6494043"/>
                  <a:pt x="2980316" y="6496068"/>
                  <a:pt x="2979006" y="6498507"/>
                </a:cubicBezTo>
                <a:cubicBezTo>
                  <a:pt x="2977696" y="6500945"/>
                  <a:pt x="2977041" y="6503595"/>
                  <a:pt x="2977041" y="6506457"/>
                </a:cubicBezTo>
                <a:cubicBezTo>
                  <a:pt x="2977041" y="6509601"/>
                  <a:pt x="2977837" y="6512473"/>
                  <a:pt x="2979430" y="6515073"/>
                </a:cubicBezTo>
                <a:cubicBezTo>
                  <a:pt x="2981022" y="6517673"/>
                  <a:pt x="2983360" y="6519708"/>
                  <a:pt x="2986443" y="6521180"/>
                </a:cubicBezTo>
                <a:cubicBezTo>
                  <a:pt x="2989527" y="6522651"/>
                  <a:pt x="2995059" y="6524394"/>
                  <a:pt x="3003040" y="6526410"/>
                </a:cubicBezTo>
                <a:cubicBezTo>
                  <a:pt x="3008965" y="6527901"/>
                  <a:pt x="3012673" y="6529130"/>
                  <a:pt x="3014165" y="6530098"/>
                </a:cubicBezTo>
                <a:cubicBezTo>
                  <a:pt x="3016301" y="6531509"/>
                  <a:pt x="3017369" y="6533443"/>
                  <a:pt x="3017369" y="6535902"/>
                </a:cubicBezTo>
                <a:cubicBezTo>
                  <a:pt x="3017369" y="6538643"/>
                  <a:pt x="3016160" y="6541031"/>
                  <a:pt x="3013741" y="6543067"/>
                </a:cubicBezTo>
                <a:cubicBezTo>
                  <a:pt x="3011323" y="6545102"/>
                  <a:pt x="3007614" y="6546120"/>
                  <a:pt x="3002616" y="6546120"/>
                </a:cubicBezTo>
                <a:cubicBezTo>
                  <a:pt x="2997659" y="6546120"/>
                  <a:pt x="2993799" y="6544971"/>
                  <a:pt x="2991038" y="6542674"/>
                </a:cubicBezTo>
                <a:cubicBezTo>
                  <a:pt x="2988277" y="6540376"/>
                  <a:pt x="2986594" y="6537071"/>
                  <a:pt x="2985990" y="6532758"/>
                </a:cubicBezTo>
                <a:lnTo>
                  <a:pt x="2975227" y="6534451"/>
                </a:lnTo>
                <a:cubicBezTo>
                  <a:pt x="2976437" y="6541263"/>
                  <a:pt x="2979228" y="6546402"/>
                  <a:pt x="2983601" y="6549869"/>
                </a:cubicBezTo>
                <a:cubicBezTo>
                  <a:pt x="2987975" y="6553335"/>
                  <a:pt x="2994333" y="6555068"/>
                  <a:pt x="3002677" y="6555068"/>
                </a:cubicBezTo>
                <a:cubicBezTo>
                  <a:pt x="3007716" y="6555068"/>
                  <a:pt x="3012230" y="6554192"/>
                  <a:pt x="3016220" y="6552438"/>
                </a:cubicBezTo>
                <a:cubicBezTo>
                  <a:pt x="3020211" y="6550685"/>
                  <a:pt x="3023264" y="6548206"/>
                  <a:pt x="3025380" y="6545001"/>
                </a:cubicBezTo>
                <a:cubicBezTo>
                  <a:pt x="3027496" y="6541797"/>
                  <a:pt x="3028554" y="6538381"/>
                  <a:pt x="3028554" y="6534753"/>
                </a:cubicBezTo>
                <a:cubicBezTo>
                  <a:pt x="3028554" y="6531045"/>
                  <a:pt x="3027688" y="6527941"/>
                  <a:pt x="3025955" y="6525442"/>
                </a:cubicBezTo>
                <a:cubicBezTo>
                  <a:pt x="3024222" y="6522943"/>
                  <a:pt x="3021833" y="6521039"/>
                  <a:pt x="3018790" y="6519729"/>
                </a:cubicBezTo>
                <a:cubicBezTo>
                  <a:pt x="3015746" y="6518419"/>
                  <a:pt x="3010376" y="6516736"/>
                  <a:pt x="3002677" y="6514680"/>
                </a:cubicBezTo>
                <a:cubicBezTo>
                  <a:pt x="2997356" y="6513229"/>
                  <a:pt x="2994152" y="6512302"/>
                  <a:pt x="2993064" y="6511899"/>
                </a:cubicBezTo>
                <a:cubicBezTo>
                  <a:pt x="2991169" y="6511133"/>
                  <a:pt x="2989778" y="6510166"/>
                  <a:pt x="2988892" y="6508997"/>
                </a:cubicBezTo>
                <a:cubicBezTo>
                  <a:pt x="2988005" y="6507868"/>
                  <a:pt x="2987562" y="6506598"/>
                  <a:pt x="2987562" y="6505188"/>
                </a:cubicBezTo>
                <a:cubicBezTo>
                  <a:pt x="2987562" y="6502971"/>
                  <a:pt x="2988629" y="6501036"/>
                  <a:pt x="2990766" y="6499383"/>
                </a:cubicBezTo>
                <a:cubicBezTo>
                  <a:pt x="2992902" y="6497731"/>
                  <a:pt x="2996470" y="6496904"/>
                  <a:pt x="3001468" y="6496904"/>
                </a:cubicBezTo>
                <a:cubicBezTo>
                  <a:pt x="3005700" y="6496904"/>
                  <a:pt x="3008975" y="6497832"/>
                  <a:pt x="3011293" y="6499686"/>
                </a:cubicBezTo>
                <a:cubicBezTo>
                  <a:pt x="3013611" y="6501540"/>
                  <a:pt x="3015011" y="6504119"/>
                  <a:pt x="3015495" y="6507425"/>
                </a:cubicBezTo>
                <a:lnTo>
                  <a:pt x="3026136" y="6505974"/>
                </a:lnTo>
                <a:cubicBezTo>
                  <a:pt x="3025451" y="6501822"/>
                  <a:pt x="3024201" y="6498507"/>
                  <a:pt x="3022387" y="6496028"/>
                </a:cubicBezTo>
                <a:cubicBezTo>
                  <a:pt x="3020574" y="6493549"/>
                  <a:pt x="3017762" y="6491584"/>
                  <a:pt x="3013953" y="6490133"/>
                </a:cubicBezTo>
                <a:cubicBezTo>
                  <a:pt x="3010144" y="6488682"/>
                  <a:pt x="3005720" y="6487956"/>
                  <a:pt x="3000682" y="6487956"/>
                </a:cubicBezTo>
                <a:close/>
                <a:moveTo>
                  <a:pt x="2939267" y="6487956"/>
                </a:moveTo>
                <a:cubicBezTo>
                  <a:pt x="2930399" y="6487956"/>
                  <a:pt x="2923184" y="6490939"/>
                  <a:pt x="2917622" y="6496904"/>
                </a:cubicBezTo>
                <a:cubicBezTo>
                  <a:pt x="2912059" y="6502870"/>
                  <a:pt x="2909278" y="6511254"/>
                  <a:pt x="2909278" y="6522056"/>
                </a:cubicBezTo>
                <a:cubicBezTo>
                  <a:pt x="2909278" y="6532496"/>
                  <a:pt x="2912029" y="6540608"/>
                  <a:pt x="2917531" y="6546392"/>
                </a:cubicBezTo>
                <a:cubicBezTo>
                  <a:pt x="2923033" y="6552176"/>
                  <a:pt x="2930480" y="6555068"/>
                  <a:pt x="2939871" y="6555068"/>
                </a:cubicBezTo>
                <a:cubicBezTo>
                  <a:pt x="2947329" y="6555068"/>
                  <a:pt x="2953455" y="6553254"/>
                  <a:pt x="2958252" y="6549627"/>
                </a:cubicBezTo>
                <a:cubicBezTo>
                  <a:pt x="2963049" y="6545999"/>
                  <a:pt x="2966333" y="6540900"/>
                  <a:pt x="2968107" y="6534330"/>
                </a:cubicBezTo>
                <a:lnTo>
                  <a:pt x="2956861" y="6532939"/>
                </a:lnTo>
                <a:cubicBezTo>
                  <a:pt x="2955208" y="6537535"/>
                  <a:pt x="2952971" y="6540880"/>
                  <a:pt x="2950150" y="6542976"/>
                </a:cubicBezTo>
                <a:cubicBezTo>
                  <a:pt x="2947329" y="6545072"/>
                  <a:pt x="2943922" y="6546120"/>
                  <a:pt x="2939932" y="6546120"/>
                </a:cubicBezTo>
                <a:cubicBezTo>
                  <a:pt x="2934571" y="6546120"/>
                  <a:pt x="2930097" y="6544246"/>
                  <a:pt x="2926509" y="6540497"/>
                </a:cubicBezTo>
                <a:cubicBezTo>
                  <a:pt x="2922922" y="6536749"/>
                  <a:pt x="2920926" y="6531347"/>
                  <a:pt x="2920524" y="6524293"/>
                </a:cubicBezTo>
                <a:lnTo>
                  <a:pt x="2968409" y="6524293"/>
                </a:lnTo>
                <a:cubicBezTo>
                  <a:pt x="2968449" y="6523004"/>
                  <a:pt x="2968470" y="6522036"/>
                  <a:pt x="2968470" y="6521391"/>
                </a:cubicBezTo>
                <a:cubicBezTo>
                  <a:pt x="2968470" y="6510790"/>
                  <a:pt x="2965749" y="6502568"/>
                  <a:pt x="2960307" y="6496723"/>
                </a:cubicBezTo>
                <a:cubicBezTo>
                  <a:pt x="2954866" y="6490878"/>
                  <a:pt x="2947852" y="6487956"/>
                  <a:pt x="2939267" y="6487956"/>
                </a:cubicBezTo>
                <a:close/>
                <a:moveTo>
                  <a:pt x="2743507" y="6487956"/>
                </a:moveTo>
                <a:cubicBezTo>
                  <a:pt x="2740161" y="6487956"/>
                  <a:pt x="2737027" y="6488389"/>
                  <a:pt x="2734105" y="6489256"/>
                </a:cubicBezTo>
                <a:cubicBezTo>
                  <a:pt x="2731182" y="6490123"/>
                  <a:pt x="2728875" y="6491181"/>
                  <a:pt x="2727182" y="6492430"/>
                </a:cubicBezTo>
                <a:cubicBezTo>
                  <a:pt x="2724925" y="6494043"/>
                  <a:pt x="2723141" y="6496068"/>
                  <a:pt x="2721831" y="6498507"/>
                </a:cubicBezTo>
                <a:cubicBezTo>
                  <a:pt x="2720521" y="6500945"/>
                  <a:pt x="2719866" y="6503595"/>
                  <a:pt x="2719866" y="6506457"/>
                </a:cubicBezTo>
                <a:cubicBezTo>
                  <a:pt x="2719866" y="6509601"/>
                  <a:pt x="2720662" y="6512473"/>
                  <a:pt x="2722255" y="6515073"/>
                </a:cubicBezTo>
                <a:cubicBezTo>
                  <a:pt x="2723847" y="6517673"/>
                  <a:pt x="2726185" y="6519708"/>
                  <a:pt x="2729268" y="6521180"/>
                </a:cubicBezTo>
                <a:cubicBezTo>
                  <a:pt x="2732352" y="6522651"/>
                  <a:pt x="2737884" y="6524394"/>
                  <a:pt x="2745864" y="6526410"/>
                </a:cubicBezTo>
                <a:cubicBezTo>
                  <a:pt x="2751790" y="6527901"/>
                  <a:pt x="2755498" y="6529130"/>
                  <a:pt x="2756990" y="6530098"/>
                </a:cubicBezTo>
                <a:cubicBezTo>
                  <a:pt x="2759126" y="6531509"/>
                  <a:pt x="2760194" y="6533443"/>
                  <a:pt x="2760194" y="6535902"/>
                </a:cubicBezTo>
                <a:cubicBezTo>
                  <a:pt x="2760194" y="6538643"/>
                  <a:pt x="2758985" y="6541031"/>
                  <a:pt x="2756566" y="6543067"/>
                </a:cubicBezTo>
                <a:cubicBezTo>
                  <a:pt x="2754148" y="6545102"/>
                  <a:pt x="2750439" y="6546120"/>
                  <a:pt x="2745441" y="6546120"/>
                </a:cubicBezTo>
                <a:cubicBezTo>
                  <a:pt x="2740483" y="6546120"/>
                  <a:pt x="2736624" y="6544971"/>
                  <a:pt x="2733863" y="6542674"/>
                </a:cubicBezTo>
                <a:cubicBezTo>
                  <a:pt x="2731102" y="6540376"/>
                  <a:pt x="2729419" y="6537071"/>
                  <a:pt x="2728814" y="6532758"/>
                </a:cubicBezTo>
                <a:lnTo>
                  <a:pt x="2718052" y="6534451"/>
                </a:lnTo>
                <a:cubicBezTo>
                  <a:pt x="2719261" y="6541263"/>
                  <a:pt x="2722053" y="6546402"/>
                  <a:pt x="2726426" y="6549869"/>
                </a:cubicBezTo>
                <a:cubicBezTo>
                  <a:pt x="2730800" y="6553335"/>
                  <a:pt x="2737158" y="6555068"/>
                  <a:pt x="2745502" y="6555068"/>
                </a:cubicBezTo>
                <a:cubicBezTo>
                  <a:pt x="2750541" y="6555068"/>
                  <a:pt x="2755055" y="6554192"/>
                  <a:pt x="2759045" y="6552438"/>
                </a:cubicBezTo>
                <a:cubicBezTo>
                  <a:pt x="2763036" y="6550685"/>
                  <a:pt x="2766089" y="6548206"/>
                  <a:pt x="2768205" y="6545001"/>
                </a:cubicBezTo>
                <a:cubicBezTo>
                  <a:pt x="2770321" y="6541797"/>
                  <a:pt x="2771379" y="6538381"/>
                  <a:pt x="2771379" y="6534753"/>
                </a:cubicBezTo>
                <a:cubicBezTo>
                  <a:pt x="2771379" y="6531045"/>
                  <a:pt x="2770513" y="6527941"/>
                  <a:pt x="2768780" y="6525442"/>
                </a:cubicBezTo>
                <a:cubicBezTo>
                  <a:pt x="2767047" y="6522943"/>
                  <a:pt x="2764658" y="6521039"/>
                  <a:pt x="2761615" y="6519729"/>
                </a:cubicBezTo>
                <a:cubicBezTo>
                  <a:pt x="2758571" y="6518419"/>
                  <a:pt x="2753201" y="6516736"/>
                  <a:pt x="2745502" y="6514680"/>
                </a:cubicBezTo>
                <a:cubicBezTo>
                  <a:pt x="2740181" y="6513229"/>
                  <a:pt x="2736977" y="6512302"/>
                  <a:pt x="2735889" y="6511899"/>
                </a:cubicBezTo>
                <a:cubicBezTo>
                  <a:pt x="2733994" y="6511133"/>
                  <a:pt x="2732603" y="6510166"/>
                  <a:pt x="2731717" y="6508997"/>
                </a:cubicBezTo>
                <a:cubicBezTo>
                  <a:pt x="2730830" y="6507868"/>
                  <a:pt x="2730387" y="6506598"/>
                  <a:pt x="2730387" y="6505188"/>
                </a:cubicBezTo>
                <a:cubicBezTo>
                  <a:pt x="2730387" y="6502971"/>
                  <a:pt x="2731455" y="6501036"/>
                  <a:pt x="2733591" y="6499383"/>
                </a:cubicBezTo>
                <a:cubicBezTo>
                  <a:pt x="2735728" y="6497731"/>
                  <a:pt x="2739295" y="6496904"/>
                  <a:pt x="2744293" y="6496904"/>
                </a:cubicBezTo>
                <a:cubicBezTo>
                  <a:pt x="2748525" y="6496904"/>
                  <a:pt x="2751800" y="6497832"/>
                  <a:pt x="2754118" y="6499686"/>
                </a:cubicBezTo>
                <a:cubicBezTo>
                  <a:pt x="2756436" y="6501540"/>
                  <a:pt x="2757836" y="6504119"/>
                  <a:pt x="2758320" y="6507425"/>
                </a:cubicBezTo>
                <a:lnTo>
                  <a:pt x="2768961" y="6505974"/>
                </a:lnTo>
                <a:cubicBezTo>
                  <a:pt x="2768276" y="6501822"/>
                  <a:pt x="2767026" y="6498507"/>
                  <a:pt x="2765212" y="6496028"/>
                </a:cubicBezTo>
                <a:cubicBezTo>
                  <a:pt x="2763398" y="6493549"/>
                  <a:pt x="2760587" y="6491584"/>
                  <a:pt x="2756778" y="6490133"/>
                </a:cubicBezTo>
                <a:cubicBezTo>
                  <a:pt x="2752969" y="6488682"/>
                  <a:pt x="2748545" y="6487956"/>
                  <a:pt x="2743507" y="6487956"/>
                </a:cubicBezTo>
                <a:close/>
                <a:moveTo>
                  <a:pt x="2574596" y="6487956"/>
                </a:moveTo>
                <a:cubicBezTo>
                  <a:pt x="2568913" y="6487956"/>
                  <a:pt x="2563965" y="6489367"/>
                  <a:pt x="2559753" y="6492188"/>
                </a:cubicBezTo>
                <a:cubicBezTo>
                  <a:pt x="2555541" y="6495010"/>
                  <a:pt x="2552326" y="6499011"/>
                  <a:pt x="2550109" y="6504190"/>
                </a:cubicBezTo>
                <a:cubicBezTo>
                  <a:pt x="2547892" y="6509370"/>
                  <a:pt x="2546784" y="6515023"/>
                  <a:pt x="2546784" y="6521149"/>
                </a:cubicBezTo>
                <a:cubicBezTo>
                  <a:pt x="2546784" y="6530057"/>
                  <a:pt x="2549202" y="6537696"/>
                  <a:pt x="2554039" y="6544064"/>
                </a:cubicBezTo>
                <a:cubicBezTo>
                  <a:pt x="2558876" y="6550433"/>
                  <a:pt x="2565708" y="6553617"/>
                  <a:pt x="2574536" y="6553617"/>
                </a:cubicBezTo>
                <a:cubicBezTo>
                  <a:pt x="2581630" y="6553617"/>
                  <a:pt x="2587555" y="6550816"/>
                  <a:pt x="2592311" y="6545213"/>
                </a:cubicBezTo>
                <a:cubicBezTo>
                  <a:pt x="2592352" y="6552307"/>
                  <a:pt x="2592090" y="6556963"/>
                  <a:pt x="2591525" y="6559180"/>
                </a:cubicBezTo>
                <a:cubicBezTo>
                  <a:pt x="2590558" y="6562807"/>
                  <a:pt x="2588704" y="6565629"/>
                  <a:pt x="2585963" y="6567644"/>
                </a:cubicBezTo>
                <a:cubicBezTo>
                  <a:pt x="2583222" y="6569660"/>
                  <a:pt x="2579332" y="6570667"/>
                  <a:pt x="2574294" y="6570667"/>
                </a:cubicBezTo>
                <a:cubicBezTo>
                  <a:pt x="2569618" y="6570667"/>
                  <a:pt x="2565930" y="6569660"/>
                  <a:pt x="2563229" y="6567644"/>
                </a:cubicBezTo>
                <a:cubicBezTo>
                  <a:pt x="2561214" y="6566153"/>
                  <a:pt x="2559984" y="6563775"/>
                  <a:pt x="2559541" y="6560510"/>
                </a:cubicBezTo>
                <a:lnTo>
                  <a:pt x="2548960" y="6558938"/>
                </a:lnTo>
                <a:cubicBezTo>
                  <a:pt x="2548799" y="6565871"/>
                  <a:pt x="2551077" y="6571060"/>
                  <a:pt x="2555793" y="6574507"/>
                </a:cubicBezTo>
                <a:cubicBezTo>
                  <a:pt x="2560509" y="6577953"/>
                  <a:pt x="2566696" y="6579676"/>
                  <a:pt x="2574354" y="6579676"/>
                </a:cubicBezTo>
                <a:cubicBezTo>
                  <a:pt x="2580803" y="6579676"/>
                  <a:pt x="2586235" y="6578467"/>
                  <a:pt x="2590648" y="6576048"/>
                </a:cubicBezTo>
                <a:cubicBezTo>
                  <a:pt x="2595062" y="6573630"/>
                  <a:pt x="2598287" y="6570335"/>
                  <a:pt x="2600322" y="6566163"/>
                </a:cubicBezTo>
                <a:cubicBezTo>
                  <a:pt x="2602358" y="6561991"/>
                  <a:pt x="2603376" y="6554907"/>
                  <a:pt x="2603376" y="6544911"/>
                </a:cubicBezTo>
                <a:lnTo>
                  <a:pt x="2603376" y="6489407"/>
                </a:lnTo>
                <a:lnTo>
                  <a:pt x="2593339" y="6489407"/>
                </a:lnTo>
                <a:lnTo>
                  <a:pt x="2593339" y="6497146"/>
                </a:lnTo>
                <a:cubicBezTo>
                  <a:pt x="2588422" y="6491020"/>
                  <a:pt x="2582174" y="6487956"/>
                  <a:pt x="2574596" y="6487956"/>
                </a:cubicBezTo>
                <a:close/>
                <a:moveTo>
                  <a:pt x="1758953" y="6487956"/>
                </a:moveTo>
                <a:cubicBezTo>
                  <a:pt x="1753431" y="6487956"/>
                  <a:pt x="1748574" y="6488712"/>
                  <a:pt x="1744381" y="6490223"/>
                </a:cubicBezTo>
                <a:cubicBezTo>
                  <a:pt x="1740190" y="6491735"/>
                  <a:pt x="1736985" y="6493891"/>
                  <a:pt x="1734768" y="6496693"/>
                </a:cubicBezTo>
                <a:cubicBezTo>
                  <a:pt x="1732551" y="6499494"/>
                  <a:pt x="1730959" y="6503172"/>
                  <a:pt x="1729992" y="6507727"/>
                </a:cubicBezTo>
                <a:lnTo>
                  <a:pt x="1740633" y="6509178"/>
                </a:lnTo>
                <a:cubicBezTo>
                  <a:pt x="1741802" y="6504623"/>
                  <a:pt x="1743606" y="6501449"/>
                  <a:pt x="1746044" y="6499655"/>
                </a:cubicBezTo>
                <a:cubicBezTo>
                  <a:pt x="1748483" y="6497862"/>
                  <a:pt x="1752262" y="6496965"/>
                  <a:pt x="1757381" y="6496965"/>
                </a:cubicBezTo>
                <a:cubicBezTo>
                  <a:pt x="1762863" y="6496965"/>
                  <a:pt x="1766994" y="6498194"/>
                  <a:pt x="1769776" y="6500653"/>
                </a:cubicBezTo>
                <a:cubicBezTo>
                  <a:pt x="1771831" y="6502467"/>
                  <a:pt x="1772859" y="6505591"/>
                  <a:pt x="1772859" y="6510025"/>
                </a:cubicBezTo>
                <a:cubicBezTo>
                  <a:pt x="1772859" y="6510428"/>
                  <a:pt x="1772839" y="6511375"/>
                  <a:pt x="1772798" y="6512866"/>
                </a:cubicBezTo>
                <a:cubicBezTo>
                  <a:pt x="1768647" y="6514317"/>
                  <a:pt x="1762178" y="6515567"/>
                  <a:pt x="1753390" y="6516615"/>
                </a:cubicBezTo>
                <a:cubicBezTo>
                  <a:pt x="1749078" y="6517139"/>
                  <a:pt x="1745853" y="6517683"/>
                  <a:pt x="1743717" y="6518247"/>
                </a:cubicBezTo>
                <a:cubicBezTo>
                  <a:pt x="1740814" y="6519053"/>
                  <a:pt x="1738204" y="6520243"/>
                  <a:pt x="1735887" y="6521815"/>
                </a:cubicBezTo>
                <a:cubicBezTo>
                  <a:pt x="1733569" y="6523387"/>
                  <a:pt x="1731695" y="6525472"/>
                  <a:pt x="1730264" y="6528072"/>
                </a:cubicBezTo>
                <a:cubicBezTo>
                  <a:pt x="1728833" y="6530672"/>
                  <a:pt x="1728117" y="6533544"/>
                  <a:pt x="1728117" y="6536688"/>
                </a:cubicBezTo>
                <a:cubicBezTo>
                  <a:pt x="1728117" y="6542049"/>
                  <a:pt x="1730012" y="6546453"/>
                  <a:pt x="1733801" y="6549899"/>
                </a:cubicBezTo>
                <a:cubicBezTo>
                  <a:pt x="1737590" y="6553345"/>
                  <a:pt x="1743011" y="6555068"/>
                  <a:pt x="1750065" y="6555068"/>
                </a:cubicBezTo>
                <a:cubicBezTo>
                  <a:pt x="1754338" y="6555068"/>
                  <a:pt x="1758338" y="6554363"/>
                  <a:pt x="1762067" y="6552952"/>
                </a:cubicBezTo>
                <a:cubicBezTo>
                  <a:pt x="1765795" y="6551541"/>
                  <a:pt x="1769675" y="6549123"/>
                  <a:pt x="1773705" y="6545697"/>
                </a:cubicBezTo>
                <a:cubicBezTo>
                  <a:pt x="1774028" y="6548720"/>
                  <a:pt x="1774753" y="6551360"/>
                  <a:pt x="1775882" y="6553617"/>
                </a:cubicBezTo>
                <a:lnTo>
                  <a:pt x="1787249" y="6553617"/>
                </a:lnTo>
                <a:cubicBezTo>
                  <a:pt x="1785878" y="6551158"/>
                  <a:pt x="1784961" y="6548589"/>
                  <a:pt x="1784498" y="6545908"/>
                </a:cubicBezTo>
                <a:cubicBezTo>
                  <a:pt x="1784034" y="6543228"/>
                  <a:pt x="1783802" y="6536829"/>
                  <a:pt x="1783802" y="6526712"/>
                </a:cubicBezTo>
                <a:lnTo>
                  <a:pt x="1783802" y="6512201"/>
                </a:lnTo>
                <a:cubicBezTo>
                  <a:pt x="1783802" y="6507364"/>
                  <a:pt x="1783621" y="6504019"/>
                  <a:pt x="1783258" y="6502165"/>
                </a:cubicBezTo>
                <a:cubicBezTo>
                  <a:pt x="1782613" y="6499182"/>
                  <a:pt x="1781485" y="6496713"/>
                  <a:pt x="1779872" y="6494758"/>
                </a:cubicBezTo>
                <a:cubicBezTo>
                  <a:pt x="1778260" y="6492803"/>
                  <a:pt x="1775741" y="6491181"/>
                  <a:pt x="1772315" y="6489891"/>
                </a:cubicBezTo>
                <a:cubicBezTo>
                  <a:pt x="1768889" y="6488601"/>
                  <a:pt x="1764435" y="6487956"/>
                  <a:pt x="1758953" y="6487956"/>
                </a:cubicBezTo>
                <a:close/>
                <a:moveTo>
                  <a:pt x="1695362" y="6487956"/>
                </a:moveTo>
                <a:cubicBezTo>
                  <a:pt x="1686453" y="6487956"/>
                  <a:pt x="1679642" y="6491483"/>
                  <a:pt x="1674925" y="6498537"/>
                </a:cubicBezTo>
                <a:lnTo>
                  <a:pt x="1674925" y="6489407"/>
                </a:lnTo>
                <a:lnTo>
                  <a:pt x="1665131" y="6489407"/>
                </a:lnTo>
                <a:lnTo>
                  <a:pt x="1665131" y="6553617"/>
                </a:lnTo>
                <a:lnTo>
                  <a:pt x="1676014" y="6553617"/>
                </a:lnTo>
                <a:lnTo>
                  <a:pt x="1676014" y="6518550"/>
                </a:lnTo>
                <a:cubicBezTo>
                  <a:pt x="1676014" y="6510327"/>
                  <a:pt x="1677697" y="6504744"/>
                  <a:pt x="1681062" y="6501802"/>
                </a:cubicBezTo>
                <a:cubicBezTo>
                  <a:pt x="1684428" y="6498859"/>
                  <a:pt x="1688428" y="6497388"/>
                  <a:pt x="1693064" y="6497388"/>
                </a:cubicBezTo>
                <a:cubicBezTo>
                  <a:pt x="1695966" y="6497388"/>
                  <a:pt x="1698495" y="6498043"/>
                  <a:pt x="1700652" y="6499353"/>
                </a:cubicBezTo>
                <a:cubicBezTo>
                  <a:pt x="1702808" y="6500663"/>
                  <a:pt x="1704310" y="6502416"/>
                  <a:pt x="1705156" y="6504613"/>
                </a:cubicBezTo>
                <a:cubicBezTo>
                  <a:pt x="1706003" y="6506810"/>
                  <a:pt x="1706426" y="6510125"/>
                  <a:pt x="1706426" y="6514559"/>
                </a:cubicBezTo>
                <a:lnTo>
                  <a:pt x="1706426" y="6553617"/>
                </a:lnTo>
                <a:lnTo>
                  <a:pt x="1717309" y="6553617"/>
                </a:lnTo>
                <a:lnTo>
                  <a:pt x="1717309" y="6514136"/>
                </a:lnTo>
                <a:cubicBezTo>
                  <a:pt x="1717309" y="6509097"/>
                  <a:pt x="1717107" y="6505571"/>
                  <a:pt x="1716704" y="6503555"/>
                </a:cubicBezTo>
                <a:cubicBezTo>
                  <a:pt x="1716059" y="6500452"/>
                  <a:pt x="1714931" y="6497771"/>
                  <a:pt x="1713318" y="6495514"/>
                </a:cubicBezTo>
                <a:cubicBezTo>
                  <a:pt x="1711706" y="6493257"/>
                  <a:pt x="1709278" y="6491433"/>
                  <a:pt x="1706033" y="6490042"/>
                </a:cubicBezTo>
                <a:cubicBezTo>
                  <a:pt x="1702788" y="6488651"/>
                  <a:pt x="1699231" y="6487956"/>
                  <a:pt x="1695362" y="6487956"/>
                </a:cubicBezTo>
                <a:close/>
                <a:moveTo>
                  <a:pt x="1624514" y="6487956"/>
                </a:moveTo>
                <a:cubicBezTo>
                  <a:pt x="1616574" y="6487956"/>
                  <a:pt x="1609843" y="6490334"/>
                  <a:pt x="1604320" y="6495091"/>
                </a:cubicBezTo>
                <a:cubicBezTo>
                  <a:pt x="1597710" y="6500814"/>
                  <a:pt x="1594405" y="6509621"/>
                  <a:pt x="1594405" y="6521512"/>
                </a:cubicBezTo>
                <a:cubicBezTo>
                  <a:pt x="1594405" y="6532355"/>
                  <a:pt x="1597176" y="6540658"/>
                  <a:pt x="1602718" y="6546422"/>
                </a:cubicBezTo>
                <a:cubicBezTo>
                  <a:pt x="1608261" y="6552186"/>
                  <a:pt x="1615526" y="6555068"/>
                  <a:pt x="1624514" y="6555068"/>
                </a:cubicBezTo>
                <a:cubicBezTo>
                  <a:pt x="1630117" y="6555068"/>
                  <a:pt x="1635287" y="6553758"/>
                  <a:pt x="1640023" y="6551138"/>
                </a:cubicBezTo>
                <a:cubicBezTo>
                  <a:pt x="1644759" y="6548518"/>
                  <a:pt x="1648367" y="6544840"/>
                  <a:pt x="1650846" y="6540104"/>
                </a:cubicBezTo>
                <a:cubicBezTo>
                  <a:pt x="1653324" y="6535368"/>
                  <a:pt x="1654564" y="6528868"/>
                  <a:pt x="1654564" y="6520605"/>
                </a:cubicBezTo>
                <a:cubicBezTo>
                  <a:pt x="1654564" y="6510407"/>
                  <a:pt x="1651762" y="6502416"/>
                  <a:pt x="1646160" y="6496632"/>
                </a:cubicBezTo>
                <a:cubicBezTo>
                  <a:pt x="1640557" y="6490848"/>
                  <a:pt x="1633342" y="6487956"/>
                  <a:pt x="1624514" y="6487956"/>
                </a:cubicBezTo>
                <a:close/>
                <a:moveTo>
                  <a:pt x="1492253" y="6487956"/>
                </a:moveTo>
                <a:cubicBezTo>
                  <a:pt x="1486731" y="6487956"/>
                  <a:pt x="1481873" y="6488712"/>
                  <a:pt x="1477682" y="6490223"/>
                </a:cubicBezTo>
                <a:cubicBezTo>
                  <a:pt x="1473490" y="6491735"/>
                  <a:pt x="1470285" y="6493891"/>
                  <a:pt x="1468068" y="6496693"/>
                </a:cubicBezTo>
                <a:cubicBezTo>
                  <a:pt x="1465851" y="6499494"/>
                  <a:pt x="1464259" y="6503172"/>
                  <a:pt x="1463292" y="6507727"/>
                </a:cubicBezTo>
                <a:lnTo>
                  <a:pt x="1473933" y="6509178"/>
                </a:lnTo>
                <a:cubicBezTo>
                  <a:pt x="1475102" y="6504623"/>
                  <a:pt x="1476906" y="6501449"/>
                  <a:pt x="1479344" y="6499655"/>
                </a:cubicBezTo>
                <a:cubicBezTo>
                  <a:pt x="1481783" y="6497862"/>
                  <a:pt x="1485562" y="6496965"/>
                  <a:pt x="1490681" y="6496965"/>
                </a:cubicBezTo>
                <a:cubicBezTo>
                  <a:pt x="1496163" y="6496965"/>
                  <a:pt x="1500294" y="6498194"/>
                  <a:pt x="1503075" y="6500653"/>
                </a:cubicBezTo>
                <a:cubicBezTo>
                  <a:pt x="1505131" y="6502467"/>
                  <a:pt x="1506159" y="6505591"/>
                  <a:pt x="1506159" y="6510025"/>
                </a:cubicBezTo>
                <a:cubicBezTo>
                  <a:pt x="1506159" y="6510428"/>
                  <a:pt x="1506139" y="6511375"/>
                  <a:pt x="1506099" y="6512866"/>
                </a:cubicBezTo>
                <a:cubicBezTo>
                  <a:pt x="1501947" y="6514317"/>
                  <a:pt x="1495477" y="6515567"/>
                  <a:pt x="1486690" y="6516615"/>
                </a:cubicBezTo>
                <a:cubicBezTo>
                  <a:pt x="1482377" y="6517139"/>
                  <a:pt x="1479153" y="6517683"/>
                  <a:pt x="1477017" y="6518247"/>
                </a:cubicBezTo>
                <a:cubicBezTo>
                  <a:pt x="1474114" y="6519053"/>
                  <a:pt x="1471504" y="6520243"/>
                  <a:pt x="1469187" y="6521815"/>
                </a:cubicBezTo>
                <a:cubicBezTo>
                  <a:pt x="1466869" y="6523387"/>
                  <a:pt x="1464995" y="6525472"/>
                  <a:pt x="1463564" y="6528072"/>
                </a:cubicBezTo>
                <a:cubicBezTo>
                  <a:pt x="1462133" y="6530672"/>
                  <a:pt x="1461418" y="6533544"/>
                  <a:pt x="1461418" y="6536688"/>
                </a:cubicBezTo>
                <a:cubicBezTo>
                  <a:pt x="1461418" y="6542049"/>
                  <a:pt x="1463312" y="6546453"/>
                  <a:pt x="1467101" y="6549899"/>
                </a:cubicBezTo>
                <a:cubicBezTo>
                  <a:pt x="1470890" y="6553345"/>
                  <a:pt x="1476311" y="6555068"/>
                  <a:pt x="1483365" y="6555068"/>
                </a:cubicBezTo>
                <a:cubicBezTo>
                  <a:pt x="1487638" y="6555068"/>
                  <a:pt x="1491638" y="6554363"/>
                  <a:pt x="1495366" y="6552952"/>
                </a:cubicBezTo>
                <a:cubicBezTo>
                  <a:pt x="1499095" y="6551541"/>
                  <a:pt x="1502975" y="6549123"/>
                  <a:pt x="1507005" y="6545697"/>
                </a:cubicBezTo>
                <a:cubicBezTo>
                  <a:pt x="1507328" y="6548720"/>
                  <a:pt x="1508053" y="6551360"/>
                  <a:pt x="1509182" y="6553617"/>
                </a:cubicBezTo>
                <a:lnTo>
                  <a:pt x="1520549" y="6553617"/>
                </a:lnTo>
                <a:cubicBezTo>
                  <a:pt x="1519178" y="6551158"/>
                  <a:pt x="1518261" y="6548589"/>
                  <a:pt x="1517798" y="6545908"/>
                </a:cubicBezTo>
                <a:cubicBezTo>
                  <a:pt x="1517334" y="6543228"/>
                  <a:pt x="1517102" y="6536829"/>
                  <a:pt x="1517102" y="6526712"/>
                </a:cubicBezTo>
                <a:lnTo>
                  <a:pt x="1517102" y="6512201"/>
                </a:lnTo>
                <a:cubicBezTo>
                  <a:pt x="1517102" y="6507364"/>
                  <a:pt x="1516921" y="6504019"/>
                  <a:pt x="1516558" y="6502165"/>
                </a:cubicBezTo>
                <a:cubicBezTo>
                  <a:pt x="1515914" y="6499182"/>
                  <a:pt x="1514785" y="6496713"/>
                  <a:pt x="1513172" y="6494758"/>
                </a:cubicBezTo>
                <a:cubicBezTo>
                  <a:pt x="1511560" y="6492803"/>
                  <a:pt x="1509041" y="6491181"/>
                  <a:pt x="1505615" y="6489891"/>
                </a:cubicBezTo>
                <a:cubicBezTo>
                  <a:pt x="1502189" y="6488601"/>
                  <a:pt x="1497735" y="6487956"/>
                  <a:pt x="1492253" y="6487956"/>
                </a:cubicBezTo>
                <a:close/>
                <a:moveTo>
                  <a:pt x="1428661" y="6487956"/>
                </a:moveTo>
                <a:cubicBezTo>
                  <a:pt x="1419754" y="6487956"/>
                  <a:pt x="1412941" y="6491483"/>
                  <a:pt x="1408226" y="6498537"/>
                </a:cubicBezTo>
                <a:lnTo>
                  <a:pt x="1408226" y="6489407"/>
                </a:lnTo>
                <a:lnTo>
                  <a:pt x="1398431" y="6489407"/>
                </a:lnTo>
                <a:lnTo>
                  <a:pt x="1398431" y="6553617"/>
                </a:lnTo>
                <a:lnTo>
                  <a:pt x="1409314" y="6553617"/>
                </a:lnTo>
                <a:lnTo>
                  <a:pt x="1409314" y="6518550"/>
                </a:lnTo>
                <a:cubicBezTo>
                  <a:pt x="1409314" y="6510327"/>
                  <a:pt x="1410997" y="6504744"/>
                  <a:pt x="1414362" y="6501802"/>
                </a:cubicBezTo>
                <a:cubicBezTo>
                  <a:pt x="1417728" y="6498859"/>
                  <a:pt x="1421729" y="6497388"/>
                  <a:pt x="1426364" y="6497388"/>
                </a:cubicBezTo>
                <a:cubicBezTo>
                  <a:pt x="1429266" y="6497388"/>
                  <a:pt x="1431795" y="6498043"/>
                  <a:pt x="1433952" y="6499353"/>
                </a:cubicBezTo>
                <a:cubicBezTo>
                  <a:pt x="1436108" y="6500663"/>
                  <a:pt x="1437610" y="6502416"/>
                  <a:pt x="1438456" y="6504613"/>
                </a:cubicBezTo>
                <a:cubicBezTo>
                  <a:pt x="1439303" y="6506810"/>
                  <a:pt x="1439726" y="6510125"/>
                  <a:pt x="1439726" y="6514559"/>
                </a:cubicBezTo>
                <a:lnTo>
                  <a:pt x="1439726" y="6553617"/>
                </a:lnTo>
                <a:lnTo>
                  <a:pt x="1450609" y="6553617"/>
                </a:lnTo>
                <a:lnTo>
                  <a:pt x="1450609" y="6514136"/>
                </a:lnTo>
                <a:cubicBezTo>
                  <a:pt x="1450609" y="6509097"/>
                  <a:pt x="1450407" y="6505571"/>
                  <a:pt x="1450004" y="6503555"/>
                </a:cubicBezTo>
                <a:cubicBezTo>
                  <a:pt x="1449359" y="6500452"/>
                  <a:pt x="1448231" y="6497771"/>
                  <a:pt x="1446618" y="6495514"/>
                </a:cubicBezTo>
                <a:cubicBezTo>
                  <a:pt x="1445006" y="6493257"/>
                  <a:pt x="1442578" y="6491433"/>
                  <a:pt x="1439333" y="6490042"/>
                </a:cubicBezTo>
                <a:cubicBezTo>
                  <a:pt x="1436088" y="6488651"/>
                  <a:pt x="1432531" y="6487956"/>
                  <a:pt x="1428661" y="6487956"/>
                </a:cubicBezTo>
                <a:close/>
                <a:moveTo>
                  <a:pt x="1383911" y="6487956"/>
                </a:moveTo>
                <a:cubicBezTo>
                  <a:pt x="1381371" y="6487956"/>
                  <a:pt x="1379043" y="6488682"/>
                  <a:pt x="1376927" y="6490133"/>
                </a:cubicBezTo>
                <a:cubicBezTo>
                  <a:pt x="1374811" y="6491584"/>
                  <a:pt x="1372504" y="6494587"/>
                  <a:pt x="1370005" y="6499142"/>
                </a:cubicBezTo>
                <a:lnTo>
                  <a:pt x="1370005" y="6489407"/>
                </a:lnTo>
                <a:lnTo>
                  <a:pt x="1360210" y="6489407"/>
                </a:lnTo>
                <a:lnTo>
                  <a:pt x="1360210" y="6553617"/>
                </a:lnTo>
                <a:lnTo>
                  <a:pt x="1371093" y="6553617"/>
                </a:lnTo>
                <a:lnTo>
                  <a:pt x="1371093" y="6520001"/>
                </a:lnTo>
                <a:cubicBezTo>
                  <a:pt x="1371093" y="6515406"/>
                  <a:pt x="1371697" y="6511173"/>
                  <a:pt x="1372907" y="6507304"/>
                </a:cubicBezTo>
                <a:cubicBezTo>
                  <a:pt x="1373713" y="6504764"/>
                  <a:pt x="1375063" y="6502779"/>
                  <a:pt x="1376958" y="6501348"/>
                </a:cubicBezTo>
                <a:cubicBezTo>
                  <a:pt x="1378852" y="6499917"/>
                  <a:pt x="1380988" y="6499202"/>
                  <a:pt x="1383367" y="6499202"/>
                </a:cubicBezTo>
                <a:cubicBezTo>
                  <a:pt x="1386027" y="6499202"/>
                  <a:pt x="1388687" y="6499988"/>
                  <a:pt x="1391348" y="6501560"/>
                </a:cubicBezTo>
                <a:lnTo>
                  <a:pt x="1395096" y="6491463"/>
                </a:lnTo>
                <a:cubicBezTo>
                  <a:pt x="1391307" y="6489125"/>
                  <a:pt x="1387579" y="6487956"/>
                  <a:pt x="1383911" y="6487956"/>
                </a:cubicBezTo>
                <a:close/>
                <a:moveTo>
                  <a:pt x="1320017" y="6487956"/>
                </a:moveTo>
                <a:cubicBezTo>
                  <a:pt x="1311149" y="6487956"/>
                  <a:pt x="1303934" y="6490939"/>
                  <a:pt x="1298372" y="6496904"/>
                </a:cubicBezTo>
                <a:cubicBezTo>
                  <a:pt x="1292809" y="6502870"/>
                  <a:pt x="1290028" y="6511254"/>
                  <a:pt x="1290028" y="6522056"/>
                </a:cubicBezTo>
                <a:cubicBezTo>
                  <a:pt x="1290028" y="6532496"/>
                  <a:pt x="1292779" y="6540608"/>
                  <a:pt x="1298281" y="6546392"/>
                </a:cubicBezTo>
                <a:cubicBezTo>
                  <a:pt x="1303783" y="6552176"/>
                  <a:pt x="1311230" y="6555068"/>
                  <a:pt x="1320622" y="6555068"/>
                </a:cubicBezTo>
                <a:cubicBezTo>
                  <a:pt x="1328078" y="6555068"/>
                  <a:pt x="1334205" y="6553254"/>
                  <a:pt x="1339002" y="6549627"/>
                </a:cubicBezTo>
                <a:cubicBezTo>
                  <a:pt x="1343798" y="6545999"/>
                  <a:pt x="1347084" y="6540900"/>
                  <a:pt x="1348857" y="6534330"/>
                </a:cubicBezTo>
                <a:lnTo>
                  <a:pt x="1337611" y="6532939"/>
                </a:lnTo>
                <a:cubicBezTo>
                  <a:pt x="1335958" y="6537535"/>
                  <a:pt x="1333722" y="6540880"/>
                  <a:pt x="1330900" y="6542976"/>
                </a:cubicBezTo>
                <a:cubicBezTo>
                  <a:pt x="1328078" y="6545072"/>
                  <a:pt x="1324672" y="6546120"/>
                  <a:pt x="1320682" y="6546120"/>
                </a:cubicBezTo>
                <a:cubicBezTo>
                  <a:pt x="1315321" y="6546120"/>
                  <a:pt x="1310847" y="6544246"/>
                  <a:pt x="1307259" y="6540497"/>
                </a:cubicBezTo>
                <a:cubicBezTo>
                  <a:pt x="1303672" y="6536749"/>
                  <a:pt x="1301677" y="6531347"/>
                  <a:pt x="1301274" y="6524293"/>
                </a:cubicBezTo>
                <a:lnTo>
                  <a:pt x="1349159" y="6524293"/>
                </a:lnTo>
                <a:cubicBezTo>
                  <a:pt x="1349200" y="6523004"/>
                  <a:pt x="1349220" y="6522036"/>
                  <a:pt x="1349220" y="6521391"/>
                </a:cubicBezTo>
                <a:cubicBezTo>
                  <a:pt x="1349220" y="6510790"/>
                  <a:pt x="1346499" y="6502568"/>
                  <a:pt x="1341057" y="6496723"/>
                </a:cubicBezTo>
                <a:cubicBezTo>
                  <a:pt x="1335616" y="6490878"/>
                  <a:pt x="1328602" y="6487956"/>
                  <a:pt x="1320017" y="6487956"/>
                </a:cubicBezTo>
                <a:close/>
                <a:moveTo>
                  <a:pt x="1219111" y="6487956"/>
                </a:moveTo>
                <a:cubicBezTo>
                  <a:pt x="1210203" y="6487956"/>
                  <a:pt x="1203391" y="6491483"/>
                  <a:pt x="1198675" y="6498537"/>
                </a:cubicBezTo>
                <a:lnTo>
                  <a:pt x="1198675" y="6489407"/>
                </a:lnTo>
                <a:lnTo>
                  <a:pt x="1188880" y="6489407"/>
                </a:lnTo>
                <a:lnTo>
                  <a:pt x="1188880" y="6553617"/>
                </a:lnTo>
                <a:lnTo>
                  <a:pt x="1199764" y="6553617"/>
                </a:lnTo>
                <a:lnTo>
                  <a:pt x="1199764" y="6518550"/>
                </a:lnTo>
                <a:cubicBezTo>
                  <a:pt x="1199764" y="6510327"/>
                  <a:pt x="1201447" y="6504744"/>
                  <a:pt x="1204812" y="6501802"/>
                </a:cubicBezTo>
                <a:cubicBezTo>
                  <a:pt x="1208178" y="6498859"/>
                  <a:pt x="1212178" y="6497388"/>
                  <a:pt x="1216814" y="6497388"/>
                </a:cubicBezTo>
                <a:cubicBezTo>
                  <a:pt x="1219716" y="6497388"/>
                  <a:pt x="1222245" y="6498043"/>
                  <a:pt x="1224402" y="6499353"/>
                </a:cubicBezTo>
                <a:cubicBezTo>
                  <a:pt x="1226558" y="6500663"/>
                  <a:pt x="1228060" y="6502416"/>
                  <a:pt x="1228906" y="6504613"/>
                </a:cubicBezTo>
                <a:cubicBezTo>
                  <a:pt x="1229753" y="6506810"/>
                  <a:pt x="1230176" y="6510125"/>
                  <a:pt x="1230176" y="6514559"/>
                </a:cubicBezTo>
                <a:lnTo>
                  <a:pt x="1230176" y="6553617"/>
                </a:lnTo>
                <a:lnTo>
                  <a:pt x="1241059" y="6553617"/>
                </a:lnTo>
                <a:lnTo>
                  <a:pt x="1241059" y="6514136"/>
                </a:lnTo>
                <a:cubicBezTo>
                  <a:pt x="1241059" y="6509097"/>
                  <a:pt x="1240857" y="6505571"/>
                  <a:pt x="1240454" y="6503555"/>
                </a:cubicBezTo>
                <a:cubicBezTo>
                  <a:pt x="1239809" y="6500452"/>
                  <a:pt x="1238681" y="6497771"/>
                  <a:pt x="1237068" y="6495514"/>
                </a:cubicBezTo>
                <a:cubicBezTo>
                  <a:pt x="1235456" y="6493257"/>
                  <a:pt x="1233028" y="6491433"/>
                  <a:pt x="1229783" y="6490042"/>
                </a:cubicBezTo>
                <a:cubicBezTo>
                  <a:pt x="1226538" y="6488651"/>
                  <a:pt x="1222981" y="6487956"/>
                  <a:pt x="1219111" y="6487956"/>
                </a:cubicBezTo>
                <a:close/>
                <a:moveTo>
                  <a:pt x="1062842" y="6487956"/>
                </a:moveTo>
                <a:cubicBezTo>
                  <a:pt x="1053974" y="6487956"/>
                  <a:pt x="1046759" y="6490939"/>
                  <a:pt x="1041197" y="6496904"/>
                </a:cubicBezTo>
                <a:cubicBezTo>
                  <a:pt x="1035634" y="6502870"/>
                  <a:pt x="1032853" y="6511254"/>
                  <a:pt x="1032853" y="6522056"/>
                </a:cubicBezTo>
                <a:cubicBezTo>
                  <a:pt x="1032853" y="6532496"/>
                  <a:pt x="1035604" y="6540608"/>
                  <a:pt x="1041106" y="6546392"/>
                </a:cubicBezTo>
                <a:cubicBezTo>
                  <a:pt x="1046608" y="6552176"/>
                  <a:pt x="1054055" y="6555068"/>
                  <a:pt x="1063446" y="6555068"/>
                </a:cubicBezTo>
                <a:cubicBezTo>
                  <a:pt x="1070903" y="6555068"/>
                  <a:pt x="1077030" y="6553254"/>
                  <a:pt x="1081827" y="6549627"/>
                </a:cubicBezTo>
                <a:cubicBezTo>
                  <a:pt x="1086623" y="6545999"/>
                  <a:pt x="1089908" y="6540900"/>
                  <a:pt x="1091682" y="6534330"/>
                </a:cubicBezTo>
                <a:lnTo>
                  <a:pt x="1080436" y="6532939"/>
                </a:lnTo>
                <a:cubicBezTo>
                  <a:pt x="1078783" y="6537535"/>
                  <a:pt x="1076547" y="6540880"/>
                  <a:pt x="1073725" y="6542976"/>
                </a:cubicBezTo>
                <a:cubicBezTo>
                  <a:pt x="1070903" y="6545072"/>
                  <a:pt x="1067497" y="6546120"/>
                  <a:pt x="1063507" y="6546120"/>
                </a:cubicBezTo>
                <a:cubicBezTo>
                  <a:pt x="1058146" y="6546120"/>
                  <a:pt x="1053672" y="6544246"/>
                  <a:pt x="1050084" y="6540497"/>
                </a:cubicBezTo>
                <a:cubicBezTo>
                  <a:pt x="1046497" y="6536749"/>
                  <a:pt x="1044502" y="6531347"/>
                  <a:pt x="1044099" y="6524293"/>
                </a:cubicBezTo>
                <a:lnTo>
                  <a:pt x="1091984" y="6524293"/>
                </a:lnTo>
                <a:cubicBezTo>
                  <a:pt x="1092024" y="6523004"/>
                  <a:pt x="1092045" y="6522036"/>
                  <a:pt x="1092045" y="6521391"/>
                </a:cubicBezTo>
                <a:cubicBezTo>
                  <a:pt x="1092045" y="6510790"/>
                  <a:pt x="1089324" y="6502568"/>
                  <a:pt x="1083882" y="6496723"/>
                </a:cubicBezTo>
                <a:cubicBezTo>
                  <a:pt x="1078441" y="6490878"/>
                  <a:pt x="1071428" y="6487956"/>
                  <a:pt x="1062842" y="6487956"/>
                </a:cubicBezTo>
                <a:close/>
                <a:moveTo>
                  <a:pt x="1000036" y="6487956"/>
                </a:moveTo>
                <a:cubicBezTo>
                  <a:pt x="991128" y="6487956"/>
                  <a:pt x="984316" y="6491483"/>
                  <a:pt x="979600" y="6498537"/>
                </a:cubicBezTo>
                <a:lnTo>
                  <a:pt x="979600" y="6489407"/>
                </a:lnTo>
                <a:lnTo>
                  <a:pt x="969806" y="6489407"/>
                </a:lnTo>
                <a:lnTo>
                  <a:pt x="969806" y="6553617"/>
                </a:lnTo>
                <a:lnTo>
                  <a:pt x="980689" y="6553617"/>
                </a:lnTo>
                <a:lnTo>
                  <a:pt x="980689" y="6518550"/>
                </a:lnTo>
                <a:cubicBezTo>
                  <a:pt x="980689" y="6510327"/>
                  <a:pt x="982372" y="6504744"/>
                  <a:pt x="985737" y="6501802"/>
                </a:cubicBezTo>
                <a:cubicBezTo>
                  <a:pt x="989103" y="6498859"/>
                  <a:pt x="993103" y="6497388"/>
                  <a:pt x="997739" y="6497388"/>
                </a:cubicBezTo>
                <a:cubicBezTo>
                  <a:pt x="1000641" y="6497388"/>
                  <a:pt x="1003170" y="6498043"/>
                  <a:pt x="1005327" y="6499353"/>
                </a:cubicBezTo>
                <a:cubicBezTo>
                  <a:pt x="1007483" y="6500663"/>
                  <a:pt x="1008985" y="6502416"/>
                  <a:pt x="1009831" y="6504613"/>
                </a:cubicBezTo>
                <a:cubicBezTo>
                  <a:pt x="1010678" y="6506810"/>
                  <a:pt x="1011101" y="6510125"/>
                  <a:pt x="1011101" y="6514559"/>
                </a:cubicBezTo>
                <a:lnTo>
                  <a:pt x="1011101" y="6553617"/>
                </a:lnTo>
                <a:lnTo>
                  <a:pt x="1021984" y="6553617"/>
                </a:lnTo>
                <a:lnTo>
                  <a:pt x="1021984" y="6514136"/>
                </a:lnTo>
                <a:cubicBezTo>
                  <a:pt x="1021984" y="6509097"/>
                  <a:pt x="1021782" y="6505571"/>
                  <a:pt x="1021379" y="6503555"/>
                </a:cubicBezTo>
                <a:cubicBezTo>
                  <a:pt x="1020734" y="6500452"/>
                  <a:pt x="1019606" y="6497771"/>
                  <a:pt x="1017993" y="6495514"/>
                </a:cubicBezTo>
                <a:cubicBezTo>
                  <a:pt x="1016381" y="6493257"/>
                  <a:pt x="1013952" y="6491433"/>
                  <a:pt x="1010708" y="6490042"/>
                </a:cubicBezTo>
                <a:cubicBezTo>
                  <a:pt x="1007463" y="6488651"/>
                  <a:pt x="1003906" y="6487956"/>
                  <a:pt x="1000036" y="6487956"/>
                </a:cubicBezTo>
                <a:close/>
                <a:moveTo>
                  <a:pt x="872342" y="6487956"/>
                </a:moveTo>
                <a:cubicBezTo>
                  <a:pt x="863474" y="6487956"/>
                  <a:pt x="856259" y="6490939"/>
                  <a:pt x="850697" y="6496904"/>
                </a:cubicBezTo>
                <a:cubicBezTo>
                  <a:pt x="845134" y="6502870"/>
                  <a:pt x="842353" y="6511254"/>
                  <a:pt x="842353" y="6522056"/>
                </a:cubicBezTo>
                <a:cubicBezTo>
                  <a:pt x="842353" y="6532496"/>
                  <a:pt x="845104" y="6540608"/>
                  <a:pt x="850606" y="6546392"/>
                </a:cubicBezTo>
                <a:cubicBezTo>
                  <a:pt x="856108" y="6552176"/>
                  <a:pt x="863555" y="6555068"/>
                  <a:pt x="872946" y="6555068"/>
                </a:cubicBezTo>
                <a:cubicBezTo>
                  <a:pt x="880403" y="6555068"/>
                  <a:pt x="886530" y="6553254"/>
                  <a:pt x="891327" y="6549627"/>
                </a:cubicBezTo>
                <a:cubicBezTo>
                  <a:pt x="896123" y="6545999"/>
                  <a:pt x="899408" y="6540900"/>
                  <a:pt x="901182" y="6534330"/>
                </a:cubicBezTo>
                <a:lnTo>
                  <a:pt x="889936" y="6532939"/>
                </a:lnTo>
                <a:cubicBezTo>
                  <a:pt x="888284" y="6537535"/>
                  <a:pt x="886046" y="6540880"/>
                  <a:pt x="883225" y="6542976"/>
                </a:cubicBezTo>
                <a:cubicBezTo>
                  <a:pt x="880403" y="6545072"/>
                  <a:pt x="876997" y="6546120"/>
                  <a:pt x="873007" y="6546120"/>
                </a:cubicBezTo>
                <a:cubicBezTo>
                  <a:pt x="867646" y="6546120"/>
                  <a:pt x="863172" y="6544246"/>
                  <a:pt x="859584" y="6540497"/>
                </a:cubicBezTo>
                <a:cubicBezTo>
                  <a:pt x="855997" y="6536749"/>
                  <a:pt x="854002" y="6531347"/>
                  <a:pt x="853599" y="6524293"/>
                </a:cubicBezTo>
                <a:lnTo>
                  <a:pt x="901484" y="6524293"/>
                </a:lnTo>
                <a:cubicBezTo>
                  <a:pt x="901525" y="6523004"/>
                  <a:pt x="901545" y="6522036"/>
                  <a:pt x="901545" y="6521391"/>
                </a:cubicBezTo>
                <a:cubicBezTo>
                  <a:pt x="901545" y="6510790"/>
                  <a:pt x="898824" y="6502568"/>
                  <a:pt x="893382" y="6496723"/>
                </a:cubicBezTo>
                <a:cubicBezTo>
                  <a:pt x="887941" y="6490878"/>
                  <a:pt x="880927" y="6487956"/>
                  <a:pt x="872342" y="6487956"/>
                </a:cubicBezTo>
                <a:close/>
                <a:moveTo>
                  <a:pt x="802946" y="6487956"/>
                </a:moveTo>
                <a:cubicBezTo>
                  <a:pt x="797263" y="6487956"/>
                  <a:pt x="792315" y="6489367"/>
                  <a:pt x="788103" y="6492188"/>
                </a:cubicBezTo>
                <a:cubicBezTo>
                  <a:pt x="783891" y="6495010"/>
                  <a:pt x="780676" y="6499011"/>
                  <a:pt x="778459" y="6504190"/>
                </a:cubicBezTo>
                <a:cubicBezTo>
                  <a:pt x="776242" y="6509370"/>
                  <a:pt x="775134" y="6515023"/>
                  <a:pt x="775134" y="6521149"/>
                </a:cubicBezTo>
                <a:cubicBezTo>
                  <a:pt x="775134" y="6530057"/>
                  <a:pt x="777552" y="6537696"/>
                  <a:pt x="782389" y="6544064"/>
                </a:cubicBezTo>
                <a:cubicBezTo>
                  <a:pt x="787226" y="6550433"/>
                  <a:pt x="794058" y="6553617"/>
                  <a:pt x="802886" y="6553617"/>
                </a:cubicBezTo>
                <a:cubicBezTo>
                  <a:pt x="809980" y="6553617"/>
                  <a:pt x="815905" y="6550816"/>
                  <a:pt x="820661" y="6545213"/>
                </a:cubicBezTo>
                <a:cubicBezTo>
                  <a:pt x="820702" y="6552307"/>
                  <a:pt x="820440" y="6556963"/>
                  <a:pt x="819875" y="6559180"/>
                </a:cubicBezTo>
                <a:cubicBezTo>
                  <a:pt x="818908" y="6562807"/>
                  <a:pt x="817054" y="6565629"/>
                  <a:pt x="814313" y="6567644"/>
                </a:cubicBezTo>
                <a:cubicBezTo>
                  <a:pt x="811572" y="6569660"/>
                  <a:pt x="807682" y="6570667"/>
                  <a:pt x="802644" y="6570667"/>
                </a:cubicBezTo>
                <a:cubicBezTo>
                  <a:pt x="797968" y="6570667"/>
                  <a:pt x="794280" y="6569660"/>
                  <a:pt x="791579" y="6567644"/>
                </a:cubicBezTo>
                <a:cubicBezTo>
                  <a:pt x="789564" y="6566153"/>
                  <a:pt x="788335" y="6563775"/>
                  <a:pt x="787891" y="6560510"/>
                </a:cubicBezTo>
                <a:lnTo>
                  <a:pt x="777311" y="6558938"/>
                </a:lnTo>
                <a:cubicBezTo>
                  <a:pt x="777149" y="6565871"/>
                  <a:pt x="779426" y="6571060"/>
                  <a:pt x="784143" y="6574507"/>
                </a:cubicBezTo>
                <a:cubicBezTo>
                  <a:pt x="788858" y="6577953"/>
                  <a:pt x="795046" y="6579676"/>
                  <a:pt x="802704" y="6579676"/>
                </a:cubicBezTo>
                <a:cubicBezTo>
                  <a:pt x="809153" y="6579676"/>
                  <a:pt x="814585" y="6578467"/>
                  <a:pt x="818999" y="6576048"/>
                </a:cubicBezTo>
                <a:cubicBezTo>
                  <a:pt x="823412" y="6573630"/>
                  <a:pt x="826637" y="6570335"/>
                  <a:pt x="828672" y="6566163"/>
                </a:cubicBezTo>
                <a:cubicBezTo>
                  <a:pt x="830708" y="6561991"/>
                  <a:pt x="831726" y="6554907"/>
                  <a:pt x="831726" y="6544911"/>
                </a:cubicBezTo>
                <a:lnTo>
                  <a:pt x="831726" y="6489407"/>
                </a:lnTo>
                <a:lnTo>
                  <a:pt x="821689" y="6489407"/>
                </a:lnTo>
                <a:lnTo>
                  <a:pt x="821689" y="6497146"/>
                </a:lnTo>
                <a:cubicBezTo>
                  <a:pt x="816772" y="6491020"/>
                  <a:pt x="810524" y="6487956"/>
                  <a:pt x="802946" y="6487956"/>
                </a:cubicBezTo>
                <a:close/>
                <a:moveTo>
                  <a:pt x="4307151" y="6475441"/>
                </a:moveTo>
                <a:lnTo>
                  <a:pt x="4329824" y="6475441"/>
                </a:lnTo>
                <a:cubicBezTo>
                  <a:pt x="4335144" y="6475441"/>
                  <a:pt x="4338792" y="6475703"/>
                  <a:pt x="4340767" y="6476227"/>
                </a:cubicBezTo>
                <a:cubicBezTo>
                  <a:pt x="4343831" y="6477073"/>
                  <a:pt x="4346299" y="6478816"/>
                  <a:pt x="4348174" y="6481457"/>
                </a:cubicBezTo>
                <a:cubicBezTo>
                  <a:pt x="4350048" y="6484097"/>
                  <a:pt x="4350985" y="6487271"/>
                  <a:pt x="4350985" y="6490979"/>
                </a:cubicBezTo>
                <a:cubicBezTo>
                  <a:pt x="4350985" y="6496098"/>
                  <a:pt x="4349393" y="6500069"/>
                  <a:pt x="4346209" y="6502890"/>
                </a:cubicBezTo>
                <a:cubicBezTo>
                  <a:pt x="4343025" y="6505712"/>
                  <a:pt x="4337643" y="6507122"/>
                  <a:pt x="4330065" y="6507122"/>
                </a:cubicBezTo>
                <a:lnTo>
                  <a:pt x="4307151" y="6507122"/>
                </a:lnTo>
                <a:close/>
                <a:moveTo>
                  <a:pt x="2840482" y="6474776"/>
                </a:moveTo>
                <a:lnTo>
                  <a:pt x="2868536" y="6474776"/>
                </a:lnTo>
                <a:cubicBezTo>
                  <a:pt x="2875107" y="6474776"/>
                  <a:pt x="2879913" y="6476126"/>
                  <a:pt x="2882956" y="6478826"/>
                </a:cubicBezTo>
                <a:cubicBezTo>
                  <a:pt x="2885999" y="6481527"/>
                  <a:pt x="2887521" y="6484973"/>
                  <a:pt x="2887521" y="6489165"/>
                </a:cubicBezTo>
                <a:cubicBezTo>
                  <a:pt x="2887521" y="6492027"/>
                  <a:pt x="2886735" y="6494677"/>
                  <a:pt x="2885163" y="6497116"/>
                </a:cubicBezTo>
                <a:cubicBezTo>
                  <a:pt x="2883591" y="6499555"/>
                  <a:pt x="2881294" y="6501328"/>
                  <a:pt x="2878270" y="6502437"/>
                </a:cubicBezTo>
                <a:cubicBezTo>
                  <a:pt x="2875248" y="6503545"/>
                  <a:pt x="2871056" y="6504099"/>
                  <a:pt x="2865695" y="6504099"/>
                </a:cubicBezTo>
                <a:lnTo>
                  <a:pt x="2840482" y="6504099"/>
                </a:lnTo>
                <a:close/>
                <a:moveTo>
                  <a:pt x="2449957" y="6474776"/>
                </a:moveTo>
                <a:lnTo>
                  <a:pt x="2478011" y="6474776"/>
                </a:lnTo>
                <a:cubicBezTo>
                  <a:pt x="2484581" y="6474776"/>
                  <a:pt x="2489388" y="6476126"/>
                  <a:pt x="2492431" y="6478826"/>
                </a:cubicBezTo>
                <a:cubicBezTo>
                  <a:pt x="2495474" y="6481527"/>
                  <a:pt x="2496996" y="6484973"/>
                  <a:pt x="2496996" y="6489165"/>
                </a:cubicBezTo>
                <a:cubicBezTo>
                  <a:pt x="2496996" y="6492027"/>
                  <a:pt x="2496210" y="6494677"/>
                  <a:pt x="2494638" y="6497116"/>
                </a:cubicBezTo>
                <a:cubicBezTo>
                  <a:pt x="2493066" y="6499555"/>
                  <a:pt x="2490769" y="6501328"/>
                  <a:pt x="2487746" y="6502437"/>
                </a:cubicBezTo>
                <a:cubicBezTo>
                  <a:pt x="2484723" y="6503545"/>
                  <a:pt x="2480530" y="6504099"/>
                  <a:pt x="2475170" y="6504099"/>
                </a:cubicBezTo>
                <a:lnTo>
                  <a:pt x="2449957" y="6504099"/>
                </a:lnTo>
                <a:close/>
                <a:moveTo>
                  <a:pt x="611632" y="6474776"/>
                </a:moveTo>
                <a:lnTo>
                  <a:pt x="639686" y="6474776"/>
                </a:lnTo>
                <a:cubicBezTo>
                  <a:pt x="646256" y="6474776"/>
                  <a:pt x="651063" y="6476126"/>
                  <a:pt x="654106" y="6478826"/>
                </a:cubicBezTo>
                <a:cubicBezTo>
                  <a:pt x="657150" y="6481527"/>
                  <a:pt x="658671" y="6484973"/>
                  <a:pt x="658671" y="6489165"/>
                </a:cubicBezTo>
                <a:cubicBezTo>
                  <a:pt x="658671" y="6492027"/>
                  <a:pt x="657885" y="6494677"/>
                  <a:pt x="656313" y="6497116"/>
                </a:cubicBezTo>
                <a:cubicBezTo>
                  <a:pt x="654741" y="6499555"/>
                  <a:pt x="652444" y="6501328"/>
                  <a:pt x="649421" y="6502437"/>
                </a:cubicBezTo>
                <a:cubicBezTo>
                  <a:pt x="646397" y="6503545"/>
                  <a:pt x="642205" y="6504099"/>
                  <a:pt x="636845" y="6504099"/>
                </a:cubicBezTo>
                <a:lnTo>
                  <a:pt x="611632" y="6504099"/>
                </a:lnTo>
                <a:close/>
                <a:moveTo>
                  <a:pt x="2287423" y="6474292"/>
                </a:moveTo>
                <a:cubicBezTo>
                  <a:pt x="2288793" y="6479088"/>
                  <a:pt x="2290889" y="6485215"/>
                  <a:pt x="2293711" y="6492672"/>
                </a:cubicBezTo>
                <a:lnTo>
                  <a:pt x="2302961" y="6517219"/>
                </a:lnTo>
                <a:lnTo>
                  <a:pt x="2272912" y="6517219"/>
                </a:lnTo>
                <a:lnTo>
                  <a:pt x="2282647" y="6491221"/>
                </a:lnTo>
                <a:cubicBezTo>
                  <a:pt x="2284702" y="6485618"/>
                  <a:pt x="2286294" y="6479975"/>
                  <a:pt x="2287423" y="6474292"/>
                </a:cubicBezTo>
                <a:close/>
                <a:moveTo>
                  <a:pt x="376437" y="6473627"/>
                </a:moveTo>
                <a:cubicBezTo>
                  <a:pt x="381516" y="6473627"/>
                  <a:pt x="385758" y="6476025"/>
                  <a:pt x="389164" y="6480822"/>
                </a:cubicBezTo>
                <a:cubicBezTo>
                  <a:pt x="392570" y="6485618"/>
                  <a:pt x="394273" y="6495312"/>
                  <a:pt x="394273" y="6509904"/>
                </a:cubicBezTo>
                <a:cubicBezTo>
                  <a:pt x="394273" y="6524414"/>
                  <a:pt x="392570" y="6534088"/>
                  <a:pt x="389164" y="6538925"/>
                </a:cubicBezTo>
                <a:cubicBezTo>
                  <a:pt x="385758" y="6543762"/>
                  <a:pt x="381556" y="6546180"/>
                  <a:pt x="376558" y="6546180"/>
                </a:cubicBezTo>
                <a:cubicBezTo>
                  <a:pt x="371560" y="6546180"/>
                  <a:pt x="367358" y="6543772"/>
                  <a:pt x="363952" y="6538955"/>
                </a:cubicBezTo>
                <a:cubicBezTo>
                  <a:pt x="360546" y="6534139"/>
                  <a:pt x="358843" y="6524455"/>
                  <a:pt x="358843" y="6509904"/>
                </a:cubicBezTo>
                <a:cubicBezTo>
                  <a:pt x="358843" y="6495353"/>
                  <a:pt x="360717" y="6485376"/>
                  <a:pt x="364466" y="6479975"/>
                </a:cubicBezTo>
                <a:cubicBezTo>
                  <a:pt x="367449" y="6475743"/>
                  <a:pt x="371439" y="6473627"/>
                  <a:pt x="376437" y="6473627"/>
                </a:cubicBezTo>
                <a:close/>
                <a:moveTo>
                  <a:pt x="4199952" y="6472418"/>
                </a:moveTo>
                <a:cubicBezTo>
                  <a:pt x="4202814" y="6472418"/>
                  <a:pt x="4205203" y="6473375"/>
                  <a:pt x="4207117" y="6475289"/>
                </a:cubicBezTo>
                <a:cubicBezTo>
                  <a:pt x="4209032" y="6477204"/>
                  <a:pt x="4209989" y="6479673"/>
                  <a:pt x="4209989" y="6482696"/>
                </a:cubicBezTo>
                <a:cubicBezTo>
                  <a:pt x="4209989" y="6485235"/>
                  <a:pt x="4209294" y="6487553"/>
                  <a:pt x="4207903" y="6489649"/>
                </a:cubicBezTo>
                <a:cubicBezTo>
                  <a:pt x="4206513" y="6491745"/>
                  <a:pt x="4203460" y="6494184"/>
                  <a:pt x="4198743" y="6496965"/>
                </a:cubicBezTo>
                <a:lnTo>
                  <a:pt x="4193907" y="6491342"/>
                </a:lnTo>
                <a:cubicBezTo>
                  <a:pt x="4192496" y="6489649"/>
                  <a:pt x="4191438" y="6488047"/>
                  <a:pt x="4190732" y="6486535"/>
                </a:cubicBezTo>
                <a:cubicBezTo>
                  <a:pt x="4190027" y="6485024"/>
                  <a:pt x="4189674" y="6483583"/>
                  <a:pt x="4189674" y="6482212"/>
                </a:cubicBezTo>
                <a:cubicBezTo>
                  <a:pt x="4189674" y="6479471"/>
                  <a:pt x="4190652" y="6477154"/>
                  <a:pt x="4192606" y="6475259"/>
                </a:cubicBezTo>
                <a:cubicBezTo>
                  <a:pt x="4194561" y="6473365"/>
                  <a:pt x="4197010" y="6472418"/>
                  <a:pt x="4199952" y="6472418"/>
                </a:cubicBezTo>
                <a:close/>
                <a:moveTo>
                  <a:pt x="4697373" y="6466976"/>
                </a:moveTo>
                <a:lnTo>
                  <a:pt x="4686551" y="6473506"/>
                </a:lnTo>
                <a:lnTo>
                  <a:pt x="4686551" y="6489407"/>
                </a:lnTo>
                <a:lnTo>
                  <a:pt x="4678570" y="6489407"/>
                </a:lnTo>
                <a:lnTo>
                  <a:pt x="4678570" y="6497872"/>
                </a:lnTo>
                <a:lnTo>
                  <a:pt x="4686551" y="6497872"/>
                </a:lnTo>
                <a:lnTo>
                  <a:pt x="4686551" y="6534814"/>
                </a:lnTo>
                <a:cubicBezTo>
                  <a:pt x="4686551" y="6541344"/>
                  <a:pt x="4686995" y="6545626"/>
                  <a:pt x="4687881" y="6547662"/>
                </a:cubicBezTo>
                <a:cubicBezTo>
                  <a:pt x="4688767" y="6549697"/>
                  <a:pt x="4690299" y="6551340"/>
                  <a:pt x="4692476" y="6552589"/>
                </a:cubicBezTo>
                <a:cubicBezTo>
                  <a:pt x="4694653" y="6553839"/>
                  <a:pt x="4697716" y="6554464"/>
                  <a:pt x="4701666" y="6554464"/>
                </a:cubicBezTo>
                <a:cubicBezTo>
                  <a:pt x="4704085" y="6554464"/>
                  <a:pt x="4706826" y="6554141"/>
                  <a:pt x="4709889" y="6553496"/>
                </a:cubicBezTo>
                <a:lnTo>
                  <a:pt x="4708317" y="6543883"/>
                </a:lnTo>
                <a:cubicBezTo>
                  <a:pt x="4706343" y="6544165"/>
                  <a:pt x="4704750" y="6544306"/>
                  <a:pt x="4703540" y="6544306"/>
                </a:cubicBezTo>
                <a:cubicBezTo>
                  <a:pt x="4701928" y="6544306"/>
                  <a:pt x="4700689" y="6544044"/>
                  <a:pt x="4699822" y="6543520"/>
                </a:cubicBezTo>
                <a:cubicBezTo>
                  <a:pt x="4698955" y="6542996"/>
                  <a:pt x="4698331" y="6542291"/>
                  <a:pt x="4697948" y="6541404"/>
                </a:cubicBezTo>
                <a:cubicBezTo>
                  <a:pt x="4697565" y="6540517"/>
                  <a:pt x="4697373" y="6538522"/>
                  <a:pt x="4697373" y="6535418"/>
                </a:cubicBezTo>
                <a:lnTo>
                  <a:pt x="4697373" y="6497872"/>
                </a:lnTo>
                <a:lnTo>
                  <a:pt x="4708317" y="6497872"/>
                </a:lnTo>
                <a:lnTo>
                  <a:pt x="4708317" y="6489407"/>
                </a:lnTo>
                <a:lnTo>
                  <a:pt x="4697373" y="6489407"/>
                </a:lnTo>
                <a:close/>
                <a:moveTo>
                  <a:pt x="3963948" y="6466976"/>
                </a:moveTo>
                <a:lnTo>
                  <a:pt x="3953126" y="6473506"/>
                </a:lnTo>
                <a:lnTo>
                  <a:pt x="3953126" y="6489407"/>
                </a:lnTo>
                <a:lnTo>
                  <a:pt x="3945145" y="6489407"/>
                </a:lnTo>
                <a:lnTo>
                  <a:pt x="3945145" y="6497872"/>
                </a:lnTo>
                <a:lnTo>
                  <a:pt x="3953126" y="6497872"/>
                </a:lnTo>
                <a:lnTo>
                  <a:pt x="3953126" y="6534814"/>
                </a:lnTo>
                <a:cubicBezTo>
                  <a:pt x="3953126" y="6541344"/>
                  <a:pt x="3953569" y="6545626"/>
                  <a:pt x="3954456" y="6547662"/>
                </a:cubicBezTo>
                <a:cubicBezTo>
                  <a:pt x="3955343" y="6549697"/>
                  <a:pt x="3956875" y="6551340"/>
                  <a:pt x="3959051" y="6552589"/>
                </a:cubicBezTo>
                <a:cubicBezTo>
                  <a:pt x="3961228" y="6553839"/>
                  <a:pt x="3964291" y="6554464"/>
                  <a:pt x="3968241" y="6554464"/>
                </a:cubicBezTo>
                <a:cubicBezTo>
                  <a:pt x="3970659" y="6554464"/>
                  <a:pt x="3973401" y="6554141"/>
                  <a:pt x="3976464" y="6553496"/>
                </a:cubicBezTo>
                <a:lnTo>
                  <a:pt x="3974892" y="6543883"/>
                </a:lnTo>
                <a:cubicBezTo>
                  <a:pt x="3972917" y="6544165"/>
                  <a:pt x="3971325" y="6544306"/>
                  <a:pt x="3970116" y="6544306"/>
                </a:cubicBezTo>
                <a:cubicBezTo>
                  <a:pt x="3968503" y="6544306"/>
                  <a:pt x="3967264" y="6544044"/>
                  <a:pt x="3966397" y="6543520"/>
                </a:cubicBezTo>
                <a:cubicBezTo>
                  <a:pt x="3965531" y="6542996"/>
                  <a:pt x="3964906" y="6542291"/>
                  <a:pt x="3964523" y="6541404"/>
                </a:cubicBezTo>
                <a:cubicBezTo>
                  <a:pt x="3964140" y="6540517"/>
                  <a:pt x="3963948" y="6538522"/>
                  <a:pt x="3963948" y="6535418"/>
                </a:cubicBezTo>
                <a:lnTo>
                  <a:pt x="3963948" y="6497872"/>
                </a:lnTo>
                <a:lnTo>
                  <a:pt x="3974892" y="6497872"/>
                </a:lnTo>
                <a:lnTo>
                  <a:pt x="3974892" y="6489407"/>
                </a:lnTo>
                <a:lnTo>
                  <a:pt x="3963948" y="6489407"/>
                </a:lnTo>
                <a:close/>
                <a:moveTo>
                  <a:pt x="2697123" y="6466976"/>
                </a:moveTo>
                <a:lnTo>
                  <a:pt x="2686301" y="6473506"/>
                </a:lnTo>
                <a:lnTo>
                  <a:pt x="2686301" y="6489407"/>
                </a:lnTo>
                <a:lnTo>
                  <a:pt x="2678320" y="6489407"/>
                </a:lnTo>
                <a:lnTo>
                  <a:pt x="2678320" y="6497872"/>
                </a:lnTo>
                <a:lnTo>
                  <a:pt x="2686301" y="6497872"/>
                </a:lnTo>
                <a:lnTo>
                  <a:pt x="2686301" y="6534814"/>
                </a:lnTo>
                <a:cubicBezTo>
                  <a:pt x="2686301" y="6541344"/>
                  <a:pt x="2686744" y="6545626"/>
                  <a:pt x="2687631" y="6547662"/>
                </a:cubicBezTo>
                <a:cubicBezTo>
                  <a:pt x="2688518" y="6549697"/>
                  <a:pt x="2690050" y="6551340"/>
                  <a:pt x="2692226" y="6552589"/>
                </a:cubicBezTo>
                <a:cubicBezTo>
                  <a:pt x="2694403" y="6553839"/>
                  <a:pt x="2697466" y="6554464"/>
                  <a:pt x="2701416" y="6554464"/>
                </a:cubicBezTo>
                <a:cubicBezTo>
                  <a:pt x="2703835" y="6554464"/>
                  <a:pt x="2706576" y="6554141"/>
                  <a:pt x="2709639" y="6553496"/>
                </a:cubicBezTo>
                <a:lnTo>
                  <a:pt x="2708067" y="6543883"/>
                </a:lnTo>
                <a:cubicBezTo>
                  <a:pt x="2706092" y="6544165"/>
                  <a:pt x="2704500" y="6544306"/>
                  <a:pt x="2703291" y="6544306"/>
                </a:cubicBezTo>
                <a:cubicBezTo>
                  <a:pt x="2701678" y="6544306"/>
                  <a:pt x="2700439" y="6544044"/>
                  <a:pt x="2699572" y="6543520"/>
                </a:cubicBezTo>
                <a:cubicBezTo>
                  <a:pt x="2698705" y="6542996"/>
                  <a:pt x="2698081" y="6542291"/>
                  <a:pt x="2697698" y="6541404"/>
                </a:cubicBezTo>
                <a:cubicBezTo>
                  <a:pt x="2697315" y="6540517"/>
                  <a:pt x="2697123" y="6538522"/>
                  <a:pt x="2697123" y="6535418"/>
                </a:cubicBezTo>
                <a:lnTo>
                  <a:pt x="2697123" y="6497872"/>
                </a:lnTo>
                <a:lnTo>
                  <a:pt x="2708067" y="6497872"/>
                </a:lnTo>
                <a:lnTo>
                  <a:pt x="2708067" y="6489407"/>
                </a:lnTo>
                <a:lnTo>
                  <a:pt x="2697123" y="6489407"/>
                </a:lnTo>
                <a:close/>
                <a:moveTo>
                  <a:pt x="1544599" y="6466976"/>
                </a:moveTo>
                <a:lnTo>
                  <a:pt x="1533776" y="6473506"/>
                </a:lnTo>
                <a:lnTo>
                  <a:pt x="1533776" y="6489407"/>
                </a:lnTo>
                <a:lnTo>
                  <a:pt x="1525795" y="6489407"/>
                </a:lnTo>
                <a:lnTo>
                  <a:pt x="1525795" y="6497872"/>
                </a:lnTo>
                <a:lnTo>
                  <a:pt x="1533776" y="6497872"/>
                </a:lnTo>
                <a:lnTo>
                  <a:pt x="1533776" y="6534814"/>
                </a:lnTo>
                <a:cubicBezTo>
                  <a:pt x="1533776" y="6541344"/>
                  <a:pt x="1534219" y="6545626"/>
                  <a:pt x="1535106" y="6547662"/>
                </a:cubicBezTo>
                <a:cubicBezTo>
                  <a:pt x="1535993" y="6549697"/>
                  <a:pt x="1537524" y="6551340"/>
                  <a:pt x="1539701" y="6552589"/>
                </a:cubicBezTo>
                <a:cubicBezTo>
                  <a:pt x="1541878" y="6553839"/>
                  <a:pt x="1544941" y="6554464"/>
                  <a:pt x="1548891" y="6554464"/>
                </a:cubicBezTo>
                <a:cubicBezTo>
                  <a:pt x="1551310" y="6554464"/>
                  <a:pt x="1554051" y="6554141"/>
                  <a:pt x="1557114" y="6553496"/>
                </a:cubicBezTo>
                <a:lnTo>
                  <a:pt x="1555542" y="6543883"/>
                </a:lnTo>
                <a:cubicBezTo>
                  <a:pt x="1553567" y="6544165"/>
                  <a:pt x="1551975" y="6544306"/>
                  <a:pt x="1550765" y="6544306"/>
                </a:cubicBezTo>
                <a:cubicBezTo>
                  <a:pt x="1549153" y="6544306"/>
                  <a:pt x="1547914" y="6544044"/>
                  <a:pt x="1547047" y="6543520"/>
                </a:cubicBezTo>
                <a:cubicBezTo>
                  <a:pt x="1546181" y="6542996"/>
                  <a:pt x="1545556" y="6542291"/>
                  <a:pt x="1545173" y="6541404"/>
                </a:cubicBezTo>
                <a:cubicBezTo>
                  <a:pt x="1544790" y="6540517"/>
                  <a:pt x="1544599" y="6538522"/>
                  <a:pt x="1544599" y="6535418"/>
                </a:cubicBezTo>
                <a:lnTo>
                  <a:pt x="1544599" y="6497872"/>
                </a:lnTo>
                <a:lnTo>
                  <a:pt x="1555542" y="6497872"/>
                </a:lnTo>
                <a:lnTo>
                  <a:pt x="1555542" y="6489407"/>
                </a:lnTo>
                <a:lnTo>
                  <a:pt x="1544599" y="6489407"/>
                </a:lnTo>
                <a:close/>
                <a:moveTo>
                  <a:pt x="1268374" y="6466976"/>
                </a:moveTo>
                <a:lnTo>
                  <a:pt x="1257551" y="6473506"/>
                </a:lnTo>
                <a:lnTo>
                  <a:pt x="1257551" y="6489407"/>
                </a:lnTo>
                <a:lnTo>
                  <a:pt x="1249570" y="6489407"/>
                </a:lnTo>
                <a:lnTo>
                  <a:pt x="1249570" y="6497872"/>
                </a:lnTo>
                <a:lnTo>
                  <a:pt x="1257551" y="6497872"/>
                </a:lnTo>
                <a:lnTo>
                  <a:pt x="1257551" y="6534814"/>
                </a:lnTo>
                <a:cubicBezTo>
                  <a:pt x="1257551" y="6541344"/>
                  <a:pt x="1257994" y="6545626"/>
                  <a:pt x="1258881" y="6547662"/>
                </a:cubicBezTo>
                <a:cubicBezTo>
                  <a:pt x="1259768" y="6549697"/>
                  <a:pt x="1261300" y="6551340"/>
                  <a:pt x="1263476" y="6552589"/>
                </a:cubicBezTo>
                <a:cubicBezTo>
                  <a:pt x="1265653" y="6553839"/>
                  <a:pt x="1268716" y="6554464"/>
                  <a:pt x="1272666" y="6554464"/>
                </a:cubicBezTo>
                <a:cubicBezTo>
                  <a:pt x="1275085" y="6554464"/>
                  <a:pt x="1277826" y="6554141"/>
                  <a:pt x="1280889" y="6553496"/>
                </a:cubicBezTo>
                <a:lnTo>
                  <a:pt x="1279317" y="6543883"/>
                </a:lnTo>
                <a:cubicBezTo>
                  <a:pt x="1277342" y="6544165"/>
                  <a:pt x="1275750" y="6544306"/>
                  <a:pt x="1274541" y="6544306"/>
                </a:cubicBezTo>
                <a:cubicBezTo>
                  <a:pt x="1272928" y="6544306"/>
                  <a:pt x="1271689" y="6544044"/>
                  <a:pt x="1270822" y="6543520"/>
                </a:cubicBezTo>
                <a:cubicBezTo>
                  <a:pt x="1269955" y="6542996"/>
                  <a:pt x="1269331" y="6542291"/>
                  <a:pt x="1268948" y="6541404"/>
                </a:cubicBezTo>
                <a:cubicBezTo>
                  <a:pt x="1268565" y="6540517"/>
                  <a:pt x="1268374" y="6538522"/>
                  <a:pt x="1268374" y="6535418"/>
                </a:cubicBezTo>
                <a:lnTo>
                  <a:pt x="1268374" y="6497872"/>
                </a:lnTo>
                <a:lnTo>
                  <a:pt x="1279317" y="6497872"/>
                </a:lnTo>
                <a:lnTo>
                  <a:pt x="1279317" y="6489407"/>
                </a:lnTo>
                <a:lnTo>
                  <a:pt x="1268374" y="6489407"/>
                </a:lnTo>
                <a:close/>
                <a:moveTo>
                  <a:pt x="491528" y="6466190"/>
                </a:moveTo>
                <a:lnTo>
                  <a:pt x="482942" y="6511717"/>
                </a:lnTo>
                <a:lnTo>
                  <a:pt x="493160" y="6513048"/>
                </a:lnTo>
                <a:cubicBezTo>
                  <a:pt x="494773" y="6510508"/>
                  <a:pt x="496989" y="6508442"/>
                  <a:pt x="499811" y="6506850"/>
                </a:cubicBezTo>
                <a:cubicBezTo>
                  <a:pt x="502632" y="6505258"/>
                  <a:pt x="505797" y="6504462"/>
                  <a:pt x="509303" y="6504462"/>
                </a:cubicBezTo>
                <a:cubicBezTo>
                  <a:pt x="514947" y="6504462"/>
                  <a:pt x="519511" y="6506256"/>
                  <a:pt x="522998" y="6509843"/>
                </a:cubicBezTo>
                <a:cubicBezTo>
                  <a:pt x="526485" y="6513431"/>
                  <a:pt x="528228" y="6518328"/>
                  <a:pt x="528228" y="6524535"/>
                </a:cubicBezTo>
                <a:cubicBezTo>
                  <a:pt x="528228" y="6531065"/>
                  <a:pt x="526414" y="6536305"/>
                  <a:pt x="522786" y="6540255"/>
                </a:cubicBezTo>
                <a:cubicBezTo>
                  <a:pt x="519159" y="6544205"/>
                  <a:pt x="514725" y="6546180"/>
                  <a:pt x="509485" y="6546180"/>
                </a:cubicBezTo>
                <a:cubicBezTo>
                  <a:pt x="505132" y="6546180"/>
                  <a:pt x="501413" y="6544780"/>
                  <a:pt x="498330" y="6541978"/>
                </a:cubicBezTo>
                <a:cubicBezTo>
                  <a:pt x="495246" y="6539177"/>
                  <a:pt x="493281" y="6534995"/>
                  <a:pt x="492435" y="6529433"/>
                </a:cubicBezTo>
                <a:lnTo>
                  <a:pt x="481008" y="6530400"/>
                </a:lnTo>
                <a:cubicBezTo>
                  <a:pt x="481733" y="6537857"/>
                  <a:pt x="484645" y="6543843"/>
                  <a:pt x="489744" y="6548357"/>
                </a:cubicBezTo>
                <a:cubicBezTo>
                  <a:pt x="494843" y="6552872"/>
                  <a:pt x="501423" y="6555129"/>
                  <a:pt x="509485" y="6555129"/>
                </a:cubicBezTo>
                <a:cubicBezTo>
                  <a:pt x="519320" y="6555129"/>
                  <a:pt x="527079" y="6551541"/>
                  <a:pt x="532762" y="6544367"/>
                </a:cubicBezTo>
                <a:cubicBezTo>
                  <a:pt x="537438" y="6538522"/>
                  <a:pt x="539776" y="6531589"/>
                  <a:pt x="539776" y="6523568"/>
                </a:cubicBezTo>
                <a:cubicBezTo>
                  <a:pt x="539776" y="6515144"/>
                  <a:pt x="537116" y="6508251"/>
                  <a:pt x="531795" y="6502890"/>
                </a:cubicBezTo>
                <a:cubicBezTo>
                  <a:pt x="526474" y="6497529"/>
                  <a:pt x="519945" y="6494849"/>
                  <a:pt x="512205" y="6494849"/>
                </a:cubicBezTo>
                <a:cubicBezTo>
                  <a:pt x="506361" y="6494849"/>
                  <a:pt x="500778" y="6496703"/>
                  <a:pt x="495458" y="6500411"/>
                </a:cubicBezTo>
                <a:lnTo>
                  <a:pt x="500234" y="6476589"/>
                </a:lnTo>
                <a:lnTo>
                  <a:pt x="535604" y="6476589"/>
                </a:lnTo>
                <a:lnTo>
                  <a:pt x="535604" y="6466190"/>
                </a:lnTo>
                <a:close/>
                <a:moveTo>
                  <a:pt x="4589366" y="6464981"/>
                </a:moveTo>
                <a:lnTo>
                  <a:pt x="4589366" y="6477496"/>
                </a:lnTo>
                <a:lnTo>
                  <a:pt x="4600249" y="6477496"/>
                </a:lnTo>
                <a:lnTo>
                  <a:pt x="4600249" y="6464981"/>
                </a:lnTo>
                <a:close/>
                <a:moveTo>
                  <a:pt x="4295421" y="6464981"/>
                </a:moveTo>
                <a:lnTo>
                  <a:pt x="4295421" y="6553617"/>
                </a:lnTo>
                <a:lnTo>
                  <a:pt x="4307151" y="6553617"/>
                </a:lnTo>
                <a:lnTo>
                  <a:pt x="4307151" y="6517582"/>
                </a:lnTo>
                <a:lnTo>
                  <a:pt x="4329884" y="6517582"/>
                </a:lnTo>
                <a:cubicBezTo>
                  <a:pt x="4342421" y="6517582"/>
                  <a:pt x="4351086" y="6514972"/>
                  <a:pt x="4355882" y="6509752"/>
                </a:cubicBezTo>
                <a:cubicBezTo>
                  <a:pt x="4360679" y="6504533"/>
                  <a:pt x="4363078" y="6498154"/>
                  <a:pt x="4363078" y="6490616"/>
                </a:cubicBezTo>
                <a:cubicBezTo>
                  <a:pt x="4363078" y="6486223"/>
                  <a:pt x="4362181" y="6482192"/>
                  <a:pt x="4360387" y="6478524"/>
                </a:cubicBezTo>
                <a:cubicBezTo>
                  <a:pt x="4358593" y="6474856"/>
                  <a:pt x="4356225" y="6472004"/>
                  <a:pt x="4353283" y="6469969"/>
                </a:cubicBezTo>
                <a:cubicBezTo>
                  <a:pt x="4350340" y="6467933"/>
                  <a:pt x="4346692" y="6466553"/>
                  <a:pt x="4342339" y="6465827"/>
                </a:cubicBezTo>
                <a:cubicBezTo>
                  <a:pt x="4339236" y="6465263"/>
                  <a:pt x="4334741" y="6464981"/>
                  <a:pt x="4328856" y="6464981"/>
                </a:cubicBezTo>
                <a:close/>
                <a:moveTo>
                  <a:pt x="4084239" y="6464981"/>
                </a:moveTo>
                <a:lnTo>
                  <a:pt x="4084239" y="6553617"/>
                </a:lnTo>
                <a:lnTo>
                  <a:pt x="4095122" y="6553617"/>
                </a:lnTo>
                <a:lnTo>
                  <a:pt x="4095122" y="6464981"/>
                </a:lnTo>
                <a:close/>
                <a:moveTo>
                  <a:pt x="3989291" y="6464981"/>
                </a:moveTo>
                <a:lnTo>
                  <a:pt x="3989291" y="6477496"/>
                </a:lnTo>
                <a:lnTo>
                  <a:pt x="4000174" y="6477496"/>
                </a:lnTo>
                <a:lnTo>
                  <a:pt x="4000174" y="6464981"/>
                </a:lnTo>
                <a:close/>
                <a:moveTo>
                  <a:pt x="3792038" y="6464981"/>
                </a:moveTo>
                <a:lnTo>
                  <a:pt x="3792038" y="6496784"/>
                </a:lnTo>
                <a:cubicBezTo>
                  <a:pt x="3790144" y="6494164"/>
                  <a:pt x="3787685" y="6492037"/>
                  <a:pt x="3784662" y="6490405"/>
                </a:cubicBezTo>
                <a:cubicBezTo>
                  <a:pt x="3781638" y="6488772"/>
                  <a:pt x="3778192" y="6487956"/>
                  <a:pt x="3774323" y="6487956"/>
                </a:cubicBezTo>
                <a:cubicBezTo>
                  <a:pt x="3769043" y="6487956"/>
                  <a:pt x="3764266" y="6489347"/>
                  <a:pt x="3759993" y="6492128"/>
                </a:cubicBezTo>
                <a:cubicBezTo>
                  <a:pt x="3755721" y="6494909"/>
                  <a:pt x="3752516" y="6498910"/>
                  <a:pt x="3750380" y="6504130"/>
                </a:cubicBezTo>
                <a:cubicBezTo>
                  <a:pt x="3748244" y="6509349"/>
                  <a:pt x="3747175" y="6515164"/>
                  <a:pt x="3747175" y="6521573"/>
                </a:cubicBezTo>
                <a:cubicBezTo>
                  <a:pt x="3747175" y="6528143"/>
                  <a:pt x="3748355" y="6533957"/>
                  <a:pt x="3750713" y="6539016"/>
                </a:cubicBezTo>
                <a:cubicBezTo>
                  <a:pt x="3753071" y="6544074"/>
                  <a:pt x="3756396" y="6548014"/>
                  <a:pt x="3760689" y="6550836"/>
                </a:cubicBezTo>
                <a:cubicBezTo>
                  <a:pt x="3764982" y="6553658"/>
                  <a:pt x="3769687" y="6555068"/>
                  <a:pt x="3774807" y="6555068"/>
                </a:cubicBezTo>
                <a:cubicBezTo>
                  <a:pt x="3782707" y="6555068"/>
                  <a:pt x="3788693" y="6551884"/>
                  <a:pt x="3792764" y="6545515"/>
                </a:cubicBezTo>
                <a:lnTo>
                  <a:pt x="3792764" y="6553617"/>
                </a:lnTo>
                <a:lnTo>
                  <a:pt x="3802860" y="6553617"/>
                </a:lnTo>
                <a:lnTo>
                  <a:pt x="3802860" y="6464981"/>
                </a:lnTo>
                <a:close/>
                <a:moveTo>
                  <a:pt x="3306263" y="6464981"/>
                </a:moveTo>
                <a:lnTo>
                  <a:pt x="3306263" y="6496784"/>
                </a:lnTo>
                <a:cubicBezTo>
                  <a:pt x="3304369" y="6494164"/>
                  <a:pt x="3301910" y="6492037"/>
                  <a:pt x="3298887" y="6490405"/>
                </a:cubicBezTo>
                <a:cubicBezTo>
                  <a:pt x="3295864" y="6488772"/>
                  <a:pt x="3292417" y="6487956"/>
                  <a:pt x="3288548" y="6487956"/>
                </a:cubicBezTo>
                <a:cubicBezTo>
                  <a:pt x="3283268" y="6487956"/>
                  <a:pt x="3278491" y="6489347"/>
                  <a:pt x="3274218" y="6492128"/>
                </a:cubicBezTo>
                <a:cubicBezTo>
                  <a:pt x="3269946" y="6494909"/>
                  <a:pt x="3266741" y="6498910"/>
                  <a:pt x="3264605" y="6504130"/>
                </a:cubicBezTo>
                <a:cubicBezTo>
                  <a:pt x="3262469" y="6509349"/>
                  <a:pt x="3261401" y="6515164"/>
                  <a:pt x="3261401" y="6521573"/>
                </a:cubicBezTo>
                <a:cubicBezTo>
                  <a:pt x="3261401" y="6528143"/>
                  <a:pt x="3262580" y="6533957"/>
                  <a:pt x="3264938" y="6539016"/>
                </a:cubicBezTo>
                <a:cubicBezTo>
                  <a:pt x="3267296" y="6544074"/>
                  <a:pt x="3270621" y="6548014"/>
                  <a:pt x="3274914" y="6550836"/>
                </a:cubicBezTo>
                <a:cubicBezTo>
                  <a:pt x="3279207" y="6553658"/>
                  <a:pt x="3283912" y="6555068"/>
                  <a:pt x="3289032" y="6555068"/>
                </a:cubicBezTo>
                <a:cubicBezTo>
                  <a:pt x="3296932" y="6555068"/>
                  <a:pt x="3302918" y="6551884"/>
                  <a:pt x="3306988" y="6545515"/>
                </a:cubicBezTo>
                <a:lnTo>
                  <a:pt x="3306988" y="6553617"/>
                </a:lnTo>
                <a:lnTo>
                  <a:pt x="3317086" y="6553617"/>
                </a:lnTo>
                <a:lnTo>
                  <a:pt x="3317086" y="6464981"/>
                </a:lnTo>
                <a:close/>
                <a:moveTo>
                  <a:pt x="2828753" y="6464981"/>
                </a:moveTo>
                <a:lnTo>
                  <a:pt x="2828753" y="6553617"/>
                </a:lnTo>
                <a:lnTo>
                  <a:pt x="2840482" y="6553617"/>
                </a:lnTo>
                <a:lnTo>
                  <a:pt x="2840482" y="6514257"/>
                </a:lnTo>
                <a:lnTo>
                  <a:pt x="2854086" y="6514257"/>
                </a:lnTo>
                <a:cubicBezTo>
                  <a:pt x="2857109" y="6514257"/>
                  <a:pt x="2859286" y="6514398"/>
                  <a:pt x="2860616" y="6514680"/>
                </a:cubicBezTo>
                <a:cubicBezTo>
                  <a:pt x="2862430" y="6515123"/>
                  <a:pt x="2864213" y="6515909"/>
                  <a:pt x="2865967" y="6517038"/>
                </a:cubicBezTo>
                <a:cubicBezTo>
                  <a:pt x="2867720" y="6518167"/>
                  <a:pt x="2869705" y="6520142"/>
                  <a:pt x="2871922" y="6522963"/>
                </a:cubicBezTo>
                <a:cubicBezTo>
                  <a:pt x="2874139" y="6525785"/>
                  <a:pt x="2876960" y="6529856"/>
                  <a:pt x="2880387" y="6535177"/>
                </a:cubicBezTo>
                <a:lnTo>
                  <a:pt x="2892116" y="6553617"/>
                </a:lnTo>
                <a:lnTo>
                  <a:pt x="2906869" y="6553617"/>
                </a:lnTo>
                <a:lnTo>
                  <a:pt x="2891451" y="6529493"/>
                </a:lnTo>
                <a:cubicBezTo>
                  <a:pt x="2888388" y="6524777"/>
                  <a:pt x="2885143" y="6520847"/>
                  <a:pt x="2881717" y="6517703"/>
                </a:cubicBezTo>
                <a:cubicBezTo>
                  <a:pt x="2880104" y="6516252"/>
                  <a:pt x="2877746" y="6514781"/>
                  <a:pt x="2874643" y="6513289"/>
                </a:cubicBezTo>
                <a:cubicBezTo>
                  <a:pt x="2883148" y="6512121"/>
                  <a:pt x="2889436" y="6509380"/>
                  <a:pt x="2893507" y="6505067"/>
                </a:cubicBezTo>
                <a:cubicBezTo>
                  <a:pt x="2897578" y="6500754"/>
                  <a:pt x="2899613" y="6495453"/>
                  <a:pt x="2899613" y="6489165"/>
                </a:cubicBezTo>
                <a:cubicBezTo>
                  <a:pt x="2899613" y="6484288"/>
                  <a:pt x="2898384" y="6479834"/>
                  <a:pt x="2895925" y="6475803"/>
                </a:cubicBezTo>
                <a:cubicBezTo>
                  <a:pt x="2893466" y="6471773"/>
                  <a:pt x="2890181" y="6468961"/>
                  <a:pt x="2886070" y="6467369"/>
                </a:cubicBezTo>
                <a:cubicBezTo>
                  <a:pt x="2881958" y="6465777"/>
                  <a:pt x="2875953" y="6464981"/>
                  <a:pt x="2868053" y="6464981"/>
                </a:cubicBezTo>
                <a:close/>
                <a:moveTo>
                  <a:pt x="2617631" y="6464981"/>
                </a:moveTo>
                <a:lnTo>
                  <a:pt x="2617631" y="6553617"/>
                </a:lnTo>
                <a:lnTo>
                  <a:pt x="2628514" y="6553617"/>
                </a:lnTo>
                <a:lnTo>
                  <a:pt x="2628514" y="6518489"/>
                </a:lnTo>
                <a:cubicBezTo>
                  <a:pt x="2628514" y="6513451"/>
                  <a:pt x="2629118" y="6509501"/>
                  <a:pt x="2630327" y="6506639"/>
                </a:cubicBezTo>
                <a:cubicBezTo>
                  <a:pt x="2631537" y="6503777"/>
                  <a:pt x="2633562" y="6501510"/>
                  <a:pt x="2636404" y="6499837"/>
                </a:cubicBezTo>
                <a:cubicBezTo>
                  <a:pt x="2639245" y="6498164"/>
                  <a:pt x="2642279" y="6497328"/>
                  <a:pt x="2645503" y="6497328"/>
                </a:cubicBezTo>
                <a:cubicBezTo>
                  <a:pt x="2649816" y="6497328"/>
                  <a:pt x="2653152" y="6498567"/>
                  <a:pt x="2655510" y="6501046"/>
                </a:cubicBezTo>
                <a:cubicBezTo>
                  <a:pt x="2657868" y="6503525"/>
                  <a:pt x="2659047" y="6507485"/>
                  <a:pt x="2659047" y="6512927"/>
                </a:cubicBezTo>
                <a:lnTo>
                  <a:pt x="2659047" y="6553617"/>
                </a:lnTo>
                <a:lnTo>
                  <a:pt x="2669930" y="6553617"/>
                </a:lnTo>
                <a:lnTo>
                  <a:pt x="2669930" y="6512927"/>
                </a:lnTo>
                <a:cubicBezTo>
                  <a:pt x="2669930" y="6506639"/>
                  <a:pt x="2669174" y="6501842"/>
                  <a:pt x="2667662" y="6498537"/>
                </a:cubicBezTo>
                <a:cubicBezTo>
                  <a:pt x="2666151" y="6495232"/>
                  <a:pt x="2663642" y="6492642"/>
                  <a:pt x="2660135" y="6490768"/>
                </a:cubicBezTo>
                <a:cubicBezTo>
                  <a:pt x="2656628" y="6488893"/>
                  <a:pt x="2652496" y="6487956"/>
                  <a:pt x="2647740" y="6487956"/>
                </a:cubicBezTo>
                <a:cubicBezTo>
                  <a:pt x="2640001" y="6487956"/>
                  <a:pt x="2633592" y="6490899"/>
                  <a:pt x="2628514" y="6496784"/>
                </a:cubicBezTo>
                <a:lnTo>
                  <a:pt x="2628514" y="6464981"/>
                </a:lnTo>
                <a:close/>
                <a:moveTo>
                  <a:pt x="2522441" y="6464981"/>
                </a:moveTo>
                <a:lnTo>
                  <a:pt x="2522441" y="6477496"/>
                </a:lnTo>
                <a:lnTo>
                  <a:pt x="2533324" y="6477496"/>
                </a:lnTo>
                <a:lnTo>
                  <a:pt x="2533324" y="6464981"/>
                </a:lnTo>
                <a:close/>
                <a:moveTo>
                  <a:pt x="2438228" y="6464981"/>
                </a:moveTo>
                <a:lnTo>
                  <a:pt x="2438228" y="6553617"/>
                </a:lnTo>
                <a:lnTo>
                  <a:pt x="2449957" y="6553617"/>
                </a:lnTo>
                <a:lnTo>
                  <a:pt x="2449957" y="6514257"/>
                </a:lnTo>
                <a:lnTo>
                  <a:pt x="2463561" y="6514257"/>
                </a:lnTo>
                <a:cubicBezTo>
                  <a:pt x="2466584" y="6514257"/>
                  <a:pt x="2468761" y="6514398"/>
                  <a:pt x="2470091" y="6514680"/>
                </a:cubicBezTo>
                <a:cubicBezTo>
                  <a:pt x="2471905" y="6515123"/>
                  <a:pt x="2473688" y="6515909"/>
                  <a:pt x="2475442" y="6517038"/>
                </a:cubicBezTo>
                <a:cubicBezTo>
                  <a:pt x="2477195" y="6518167"/>
                  <a:pt x="2479180" y="6520142"/>
                  <a:pt x="2481397" y="6522963"/>
                </a:cubicBezTo>
                <a:cubicBezTo>
                  <a:pt x="2483614" y="6525785"/>
                  <a:pt x="2486435" y="6529856"/>
                  <a:pt x="2489862" y="6535177"/>
                </a:cubicBezTo>
                <a:lnTo>
                  <a:pt x="2501591" y="6553617"/>
                </a:lnTo>
                <a:lnTo>
                  <a:pt x="2516344" y="6553617"/>
                </a:lnTo>
                <a:lnTo>
                  <a:pt x="2500926" y="6529493"/>
                </a:lnTo>
                <a:cubicBezTo>
                  <a:pt x="2497863" y="6524777"/>
                  <a:pt x="2494618" y="6520847"/>
                  <a:pt x="2491192" y="6517703"/>
                </a:cubicBezTo>
                <a:cubicBezTo>
                  <a:pt x="2489579" y="6516252"/>
                  <a:pt x="2487221" y="6514781"/>
                  <a:pt x="2484118" y="6513289"/>
                </a:cubicBezTo>
                <a:cubicBezTo>
                  <a:pt x="2492623" y="6512121"/>
                  <a:pt x="2498911" y="6509380"/>
                  <a:pt x="2502982" y="6505067"/>
                </a:cubicBezTo>
                <a:cubicBezTo>
                  <a:pt x="2507053" y="6500754"/>
                  <a:pt x="2509088" y="6495453"/>
                  <a:pt x="2509088" y="6489165"/>
                </a:cubicBezTo>
                <a:cubicBezTo>
                  <a:pt x="2509088" y="6484288"/>
                  <a:pt x="2507859" y="6479834"/>
                  <a:pt x="2505400" y="6475803"/>
                </a:cubicBezTo>
                <a:cubicBezTo>
                  <a:pt x="2502942" y="6471773"/>
                  <a:pt x="2499657" y="6468961"/>
                  <a:pt x="2495545" y="6467369"/>
                </a:cubicBezTo>
                <a:cubicBezTo>
                  <a:pt x="2491434" y="6465777"/>
                  <a:pt x="2485428" y="6464981"/>
                  <a:pt x="2477527" y="6464981"/>
                </a:cubicBezTo>
                <a:close/>
                <a:moveTo>
                  <a:pt x="2369739" y="6464981"/>
                </a:moveTo>
                <a:lnTo>
                  <a:pt x="2369739" y="6553617"/>
                </a:lnTo>
                <a:lnTo>
                  <a:pt x="2380622" y="6553617"/>
                </a:lnTo>
                <a:lnTo>
                  <a:pt x="2380622" y="6464981"/>
                </a:lnTo>
                <a:close/>
                <a:moveTo>
                  <a:pt x="2341164" y="6464981"/>
                </a:moveTo>
                <a:lnTo>
                  <a:pt x="2341164" y="6553617"/>
                </a:lnTo>
                <a:lnTo>
                  <a:pt x="2352047" y="6553617"/>
                </a:lnTo>
                <a:lnTo>
                  <a:pt x="2352047" y="6464981"/>
                </a:lnTo>
                <a:close/>
                <a:moveTo>
                  <a:pt x="2281377" y="6464981"/>
                </a:moveTo>
                <a:lnTo>
                  <a:pt x="2247337" y="6553617"/>
                </a:lnTo>
                <a:lnTo>
                  <a:pt x="2259792" y="6553617"/>
                </a:lnTo>
                <a:lnTo>
                  <a:pt x="2269526" y="6526772"/>
                </a:lnTo>
                <a:lnTo>
                  <a:pt x="2306589" y="6526772"/>
                </a:lnTo>
                <a:lnTo>
                  <a:pt x="2316928" y="6553617"/>
                </a:lnTo>
                <a:lnTo>
                  <a:pt x="2330290" y="6553617"/>
                </a:lnTo>
                <a:lnTo>
                  <a:pt x="2294013" y="6464981"/>
                </a:lnTo>
                <a:close/>
                <a:moveTo>
                  <a:pt x="1989888" y="6464981"/>
                </a:moveTo>
                <a:lnTo>
                  <a:pt x="1989888" y="6553617"/>
                </a:lnTo>
                <a:lnTo>
                  <a:pt x="2045270" y="6553617"/>
                </a:lnTo>
                <a:lnTo>
                  <a:pt x="2045270" y="6543157"/>
                </a:lnTo>
                <a:lnTo>
                  <a:pt x="2001617" y="6543157"/>
                </a:lnTo>
                <a:lnTo>
                  <a:pt x="2001617" y="6464981"/>
                </a:lnTo>
                <a:close/>
                <a:moveTo>
                  <a:pt x="1923213" y="6464981"/>
                </a:moveTo>
                <a:lnTo>
                  <a:pt x="1923213" y="6553617"/>
                </a:lnTo>
                <a:lnTo>
                  <a:pt x="1978595" y="6553617"/>
                </a:lnTo>
                <a:lnTo>
                  <a:pt x="1978595" y="6543157"/>
                </a:lnTo>
                <a:lnTo>
                  <a:pt x="1934942" y="6543157"/>
                </a:lnTo>
                <a:lnTo>
                  <a:pt x="1934942" y="6464981"/>
                </a:lnTo>
                <a:close/>
                <a:moveTo>
                  <a:pt x="1798239" y="6464981"/>
                </a:moveTo>
                <a:lnTo>
                  <a:pt x="1798239" y="6553617"/>
                </a:lnTo>
                <a:lnTo>
                  <a:pt x="1809122" y="6553617"/>
                </a:lnTo>
                <a:lnTo>
                  <a:pt x="1809122" y="6464981"/>
                </a:lnTo>
                <a:close/>
                <a:moveTo>
                  <a:pt x="1569941" y="6464981"/>
                </a:moveTo>
                <a:lnTo>
                  <a:pt x="1569941" y="6477496"/>
                </a:lnTo>
                <a:lnTo>
                  <a:pt x="1580824" y="6477496"/>
                </a:lnTo>
                <a:lnTo>
                  <a:pt x="1580824" y="6464981"/>
                </a:lnTo>
                <a:close/>
                <a:moveTo>
                  <a:pt x="1163692" y="6464981"/>
                </a:moveTo>
                <a:lnTo>
                  <a:pt x="1163692" y="6553617"/>
                </a:lnTo>
                <a:lnTo>
                  <a:pt x="1175421" y="6553617"/>
                </a:lnTo>
                <a:lnTo>
                  <a:pt x="1175421" y="6464981"/>
                </a:lnTo>
                <a:close/>
                <a:moveTo>
                  <a:pt x="941291" y="6464981"/>
                </a:moveTo>
                <a:lnTo>
                  <a:pt x="941291" y="6477496"/>
                </a:lnTo>
                <a:lnTo>
                  <a:pt x="952174" y="6477496"/>
                </a:lnTo>
                <a:lnTo>
                  <a:pt x="952174" y="6464981"/>
                </a:lnTo>
                <a:close/>
                <a:moveTo>
                  <a:pt x="912414" y="6464981"/>
                </a:moveTo>
                <a:lnTo>
                  <a:pt x="912414" y="6553617"/>
                </a:lnTo>
                <a:lnTo>
                  <a:pt x="923297" y="6553617"/>
                </a:lnTo>
                <a:lnTo>
                  <a:pt x="923297" y="6464981"/>
                </a:lnTo>
                <a:close/>
                <a:moveTo>
                  <a:pt x="753563" y="6464981"/>
                </a:moveTo>
                <a:lnTo>
                  <a:pt x="753563" y="6496784"/>
                </a:lnTo>
                <a:cubicBezTo>
                  <a:pt x="751669" y="6494164"/>
                  <a:pt x="749210" y="6492037"/>
                  <a:pt x="746187" y="6490405"/>
                </a:cubicBezTo>
                <a:cubicBezTo>
                  <a:pt x="743164" y="6488772"/>
                  <a:pt x="739717" y="6487956"/>
                  <a:pt x="735848" y="6487956"/>
                </a:cubicBezTo>
                <a:cubicBezTo>
                  <a:pt x="730568" y="6487956"/>
                  <a:pt x="725791" y="6489347"/>
                  <a:pt x="721518" y="6492128"/>
                </a:cubicBezTo>
                <a:cubicBezTo>
                  <a:pt x="717246" y="6494909"/>
                  <a:pt x="714041" y="6498910"/>
                  <a:pt x="711905" y="6504130"/>
                </a:cubicBezTo>
                <a:cubicBezTo>
                  <a:pt x="709769" y="6509349"/>
                  <a:pt x="708701" y="6515164"/>
                  <a:pt x="708701" y="6521573"/>
                </a:cubicBezTo>
                <a:cubicBezTo>
                  <a:pt x="708701" y="6528143"/>
                  <a:pt x="709880" y="6533957"/>
                  <a:pt x="712238" y="6539016"/>
                </a:cubicBezTo>
                <a:cubicBezTo>
                  <a:pt x="714596" y="6544074"/>
                  <a:pt x="717921" y="6548014"/>
                  <a:pt x="722214" y="6550836"/>
                </a:cubicBezTo>
                <a:cubicBezTo>
                  <a:pt x="726507" y="6553658"/>
                  <a:pt x="731212" y="6555068"/>
                  <a:pt x="736332" y="6555068"/>
                </a:cubicBezTo>
                <a:cubicBezTo>
                  <a:pt x="744232" y="6555068"/>
                  <a:pt x="750218" y="6551884"/>
                  <a:pt x="754288" y="6545515"/>
                </a:cubicBezTo>
                <a:lnTo>
                  <a:pt x="754288" y="6553617"/>
                </a:lnTo>
                <a:lnTo>
                  <a:pt x="764386" y="6553617"/>
                </a:lnTo>
                <a:lnTo>
                  <a:pt x="764386" y="6464981"/>
                </a:lnTo>
                <a:close/>
                <a:moveTo>
                  <a:pt x="684116" y="6464981"/>
                </a:moveTo>
                <a:lnTo>
                  <a:pt x="684116" y="6477496"/>
                </a:lnTo>
                <a:lnTo>
                  <a:pt x="694999" y="6477496"/>
                </a:lnTo>
                <a:lnTo>
                  <a:pt x="694999" y="6464981"/>
                </a:lnTo>
                <a:close/>
                <a:moveTo>
                  <a:pt x="599903" y="6464981"/>
                </a:moveTo>
                <a:lnTo>
                  <a:pt x="599903" y="6553617"/>
                </a:lnTo>
                <a:lnTo>
                  <a:pt x="611632" y="6553617"/>
                </a:lnTo>
                <a:lnTo>
                  <a:pt x="611632" y="6514257"/>
                </a:lnTo>
                <a:lnTo>
                  <a:pt x="625236" y="6514257"/>
                </a:lnTo>
                <a:cubicBezTo>
                  <a:pt x="628259" y="6514257"/>
                  <a:pt x="630436" y="6514398"/>
                  <a:pt x="631766" y="6514680"/>
                </a:cubicBezTo>
                <a:cubicBezTo>
                  <a:pt x="633580" y="6515123"/>
                  <a:pt x="635363" y="6515909"/>
                  <a:pt x="637117" y="6517038"/>
                </a:cubicBezTo>
                <a:cubicBezTo>
                  <a:pt x="638870" y="6518167"/>
                  <a:pt x="640855" y="6520142"/>
                  <a:pt x="643072" y="6522963"/>
                </a:cubicBezTo>
                <a:cubicBezTo>
                  <a:pt x="645289" y="6525785"/>
                  <a:pt x="648111" y="6529856"/>
                  <a:pt x="651537" y="6535177"/>
                </a:cubicBezTo>
                <a:lnTo>
                  <a:pt x="663266" y="6553617"/>
                </a:lnTo>
                <a:lnTo>
                  <a:pt x="678019" y="6553617"/>
                </a:lnTo>
                <a:lnTo>
                  <a:pt x="662601" y="6529493"/>
                </a:lnTo>
                <a:cubicBezTo>
                  <a:pt x="659538" y="6524777"/>
                  <a:pt x="656293" y="6520847"/>
                  <a:pt x="652867" y="6517703"/>
                </a:cubicBezTo>
                <a:cubicBezTo>
                  <a:pt x="651255" y="6516252"/>
                  <a:pt x="648896" y="6514781"/>
                  <a:pt x="645793" y="6513289"/>
                </a:cubicBezTo>
                <a:cubicBezTo>
                  <a:pt x="654298" y="6512121"/>
                  <a:pt x="660586" y="6509380"/>
                  <a:pt x="664657" y="6505067"/>
                </a:cubicBezTo>
                <a:cubicBezTo>
                  <a:pt x="668728" y="6500754"/>
                  <a:pt x="670763" y="6495453"/>
                  <a:pt x="670763" y="6489165"/>
                </a:cubicBezTo>
                <a:cubicBezTo>
                  <a:pt x="670763" y="6484288"/>
                  <a:pt x="669534" y="6479834"/>
                  <a:pt x="667075" y="6475803"/>
                </a:cubicBezTo>
                <a:cubicBezTo>
                  <a:pt x="664616" y="6471773"/>
                  <a:pt x="661331" y="6468961"/>
                  <a:pt x="657220" y="6467369"/>
                </a:cubicBezTo>
                <a:cubicBezTo>
                  <a:pt x="653109" y="6465777"/>
                  <a:pt x="647103" y="6464981"/>
                  <a:pt x="639202" y="6464981"/>
                </a:cubicBezTo>
                <a:close/>
                <a:moveTo>
                  <a:pt x="443777" y="6464618"/>
                </a:moveTo>
                <a:cubicBezTo>
                  <a:pt x="435353" y="6464618"/>
                  <a:pt x="428642" y="6466805"/>
                  <a:pt x="423644" y="6471178"/>
                </a:cubicBezTo>
                <a:cubicBezTo>
                  <a:pt x="418645" y="6475551"/>
                  <a:pt x="415763" y="6481910"/>
                  <a:pt x="414998" y="6490254"/>
                </a:cubicBezTo>
                <a:lnTo>
                  <a:pt x="426183" y="6491402"/>
                </a:lnTo>
                <a:cubicBezTo>
                  <a:pt x="426223" y="6485840"/>
                  <a:pt x="427815" y="6481487"/>
                  <a:pt x="430959" y="6478343"/>
                </a:cubicBezTo>
                <a:cubicBezTo>
                  <a:pt x="434103" y="6475199"/>
                  <a:pt x="438295" y="6473627"/>
                  <a:pt x="443535" y="6473627"/>
                </a:cubicBezTo>
                <a:cubicBezTo>
                  <a:pt x="448493" y="6473627"/>
                  <a:pt x="452514" y="6475108"/>
                  <a:pt x="455597" y="6478071"/>
                </a:cubicBezTo>
                <a:cubicBezTo>
                  <a:pt x="458681" y="6481033"/>
                  <a:pt x="460223" y="6484671"/>
                  <a:pt x="460223" y="6488984"/>
                </a:cubicBezTo>
                <a:cubicBezTo>
                  <a:pt x="460223" y="6493095"/>
                  <a:pt x="458530" y="6497459"/>
                  <a:pt x="455144" y="6502074"/>
                </a:cubicBezTo>
                <a:cubicBezTo>
                  <a:pt x="451758" y="6506689"/>
                  <a:pt x="445248" y="6512947"/>
                  <a:pt x="435615" y="6520847"/>
                </a:cubicBezTo>
                <a:cubicBezTo>
                  <a:pt x="429407" y="6525926"/>
                  <a:pt x="424661" y="6530400"/>
                  <a:pt x="421376" y="6534270"/>
                </a:cubicBezTo>
                <a:cubicBezTo>
                  <a:pt x="418091" y="6538139"/>
                  <a:pt x="415703" y="6542069"/>
                  <a:pt x="414212" y="6546060"/>
                </a:cubicBezTo>
                <a:cubicBezTo>
                  <a:pt x="413285" y="6548478"/>
                  <a:pt x="412861" y="6550997"/>
                  <a:pt x="412942" y="6553617"/>
                </a:cubicBezTo>
                <a:lnTo>
                  <a:pt x="471529" y="6553617"/>
                </a:lnTo>
                <a:lnTo>
                  <a:pt x="471529" y="6543157"/>
                </a:lnTo>
                <a:lnTo>
                  <a:pt x="428057" y="6543157"/>
                </a:lnTo>
                <a:cubicBezTo>
                  <a:pt x="429267" y="6541182"/>
                  <a:pt x="430798" y="6539217"/>
                  <a:pt x="432652" y="6537262"/>
                </a:cubicBezTo>
                <a:cubicBezTo>
                  <a:pt x="434506" y="6535308"/>
                  <a:pt x="438699" y="6531589"/>
                  <a:pt x="445228" y="6526107"/>
                </a:cubicBezTo>
                <a:cubicBezTo>
                  <a:pt x="453048" y="6519497"/>
                  <a:pt x="458641" y="6514297"/>
                  <a:pt x="462006" y="6510508"/>
                </a:cubicBezTo>
                <a:cubicBezTo>
                  <a:pt x="465372" y="6506719"/>
                  <a:pt x="467780" y="6503112"/>
                  <a:pt x="469231" y="6499686"/>
                </a:cubicBezTo>
                <a:cubicBezTo>
                  <a:pt x="470683" y="6496260"/>
                  <a:pt x="471408" y="6492773"/>
                  <a:pt x="471408" y="6489226"/>
                </a:cubicBezTo>
                <a:cubicBezTo>
                  <a:pt x="471408" y="6482253"/>
                  <a:pt x="468929" y="6476408"/>
                  <a:pt x="463971" y="6471692"/>
                </a:cubicBezTo>
                <a:cubicBezTo>
                  <a:pt x="459013" y="6466976"/>
                  <a:pt x="452282" y="6464618"/>
                  <a:pt x="443777" y="6464618"/>
                </a:cubicBezTo>
                <a:close/>
                <a:moveTo>
                  <a:pt x="376558" y="6464618"/>
                </a:moveTo>
                <a:cubicBezTo>
                  <a:pt x="370109" y="6464618"/>
                  <a:pt x="364758" y="6466351"/>
                  <a:pt x="360505" y="6469818"/>
                </a:cubicBezTo>
                <a:cubicBezTo>
                  <a:pt x="356253" y="6473284"/>
                  <a:pt x="353049" y="6478212"/>
                  <a:pt x="350892" y="6484601"/>
                </a:cubicBezTo>
                <a:cubicBezTo>
                  <a:pt x="348736" y="6490989"/>
                  <a:pt x="347657" y="6499424"/>
                  <a:pt x="347657" y="6509904"/>
                </a:cubicBezTo>
                <a:cubicBezTo>
                  <a:pt x="347657" y="6526551"/>
                  <a:pt x="350580" y="6538562"/>
                  <a:pt x="356424" y="6545939"/>
                </a:cubicBezTo>
                <a:cubicBezTo>
                  <a:pt x="361302" y="6552065"/>
                  <a:pt x="368013" y="6555129"/>
                  <a:pt x="376558" y="6555129"/>
                </a:cubicBezTo>
                <a:cubicBezTo>
                  <a:pt x="383047" y="6555129"/>
                  <a:pt x="388419" y="6553385"/>
                  <a:pt x="392671" y="6549899"/>
                </a:cubicBezTo>
                <a:cubicBezTo>
                  <a:pt x="396923" y="6546412"/>
                  <a:pt x="400118" y="6541475"/>
                  <a:pt x="402254" y="6535086"/>
                </a:cubicBezTo>
                <a:cubicBezTo>
                  <a:pt x="404390" y="6528697"/>
                  <a:pt x="405459" y="6520303"/>
                  <a:pt x="405459" y="6509904"/>
                </a:cubicBezTo>
                <a:cubicBezTo>
                  <a:pt x="405459" y="6501117"/>
                  <a:pt x="404794" y="6494133"/>
                  <a:pt x="403463" y="6488954"/>
                </a:cubicBezTo>
                <a:cubicBezTo>
                  <a:pt x="402133" y="6483774"/>
                  <a:pt x="400299" y="6479381"/>
                  <a:pt x="397961" y="6475773"/>
                </a:cubicBezTo>
                <a:cubicBezTo>
                  <a:pt x="395624" y="6472166"/>
                  <a:pt x="392661" y="6469405"/>
                  <a:pt x="389074" y="6467490"/>
                </a:cubicBezTo>
                <a:cubicBezTo>
                  <a:pt x="385486" y="6465575"/>
                  <a:pt x="381314" y="6464618"/>
                  <a:pt x="376558" y="6464618"/>
                </a:cubicBezTo>
                <a:close/>
                <a:moveTo>
                  <a:pt x="310427" y="6464618"/>
                </a:moveTo>
                <a:cubicBezTo>
                  <a:pt x="302003" y="6464618"/>
                  <a:pt x="295292" y="6466805"/>
                  <a:pt x="290294" y="6471178"/>
                </a:cubicBezTo>
                <a:cubicBezTo>
                  <a:pt x="285295" y="6475551"/>
                  <a:pt x="282413" y="6481910"/>
                  <a:pt x="281648" y="6490254"/>
                </a:cubicBezTo>
                <a:lnTo>
                  <a:pt x="292833" y="6491402"/>
                </a:lnTo>
                <a:cubicBezTo>
                  <a:pt x="292873" y="6485840"/>
                  <a:pt x="294465" y="6481487"/>
                  <a:pt x="297609" y="6478343"/>
                </a:cubicBezTo>
                <a:cubicBezTo>
                  <a:pt x="300753" y="6475199"/>
                  <a:pt x="304945" y="6473627"/>
                  <a:pt x="310185" y="6473627"/>
                </a:cubicBezTo>
                <a:cubicBezTo>
                  <a:pt x="315143" y="6473627"/>
                  <a:pt x="319164" y="6475108"/>
                  <a:pt x="322247" y="6478071"/>
                </a:cubicBezTo>
                <a:cubicBezTo>
                  <a:pt x="325331" y="6481033"/>
                  <a:pt x="326873" y="6484671"/>
                  <a:pt x="326873" y="6488984"/>
                </a:cubicBezTo>
                <a:cubicBezTo>
                  <a:pt x="326873" y="6493095"/>
                  <a:pt x="325180" y="6497459"/>
                  <a:pt x="321794" y="6502074"/>
                </a:cubicBezTo>
                <a:cubicBezTo>
                  <a:pt x="318408" y="6506689"/>
                  <a:pt x="311898" y="6512947"/>
                  <a:pt x="302265" y="6520847"/>
                </a:cubicBezTo>
                <a:cubicBezTo>
                  <a:pt x="296058" y="6525926"/>
                  <a:pt x="291311" y="6530400"/>
                  <a:pt x="288026" y="6534270"/>
                </a:cubicBezTo>
                <a:cubicBezTo>
                  <a:pt x="284741" y="6538139"/>
                  <a:pt x="282353" y="6542069"/>
                  <a:pt x="280862" y="6546060"/>
                </a:cubicBezTo>
                <a:cubicBezTo>
                  <a:pt x="279934" y="6548478"/>
                  <a:pt x="279511" y="6550997"/>
                  <a:pt x="279592" y="6553617"/>
                </a:cubicBezTo>
                <a:lnTo>
                  <a:pt x="338179" y="6553617"/>
                </a:lnTo>
                <a:lnTo>
                  <a:pt x="338179" y="6543157"/>
                </a:lnTo>
                <a:lnTo>
                  <a:pt x="294707" y="6543157"/>
                </a:lnTo>
                <a:cubicBezTo>
                  <a:pt x="295916" y="6541182"/>
                  <a:pt x="297448" y="6539217"/>
                  <a:pt x="299302" y="6537262"/>
                </a:cubicBezTo>
                <a:cubicBezTo>
                  <a:pt x="301156" y="6535308"/>
                  <a:pt x="305348" y="6531589"/>
                  <a:pt x="311878" y="6526107"/>
                </a:cubicBezTo>
                <a:cubicBezTo>
                  <a:pt x="319698" y="6519497"/>
                  <a:pt x="325291" y="6514297"/>
                  <a:pt x="328656" y="6510508"/>
                </a:cubicBezTo>
                <a:cubicBezTo>
                  <a:pt x="332022" y="6506719"/>
                  <a:pt x="334430" y="6503112"/>
                  <a:pt x="335881" y="6499686"/>
                </a:cubicBezTo>
                <a:cubicBezTo>
                  <a:pt x="337333" y="6496260"/>
                  <a:pt x="338058" y="6492773"/>
                  <a:pt x="338058" y="6489226"/>
                </a:cubicBezTo>
                <a:cubicBezTo>
                  <a:pt x="338058" y="6482253"/>
                  <a:pt x="335579" y="6476408"/>
                  <a:pt x="330621" y="6471692"/>
                </a:cubicBezTo>
                <a:cubicBezTo>
                  <a:pt x="325663" y="6466976"/>
                  <a:pt x="318932" y="6464618"/>
                  <a:pt x="310427" y="6464618"/>
                </a:cubicBezTo>
                <a:close/>
                <a:moveTo>
                  <a:pt x="4200497" y="6463469"/>
                </a:moveTo>
                <a:cubicBezTo>
                  <a:pt x="4194169" y="6463469"/>
                  <a:pt x="4188918" y="6465434"/>
                  <a:pt x="4184747" y="6469364"/>
                </a:cubicBezTo>
                <a:cubicBezTo>
                  <a:pt x="4180575" y="6473294"/>
                  <a:pt x="4178489" y="6477920"/>
                  <a:pt x="4178489" y="6483240"/>
                </a:cubicBezTo>
                <a:cubicBezTo>
                  <a:pt x="4178489" y="6485900"/>
                  <a:pt x="4179154" y="6488662"/>
                  <a:pt x="4180484" y="6491523"/>
                </a:cubicBezTo>
                <a:cubicBezTo>
                  <a:pt x="4181814" y="6494385"/>
                  <a:pt x="4184475" y="6498114"/>
                  <a:pt x="4188465" y="6502709"/>
                </a:cubicBezTo>
                <a:cubicBezTo>
                  <a:pt x="4181451" y="6506054"/>
                  <a:pt x="4176181" y="6509934"/>
                  <a:pt x="4172654" y="6514348"/>
                </a:cubicBezTo>
                <a:cubicBezTo>
                  <a:pt x="4169128" y="6518761"/>
                  <a:pt x="4167364" y="6523709"/>
                  <a:pt x="4167364" y="6529191"/>
                </a:cubicBezTo>
                <a:cubicBezTo>
                  <a:pt x="4167364" y="6535358"/>
                  <a:pt x="4169521" y="6540940"/>
                  <a:pt x="4173833" y="6545939"/>
                </a:cubicBezTo>
                <a:cubicBezTo>
                  <a:pt x="4179154" y="6552065"/>
                  <a:pt x="4186349" y="6555129"/>
                  <a:pt x="4195418" y="6555129"/>
                </a:cubicBezTo>
                <a:cubicBezTo>
                  <a:pt x="4200336" y="6555129"/>
                  <a:pt x="4204910" y="6554131"/>
                  <a:pt x="4209143" y="6552136"/>
                </a:cubicBezTo>
                <a:cubicBezTo>
                  <a:pt x="4213376" y="6550141"/>
                  <a:pt x="4217285" y="6547148"/>
                  <a:pt x="4220873" y="6543157"/>
                </a:cubicBezTo>
                <a:cubicBezTo>
                  <a:pt x="4225548" y="6548680"/>
                  <a:pt x="4230083" y="6552851"/>
                  <a:pt x="4234477" y="6555673"/>
                </a:cubicBezTo>
                <a:lnTo>
                  <a:pt x="4241792" y="6547027"/>
                </a:lnTo>
                <a:cubicBezTo>
                  <a:pt x="4236632" y="6543359"/>
                  <a:pt x="4232017" y="6538824"/>
                  <a:pt x="4227946" y="6533423"/>
                </a:cubicBezTo>
                <a:cubicBezTo>
                  <a:pt x="4231251" y="6528425"/>
                  <a:pt x="4233871" y="6522056"/>
                  <a:pt x="4235806" y="6514317"/>
                </a:cubicBezTo>
                <a:lnTo>
                  <a:pt x="4224500" y="6511899"/>
                </a:lnTo>
                <a:cubicBezTo>
                  <a:pt x="4223492" y="6516575"/>
                  <a:pt x="4222081" y="6520686"/>
                  <a:pt x="4220267" y="6524233"/>
                </a:cubicBezTo>
                <a:lnTo>
                  <a:pt x="4204366" y="6503978"/>
                </a:lnTo>
                <a:cubicBezTo>
                  <a:pt x="4215531" y="6498013"/>
                  <a:pt x="4221115" y="6490818"/>
                  <a:pt x="4221115" y="6482394"/>
                </a:cubicBezTo>
                <a:cubicBezTo>
                  <a:pt x="4221115" y="6477194"/>
                  <a:pt x="4219189" y="6472740"/>
                  <a:pt x="4215341" y="6469032"/>
                </a:cubicBezTo>
                <a:cubicBezTo>
                  <a:pt x="4211491" y="6465323"/>
                  <a:pt x="4206543" y="6463469"/>
                  <a:pt x="4200497" y="6463469"/>
                </a:cubicBezTo>
                <a:close/>
                <a:moveTo>
                  <a:pt x="3714331" y="6463469"/>
                </a:moveTo>
                <a:cubicBezTo>
                  <a:pt x="3709575" y="6463469"/>
                  <a:pt x="3705877" y="6464346"/>
                  <a:pt x="3703236" y="6466099"/>
                </a:cubicBezTo>
                <a:cubicBezTo>
                  <a:pt x="3700596" y="6467853"/>
                  <a:pt x="3698752" y="6470140"/>
                  <a:pt x="3697704" y="6472962"/>
                </a:cubicBezTo>
                <a:cubicBezTo>
                  <a:pt x="3696938" y="6475058"/>
                  <a:pt x="3696556" y="6478262"/>
                  <a:pt x="3696556" y="6482575"/>
                </a:cubicBezTo>
                <a:lnTo>
                  <a:pt x="3696556" y="6489407"/>
                </a:lnTo>
                <a:lnTo>
                  <a:pt x="3686942" y="6489407"/>
                </a:lnTo>
                <a:lnTo>
                  <a:pt x="3686942" y="6497872"/>
                </a:lnTo>
                <a:lnTo>
                  <a:pt x="3696556" y="6497872"/>
                </a:lnTo>
                <a:lnTo>
                  <a:pt x="3696556" y="6553617"/>
                </a:lnTo>
                <a:lnTo>
                  <a:pt x="3707378" y="6553617"/>
                </a:lnTo>
                <a:lnTo>
                  <a:pt x="3707378" y="6497872"/>
                </a:lnTo>
                <a:lnTo>
                  <a:pt x="3719894" y="6497872"/>
                </a:lnTo>
                <a:lnTo>
                  <a:pt x="3719894" y="6489407"/>
                </a:lnTo>
                <a:lnTo>
                  <a:pt x="3707378" y="6489407"/>
                </a:lnTo>
                <a:lnTo>
                  <a:pt x="3707378" y="6483482"/>
                </a:lnTo>
                <a:cubicBezTo>
                  <a:pt x="3707378" y="6479612"/>
                  <a:pt x="3708063" y="6476972"/>
                  <a:pt x="3709434" y="6475562"/>
                </a:cubicBezTo>
                <a:cubicBezTo>
                  <a:pt x="3710804" y="6474151"/>
                  <a:pt x="3713142" y="6473445"/>
                  <a:pt x="3716447" y="6473445"/>
                </a:cubicBezTo>
                <a:lnTo>
                  <a:pt x="3722591" y="6474025"/>
                </a:lnTo>
                <a:lnTo>
                  <a:pt x="3722591" y="6477496"/>
                </a:lnTo>
                <a:lnTo>
                  <a:pt x="3733474" y="6477496"/>
                </a:lnTo>
                <a:lnTo>
                  <a:pt x="3733474" y="6464981"/>
                </a:lnTo>
                <a:lnTo>
                  <a:pt x="3724416" y="6464981"/>
                </a:lnTo>
                <a:lnTo>
                  <a:pt x="3724489" y="6464558"/>
                </a:lnTo>
                <a:cubicBezTo>
                  <a:pt x="3720780" y="6463832"/>
                  <a:pt x="3717395" y="6463469"/>
                  <a:pt x="3714331" y="6463469"/>
                </a:cubicBezTo>
                <a:close/>
                <a:moveTo>
                  <a:pt x="3514725" y="6463469"/>
                </a:moveTo>
                <a:cubicBezTo>
                  <a:pt x="3506905" y="6463469"/>
                  <a:pt x="3499740" y="6465253"/>
                  <a:pt x="3493231" y="6468820"/>
                </a:cubicBezTo>
                <a:cubicBezTo>
                  <a:pt x="3486721" y="6472387"/>
                  <a:pt x="3481703" y="6477607"/>
                  <a:pt x="3478176" y="6484480"/>
                </a:cubicBezTo>
                <a:cubicBezTo>
                  <a:pt x="3474649" y="6491352"/>
                  <a:pt x="3472885" y="6499403"/>
                  <a:pt x="3472885" y="6508634"/>
                </a:cubicBezTo>
                <a:cubicBezTo>
                  <a:pt x="3472885" y="6517099"/>
                  <a:pt x="3474447" y="6525019"/>
                  <a:pt x="3477571" y="6532395"/>
                </a:cubicBezTo>
                <a:cubicBezTo>
                  <a:pt x="3480695" y="6539772"/>
                  <a:pt x="3485250" y="6545405"/>
                  <a:pt x="3491235" y="6549294"/>
                </a:cubicBezTo>
                <a:cubicBezTo>
                  <a:pt x="3497221" y="6553184"/>
                  <a:pt x="3504990" y="6555129"/>
                  <a:pt x="3514543" y="6555129"/>
                </a:cubicBezTo>
                <a:cubicBezTo>
                  <a:pt x="3523774" y="6555129"/>
                  <a:pt x="3531583" y="6552599"/>
                  <a:pt x="3537972" y="6547541"/>
                </a:cubicBezTo>
                <a:cubicBezTo>
                  <a:pt x="3544361" y="6542482"/>
                  <a:pt x="3548785" y="6535136"/>
                  <a:pt x="3551243" y="6525503"/>
                </a:cubicBezTo>
                <a:lnTo>
                  <a:pt x="3539514" y="6522540"/>
                </a:lnTo>
                <a:cubicBezTo>
                  <a:pt x="3537902" y="6529997"/>
                  <a:pt x="3534818" y="6535620"/>
                  <a:pt x="3530263" y="6539409"/>
                </a:cubicBezTo>
                <a:cubicBezTo>
                  <a:pt x="3525708" y="6543198"/>
                  <a:pt x="3520146" y="6545092"/>
                  <a:pt x="3513576" y="6545092"/>
                </a:cubicBezTo>
                <a:cubicBezTo>
                  <a:pt x="3508175" y="6545092"/>
                  <a:pt x="3503156" y="6543702"/>
                  <a:pt x="3498521" y="6540920"/>
                </a:cubicBezTo>
                <a:cubicBezTo>
                  <a:pt x="3493886" y="6538139"/>
                  <a:pt x="3490469" y="6533937"/>
                  <a:pt x="3488273" y="6528314"/>
                </a:cubicBezTo>
                <a:cubicBezTo>
                  <a:pt x="3486076" y="6522691"/>
                  <a:pt x="3484978" y="6516111"/>
                  <a:pt x="3484978" y="6508573"/>
                </a:cubicBezTo>
                <a:cubicBezTo>
                  <a:pt x="3484978" y="6502729"/>
                  <a:pt x="3485905" y="6497056"/>
                  <a:pt x="3487759" y="6491554"/>
                </a:cubicBezTo>
                <a:cubicBezTo>
                  <a:pt x="3489613" y="6486052"/>
                  <a:pt x="3492828" y="6481668"/>
                  <a:pt x="3497403" y="6478403"/>
                </a:cubicBezTo>
                <a:cubicBezTo>
                  <a:pt x="3501977" y="6475138"/>
                  <a:pt x="3507671" y="6473506"/>
                  <a:pt x="3514483" y="6473506"/>
                </a:cubicBezTo>
                <a:cubicBezTo>
                  <a:pt x="3520408" y="6473506"/>
                  <a:pt x="3525326" y="6474977"/>
                  <a:pt x="3529235" y="6477920"/>
                </a:cubicBezTo>
                <a:cubicBezTo>
                  <a:pt x="3533145" y="6480862"/>
                  <a:pt x="3536128" y="6485558"/>
                  <a:pt x="3538184" y="6492007"/>
                </a:cubicBezTo>
                <a:lnTo>
                  <a:pt x="3549732" y="6489286"/>
                </a:lnTo>
                <a:cubicBezTo>
                  <a:pt x="3547354" y="6481104"/>
                  <a:pt x="3543142" y="6474755"/>
                  <a:pt x="3537095" y="6470241"/>
                </a:cubicBezTo>
                <a:cubicBezTo>
                  <a:pt x="3531049" y="6465726"/>
                  <a:pt x="3523592" y="6463469"/>
                  <a:pt x="3514725" y="6463469"/>
                </a:cubicBezTo>
                <a:close/>
                <a:moveTo>
                  <a:pt x="3411410" y="6463469"/>
                </a:moveTo>
                <a:lnTo>
                  <a:pt x="3411410" y="6579676"/>
                </a:lnTo>
                <a:lnTo>
                  <a:pt x="3420903" y="6579676"/>
                </a:lnTo>
                <a:lnTo>
                  <a:pt x="3420903" y="6463469"/>
                </a:lnTo>
                <a:close/>
                <a:moveTo>
                  <a:pt x="2192210" y="6463469"/>
                </a:moveTo>
                <a:lnTo>
                  <a:pt x="2192210" y="6579676"/>
                </a:lnTo>
                <a:lnTo>
                  <a:pt x="2201703" y="6579676"/>
                </a:lnTo>
                <a:lnTo>
                  <a:pt x="2201703" y="6463469"/>
                </a:lnTo>
                <a:close/>
                <a:moveTo>
                  <a:pt x="2095500" y="6463469"/>
                </a:moveTo>
                <a:cubicBezTo>
                  <a:pt x="2087680" y="6463469"/>
                  <a:pt x="2080516" y="6465253"/>
                  <a:pt x="2074006" y="6468820"/>
                </a:cubicBezTo>
                <a:cubicBezTo>
                  <a:pt x="2067496" y="6472387"/>
                  <a:pt x="2062478" y="6477607"/>
                  <a:pt x="2058951" y="6484480"/>
                </a:cubicBezTo>
                <a:cubicBezTo>
                  <a:pt x="2055424" y="6491352"/>
                  <a:pt x="2053661" y="6499403"/>
                  <a:pt x="2053661" y="6508634"/>
                </a:cubicBezTo>
                <a:cubicBezTo>
                  <a:pt x="2053661" y="6517099"/>
                  <a:pt x="2055222" y="6525019"/>
                  <a:pt x="2058346" y="6532395"/>
                </a:cubicBezTo>
                <a:cubicBezTo>
                  <a:pt x="2061470" y="6539772"/>
                  <a:pt x="2066025" y="6545405"/>
                  <a:pt x="2072011" y="6549294"/>
                </a:cubicBezTo>
                <a:cubicBezTo>
                  <a:pt x="2077996" y="6553184"/>
                  <a:pt x="2085766" y="6555129"/>
                  <a:pt x="2095319" y="6555129"/>
                </a:cubicBezTo>
                <a:cubicBezTo>
                  <a:pt x="2104549" y="6555129"/>
                  <a:pt x="2112358" y="6552599"/>
                  <a:pt x="2118747" y="6547541"/>
                </a:cubicBezTo>
                <a:cubicBezTo>
                  <a:pt x="2125136" y="6542482"/>
                  <a:pt x="2129560" y="6535136"/>
                  <a:pt x="2132018" y="6525503"/>
                </a:cubicBezTo>
                <a:lnTo>
                  <a:pt x="2120289" y="6522540"/>
                </a:lnTo>
                <a:cubicBezTo>
                  <a:pt x="2118677" y="6529997"/>
                  <a:pt x="2115593" y="6535620"/>
                  <a:pt x="2111038" y="6539409"/>
                </a:cubicBezTo>
                <a:cubicBezTo>
                  <a:pt x="2106483" y="6543198"/>
                  <a:pt x="2100921" y="6545092"/>
                  <a:pt x="2094351" y="6545092"/>
                </a:cubicBezTo>
                <a:cubicBezTo>
                  <a:pt x="2088950" y="6545092"/>
                  <a:pt x="2083931" y="6543702"/>
                  <a:pt x="2079296" y="6540920"/>
                </a:cubicBezTo>
                <a:cubicBezTo>
                  <a:pt x="2074661" y="6538139"/>
                  <a:pt x="2071245" y="6533937"/>
                  <a:pt x="2069048" y="6528314"/>
                </a:cubicBezTo>
                <a:cubicBezTo>
                  <a:pt x="2066851" y="6522691"/>
                  <a:pt x="2065753" y="6516111"/>
                  <a:pt x="2065753" y="6508573"/>
                </a:cubicBezTo>
                <a:cubicBezTo>
                  <a:pt x="2065753" y="6502729"/>
                  <a:pt x="2066680" y="6497056"/>
                  <a:pt x="2068534" y="6491554"/>
                </a:cubicBezTo>
                <a:cubicBezTo>
                  <a:pt x="2070388" y="6486052"/>
                  <a:pt x="2073603" y="6481668"/>
                  <a:pt x="2078178" y="6478403"/>
                </a:cubicBezTo>
                <a:cubicBezTo>
                  <a:pt x="2082752" y="6475138"/>
                  <a:pt x="2088446" y="6473506"/>
                  <a:pt x="2095258" y="6473506"/>
                </a:cubicBezTo>
                <a:cubicBezTo>
                  <a:pt x="2101183" y="6473506"/>
                  <a:pt x="2106101" y="6474977"/>
                  <a:pt x="2110011" y="6477920"/>
                </a:cubicBezTo>
                <a:cubicBezTo>
                  <a:pt x="2113920" y="6480862"/>
                  <a:pt x="2116903" y="6485558"/>
                  <a:pt x="2118959" y="6492007"/>
                </a:cubicBezTo>
                <a:lnTo>
                  <a:pt x="2130507" y="6489286"/>
                </a:lnTo>
                <a:cubicBezTo>
                  <a:pt x="2128129" y="6481104"/>
                  <a:pt x="2123917" y="6474755"/>
                  <a:pt x="2117870" y="6470241"/>
                </a:cubicBezTo>
                <a:cubicBezTo>
                  <a:pt x="2111824" y="6465726"/>
                  <a:pt x="2104367" y="6463469"/>
                  <a:pt x="2095500" y="646346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274320" rIns="274320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add image &gt;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4CE8E5-EE73-4F60-A7E0-853B64D18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5454" y="0"/>
            <a:ext cx="5029200" cy="6858000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</p:spPr>
        <p:txBody>
          <a:bodyPr lIns="182880" tIns="1463040" rIns="182880" bIns="1188720" anchor="ctr">
            <a:no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CBDBB7-F78A-4E8E-83BF-1D6E7534EE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5455" y="272785"/>
            <a:ext cx="5029200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DC0E3E-1739-49EC-BAF8-83A1A3248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8AEEAB7-78CA-4573-BAA9-9433BA11B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82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/ Transparent Overl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5F8E3A-4386-40E6-BA6A-2DEB4942D2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12192000" cy="6858000"/>
          </a:xfrm>
        </p:spPr>
        <p:txBody>
          <a:bodyPr lIns="274320" rIns="274320"/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&lt; Click to add image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EAC59B-C89E-405E-A749-9215350F24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6644" y="0"/>
            <a:ext cx="5029200" cy="6858000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</p:spPr>
        <p:txBody>
          <a:bodyPr lIns="182880" tIns="1463040" rIns="182880" bIns="1188720" anchor="ctr">
            <a:no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0C4B63-01BE-47ED-A20E-983D37AFFC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347" y="272785"/>
            <a:ext cx="5029200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25CF8-BEF1-4BF1-BCB1-53FF3B209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5D13276-B124-449C-8701-581F6C8E2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33267D-390A-431B-847E-0CAD63570687}"/>
              </a:ext>
            </a:extLst>
          </p:cNvPr>
          <p:cNvSpPr txBox="1"/>
          <p:nvPr userDrawn="1"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352285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Text_Dark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3C7438B-F40C-4C5E-B245-D7E01FA1663D}"/>
              </a:ext>
            </a:extLst>
          </p:cNvPr>
          <p:cNvSpPr txBox="1"/>
          <p:nvPr/>
        </p:nvSpPr>
        <p:spPr>
          <a:xfrm>
            <a:off x="275844" y="6429792"/>
            <a:ext cx="48463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D2D0DEC-A96B-409B-B0F3-1434BAEA5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114424"/>
            <a:ext cx="12192000" cy="5186571"/>
          </a:xfrm>
        </p:spPr>
        <p:txBody>
          <a:bodyPr lIns="274320" rIns="274320">
            <a:no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2E0D0D-20D1-468A-BB96-F273FC1BEF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2785"/>
            <a:ext cx="12192000" cy="640080"/>
          </a:xfrm>
        </p:spPr>
        <p:txBody>
          <a:bodyPr lIns="274320" rIns="274320">
            <a:normAutofit/>
          </a:bodyPr>
          <a:lstStyle>
            <a:lvl1pPr>
              <a:spcBef>
                <a:spcPts val="0"/>
              </a:spcBef>
              <a:defRPr sz="3200" b="1">
                <a:solidFill>
                  <a:sysClr val="windowText" lastClr="00000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A53283-D17E-4E0B-8439-F7DF815AA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DC40442-98A9-4583-A638-19FC84E83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434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FEC7A2-8CF4-405B-B7AD-D8D4834F2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8D0320-1333-4A96-8BE2-6FBB3CFA9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64" y="2274276"/>
            <a:ext cx="7736073" cy="11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/40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BFA69F-7236-43C7-A54E-34EF86377684}"/>
              </a:ext>
            </a:extLst>
          </p:cNvPr>
          <p:cNvSpPr/>
          <p:nvPr/>
        </p:nvSpPr>
        <p:spPr>
          <a:xfrm>
            <a:off x="7162800" y="0"/>
            <a:ext cx="50292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59381B-2BA1-4B22-8629-83D00E4C0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1275" y="1188721"/>
            <a:ext cx="5029199" cy="5112275"/>
          </a:xfrm>
        </p:spPr>
        <p:txBody>
          <a:bodyPr lIns="274320" rIns="274320">
            <a:noAutofit/>
          </a:bodyPr>
          <a:lstStyle>
            <a:lvl1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 marL="1005840" indent="-2743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2DEB373-5A25-40C6-A23D-7D3D087BA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0894" y="272785"/>
            <a:ext cx="5029199" cy="640080"/>
          </a:xfrm>
        </p:spPr>
        <p:txBody>
          <a:bodyPr rIns="274320">
            <a:normAutofit/>
          </a:bodyPr>
          <a:lstStyle>
            <a:lvl1pPr algn="r"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831C6D-0D6A-483F-A5F0-9798E3C7B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3F131C-5327-4255-892F-EB10F5D2A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254C52-2922-4C10-B3C3-A54948EB0B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59625" cy="6858000"/>
          </a:xfrm>
          <a:custGeom>
            <a:avLst/>
            <a:gdLst/>
            <a:ahLst/>
            <a:cxnLst/>
            <a:rect l="l" t="t" r="r" b="b"/>
            <a:pathLst>
              <a:path w="7159625" h="6858000">
                <a:moveTo>
                  <a:pt x="1829898" y="6541223"/>
                </a:moveTo>
                <a:lnTo>
                  <a:pt x="1829898" y="6553617"/>
                </a:lnTo>
                <a:lnTo>
                  <a:pt x="1836065" y="6553617"/>
                </a:lnTo>
                <a:cubicBezTo>
                  <a:pt x="1835944" y="6557285"/>
                  <a:pt x="1835340" y="6560097"/>
                  <a:pt x="1834252" y="6562052"/>
                </a:cubicBezTo>
                <a:cubicBezTo>
                  <a:pt x="1833163" y="6564007"/>
                  <a:pt x="1831470" y="6565488"/>
                  <a:pt x="1829173" y="6566496"/>
                </a:cubicBezTo>
                <a:lnTo>
                  <a:pt x="1832196" y="6571151"/>
                </a:lnTo>
                <a:cubicBezTo>
                  <a:pt x="1835703" y="6569619"/>
                  <a:pt x="1838262" y="6567453"/>
                  <a:pt x="1839874" y="6564651"/>
                </a:cubicBezTo>
                <a:cubicBezTo>
                  <a:pt x="1841487" y="6561850"/>
                  <a:pt x="1842293" y="6558172"/>
                  <a:pt x="1842293" y="6553617"/>
                </a:cubicBezTo>
                <a:lnTo>
                  <a:pt x="1842293" y="6541223"/>
                </a:lnTo>
                <a:close/>
                <a:moveTo>
                  <a:pt x="4763649" y="6521391"/>
                </a:moveTo>
                <a:lnTo>
                  <a:pt x="4763649" y="6525382"/>
                </a:lnTo>
                <a:cubicBezTo>
                  <a:pt x="4763649" y="6530178"/>
                  <a:pt x="4763065" y="6533806"/>
                  <a:pt x="4761896" y="6536265"/>
                </a:cubicBezTo>
                <a:cubicBezTo>
                  <a:pt x="4760364" y="6539449"/>
                  <a:pt x="4757966" y="6541958"/>
                  <a:pt x="4754701" y="6543792"/>
                </a:cubicBezTo>
                <a:cubicBezTo>
                  <a:pt x="4751436" y="6545626"/>
                  <a:pt x="4747708" y="6546543"/>
                  <a:pt x="4743516" y="6546543"/>
                </a:cubicBezTo>
                <a:cubicBezTo>
                  <a:pt x="4739283" y="6546543"/>
                  <a:pt x="4736069" y="6545576"/>
                  <a:pt x="4733872" y="6543641"/>
                </a:cubicBezTo>
                <a:cubicBezTo>
                  <a:pt x="4731675" y="6541706"/>
                  <a:pt x="4730577" y="6539288"/>
                  <a:pt x="4730577" y="6536386"/>
                </a:cubicBezTo>
                <a:cubicBezTo>
                  <a:pt x="4730577" y="6534491"/>
                  <a:pt x="4731081" y="6532768"/>
                  <a:pt x="4732089" y="6531216"/>
                </a:cubicBezTo>
                <a:cubicBezTo>
                  <a:pt x="4733096" y="6529664"/>
                  <a:pt x="4734527" y="6528485"/>
                  <a:pt x="4736381" y="6527679"/>
                </a:cubicBezTo>
                <a:cubicBezTo>
                  <a:pt x="4738236" y="6526873"/>
                  <a:pt x="4741400" y="6526148"/>
                  <a:pt x="4745874" y="6525503"/>
                </a:cubicBezTo>
                <a:cubicBezTo>
                  <a:pt x="4753774" y="6524374"/>
                  <a:pt x="4759699" y="6523004"/>
                  <a:pt x="4763649" y="6521391"/>
                </a:cubicBezTo>
                <a:close/>
                <a:moveTo>
                  <a:pt x="4058799" y="6521391"/>
                </a:moveTo>
                <a:lnTo>
                  <a:pt x="4058799" y="6525382"/>
                </a:lnTo>
                <a:cubicBezTo>
                  <a:pt x="4058799" y="6530178"/>
                  <a:pt x="4058215" y="6533806"/>
                  <a:pt x="4057046" y="6536265"/>
                </a:cubicBezTo>
                <a:cubicBezTo>
                  <a:pt x="4055514" y="6539449"/>
                  <a:pt x="4053116" y="6541958"/>
                  <a:pt x="4049851" y="6543792"/>
                </a:cubicBezTo>
                <a:cubicBezTo>
                  <a:pt x="4046586" y="6545626"/>
                  <a:pt x="4042858" y="6546543"/>
                  <a:pt x="4038666" y="6546543"/>
                </a:cubicBezTo>
                <a:cubicBezTo>
                  <a:pt x="4034433" y="6546543"/>
                  <a:pt x="4031219" y="6545576"/>
                  <a:pt x="4029022" y="6543641"/>
                </a:cubicBezTo>
                <a:cubicBezTo>
                  <a:pt x="4026825" y="6541706"/>
                  <a:pt x="4025727" y="6539288"/>
                  <a:pt x="4025727" y="6536386"/>
                </a:cubicBezTo>
                <a:cubicBezTo>
                  <a:pt x="4025727" y="6534491"/>
                  <a:pt x="4026231" y="6532768"/>
                  <a:pt x="4027238" y="6531216"/>
                </a:cubicBezTo>
                <a:cubicBezTo>
                  <a:pt x="4028246" y="6529664"/>
                  <a:pt x="4029677" y="6528485"/>
                  <a:pt x="4031531" y="6527679"/>
                </a:cubicBezTo>
                <a:cubicBezTo>
                  <a:pt x="4033385" y="6526873"/>
                  <a:pt x="4036549" y="6526148"/>
                  <a:pt x="4041024" y="6525503"/>
                </a:cubicBezTo>
                <a:cubicBezTo>
                  <a:pt x="4048924" y="6524374"/>
                  <a:pt x="4054849" y="6523004"/>
                  <a:pt x="4058799" y="6521391"/>
                </a:cubicBezTo>
                <a:close/>
                <a:moveTo>
                  <a:pt x="1772799" y="6521391"/>
                </a:moveTo>
                <a:lnTo>
                  <a:pt x="1772799" y="6525382"/>
                </a:lnTo>
                <a:cubicBezTo>
                  <a:pt x="1772799" y="6530178"/>
                  <a:pt x="1772215" y="6533806"/>
                  <a:pt x="1771046" y="6536265"/>
                </a:cubicBezTo>
                <a:cubicBezTo>
                  <a:pt x="1769514" y="6539449"/>
                  <a:pt x="1767116" y="6541958"/>
                  <a:pt x="1763851" y="6543792"/>
                </a:cubicBezTo>
                <a:cubicBezTo>
                  <a:pt x="1760586" y="6545626"/>
                  <a:pt x="1756858" y="6546543"/>
                  <a:pt x="1752666" y="6546543"/>
                </a:cubicBezTo>
                <a:cubicBezTo>
                  <a:pt x="1748433" y="6546543"/>
                  <a:pt x="1745219" y="6545576"/>
                  <a:pt x="1743022" y="6543641"/>
                </a:cubicBezTo>
                <a:cubicBezTo>
                  <a:pt x="1740826" y="6541706"/>
                  <a:pt x="1739727" y="6539288"/>
                  <a:pt x="1739727" y="6536386"/>
                </a:cubicBezTo>
                <a:cubicBezTo>
                  <a:pt x="1739727" y="6534491"/>
                  <a:pt x="1740231" y="6532768"/>
                  <a:pt x="1741238" y="6531216"/>
                </a:cubicBezTo>
                <a:cubicBezTo>
                  <a:pt x="1742246" y="6529664"/>
                  <a:pt x="1743677" y="6528485"/>
                  <a:pt x="1745531" y="6527679"/>
                </a:cubicBezTo>
                <a:cubicBezTo>
                  <a:pt x="1747386" y="6526873"/>
                  <a:pt x="1750550" y="6526148"/>
                  <a:pt x="1755024" y="6525503"/>
                </a:cubicBezTo>
                <a:cubicBezTo>
                  <a:pt x="1762924" y="6524374"/>
                  <a:pt x="1768849" y="6523004"/>
                  <a:pt x="1772799" y="6521391"/>
                </a:cubicBezTo>
                <a:close/>
                <a:moveTo>
                  <a:pt x="1506099" y="6521391"/>
                </a:moveTo>
                <a:lnTo>
                  <a:pt x="1506099" y="6525382"/>
                </a:lnTo>
                <a:cubicBezTo>
                  <a:pt x="1506099" y="6530178"/>
                  <a:pt x="1505515" y="6533806"/>
                  <a:pt x="1504346" y="6536265"/>
                </a:cubicBezTo>
                <a:cubicBezTo>
                  <a:pt x="1502814" y="6539449"/>
                  <a:pt x="1500416" y="6541958"/>
                  <a:pt x="1497151" y="6543792"/>
                </a:cubicBezTo>
                <a:cubicBezTo>
                  <a:pt x="1493886" y="6545626"/>
                  <a:pt x="1490158" y="6546543"/>
                  <a:pt x="1485966" y="6546543"/>
                </a:cubicBezTo>
                <a:cubicBezTo>
                  <a:pt x="1481733" y="6546543"/>
                  <a:pt x="1478519" y="6545576"/>
                  <a:pt x="1476322" y="6543641"/>
                </a:cubicBezTo>
                <a:cubicBezTo>
                  <a:pt x="1474125" y="6541706"/>
                  <a:pt x="1473027" y="6539288"/>
                  <a:pt x="1473027" y="6536386"/>
                </a:cubicBezTo>
                <a:cubicBezTo>
                  <a:pt x="1473027" y="6534491"/>
                  <a:pt x="1473531" y="6532768"/>
                  <a:pt x="1474539" y="6531216"/>
                </a:cubicBezTo>
                <a:cubicBezTo>
                  <a:pt x="1475546" y="6529664"/>
                  <a:pt x="1476977" y="6528485"/>
                  <a:pt x="1478831" y="6527679"/>
                </a:cubicBezTo>
                <a:cubicBezTo>
                  <a:pt x="1480686" y="6526873"/>
                  <a:pt x="1483850" y="6526148"/>
                  <a:pt x="1488324" y="6525503"/>
                </a:cubicBezTo>
                <a:cubicBezTo>
                  <a:pt x="1496224" y="6524374"/>
                  <a:pt x="1502149" y="6523004"/>
                  <a:pt x="1506099" y="6521391"/>
                </a:cubicBezTo>
                <a:close/>
                <a:moveTo>
                  <a:pt x="4194089" y="6509843"/>
                </a:moveTo>
                <a:lnTo>
                  <a:pt x="4214041" y="6534572"/>
                </a:lnTo>
                <a:cubicBezTo>
                  <a:pt x="4211945" y="6537797"/>
                  <a:pt x="4209154" y="6540427"/>
                  <a:pt x="4205667" y="6542462"/>
                </a:cubicBezTo>
                <a:cubicBezTo>
                  <a:pt x="4202181" y="6544498"/>
                  <a:pt x="4198805" y="6545515"/>
                  <a:pt x="4195540" y="6545515"/>
                </a:cubicBezTo>
                <a:cubicBezTo>
                  <a:pt x="4190300" y="6545515"/>
                  <a:pt x="4186249" y="6543581"/>
                  <a:pt x="4183387" y="6539711"/>
                </a:cubicBezTo>
                <a:cubicBezTo>
                  <a:pt x="4180525" y="6535842"/>
                  <a:pt x="4179094" y="6532113"/>
                  <a:pt x="4179094" y="6528526"/>
                </a:cubicBezTo>
                <a:cubicBezTo>
                  <a:pt x="4179094" y="6525583"/>
                  <a:pt x="4180122" y="6522611"/>
                  <a:pt x="4182178" y="6519608"/>
                </a:cubicBezTo>
                <a:cubicBezTo>
                  <a:pt x="4184233" y="6516605"/>
                  <a:pt x="4188204" y="6513350"/>
                  <a:pt x="4194089" y="6509843"/>
                </a:cubicBezTo>
                <a:close/>
                <a:moveTo>
                  <a:pt x="4443915" y="6496965"/>
                </a:moveTo>
                <a:cubicBezTo>
                  <a:pt x="4449276" y="6496965"/>
                  <a:pt x="4453761" y="6499011"/>
                  <a:pt x="4457368" y="6503102"/>
                </a:cubicBezTo>
                <a:cubicBezTo>
                  <a:pt x="4460976" y="6507193"/>
                  <a:pt x="4462779" y="6513209"/>
                  <a:pt x="4462779" y="6521149"/>
                </a:cubicBezTo>
                <a:cubicBezTo>
                  <a:pt x="4462779" y="6529574"/>
                  <a:pt x="4460986" y="6535842"/>
                  <a:pt x="4457398" y="6539953"/>
                </a:cubicBezTo>
                <a:cubicBezTo>
                  <a:pt x="4453811" y="6544064"/>
                  <a:pt x="4449317" y="6546120"/>
                  <a:pt x="4443915" y="6546120"/>
                </a:cubicBezTo>
                <a:cubicBezTo>
                  <a:pt x="4438474" y="6546120"/>
                  <a:pt x="4433960" y="6544074"/>
                  <a:pt x="4430372" y="6539983"/>
                </a:cubicBezTo>
                <a:cubicBezTo>
                  <a:pt x="4426785" y="6535892"/>
                  <a:pt x="4424991" y="6529735"/>
                  <a:pt x="4424991" y="6521512"/>
                </a:cubicBezTo>
                <a:cubicBezTo>
                  <a:pt x="4424991" y="6513289"/>
                  <a:pt x="4426785" y="6507143"/>
                  <a:pt x="4430372" y="6503071"/>
                </a:cubicBezTo>
                <a:cubicBezTo>
                  <a:pt x="4433960" y="6499000"/>
                  <a:pt x="4438474" y="6496965"/>
                  <a:pt x="4443915" y="6496965"/>
                </a:cubicBezTo>
                <a:close/>
                <a:moveTo>
                  <a:pt x="3775351" y="6496965"/>
                </a:moveTo>
                <a:cubicBezTo>
                  <a:pt x="3780309" y="6496965"/>
                  <a:pt x="3784481" y="6499021"/>
                  <a:pt x="3787867" y="6503132"/>
                </a:cubicBezTo>
                <a:cubicBezTo>
                  <a:pt x="3791253" y="6507243"/>
                  <a:pt x="3792946" y="6513693"/>
                  <a:pt x="3792946" y="6522480"/>
                </a:cubicBezTo>
                <a:cubicBezTo>
                  <a:pt x="3792946" y="6530461"/>
                  <a:pt x="3791283" y="6536396"/>
                  <a:pt x="3787958" y="6540286"/>
                </a:cubicBezTo>
                <a:cubicBezTo>
                  <a:pt x="3784632" y="6544175"/>
                  <a:pt x="3780592" y="6546120"/>
                  <a:pt x="3775835" y="6546120"/>
                </a:cubicBezTo>
                <a:cubicBezTo>
                  <a:pt x="3771119" y="6546120"/>
                  <a:pt x="3767028" y="6544084"/>
                  <a:pt x="3763561" y="6540013"/>
                </a:cubicBezTo>
                <a:cubicBezTo>
                  <a:pt x="3760095" y="6535942"/>
                  <a:pt x="3758362" y="6529795"/>
                  <a:pt x="3758362" y="6521573"/>
                </a:cubicBezTo>
                <a:cubicBezTo>
                  <a:pt x="3758362" y="6513068"/>
                  <a:pt x="3759984" y="6506840"/>
                  <a:pt x="3763229" y="6502890"/>
                </a:cubicBezTo>
                <a:cubicBezTo>
                  <a:pt x="3766474" y="6498940"/>
                  <a:pt x="3770515" y="6496965"/>
                  <a:pt x="3775351" y="6496965"/>
                </a:cubicBezTo>
                <a:close/>
                <a:moveTo>
                  <a:pt x="3586665" y="6496965"/>
                </a:moveTo>
                <a:cubicBezTo>
                  <a:pt x="3592026" y="6496965"/>
                  <a:pt x="3596510" y="6499011"/>
                  <a:pt x="3600118" y="6503102"/>
                </a:cubicBezTo>
                <a:cubicBezTo>
                  <a:pt x="3603726" y="6507193"/>
                  <a:pt x="3605529" y="6513209"/>
                  <a:pt x="3605529" y="6521149"/>
                </a:cubicBezTo>
                <a:cubicBezTo>
                  <a:pt x="3605529" y="6529574"/>
                  <a:pt x="3603735" y="6535842"/>
                  <a:pt x="3600148" y="6539953"/>
                </a:cubicBezTo>
                <a:cubicBezTo>
                  <a:pt x="3596561" y="6544064"/>
                  <a:pt x="3592066" y="6546120"/>
                  <a:pt x="3586665" y="6546120"/>
                </a:cubicBezTo>
                <a:cubicBezTo>
                  <a:pt x="3581224" y="6546120"/>
                  <a:pt x="3576709" y="6544074"/>
                  <a:pt x="3573122" y="6539983"/>
                </a:cubicBezTo>
                <a:cubicBezTo>
                  <a:pt x="3569535" y="6535892"/>
                  <a:pt x="3567741" y="6529735"/>
                  <a:pt x="3567741" y="6521512"/>
                </a:cubicBezTo>
                <a:cubicBezTo>
                  <a:pt x="3567741" y="6513289"/>
                  <a:pt x="3569535" y="6507143"/>
                  <a:pt x="3573122" y="6503071"/>
                </a:cubicBezTo>
                <a:cubicBezTo>
                  <a:pt x="3576709" y="6499000"/>
                  <a:pt x="3581224" y="6496965"/>
                  <a:pt x="3586665" y="6496965"/>
                </a:cubicBezTo>
                <a:close/>
                <a:moveTo>
                  <a:pt x="3289577" y="6496965"/>
                </a:moveTo>
                <a:cubicBezTo>
                  <a:pt x="3294534" y="6496965"/>
                  <a:pt x="3298706" y="6499021"/>
                  <a:pt x="3302092" y="6503132"/>
                </a:cubicBezTo>
                <a:cubicBezTo>
                  <a:pt x="3305478" y="6507243"/>
                  <a:pt x="3307171" y="6513693"/>
                  <a:pt x="3307171" y="6522480"/>
                </a:cubicBezTo>
                <a:cubicBezTo>
                  <a:pt x="3307171" y="6530461"/>
                  <a:pt x="3305508" y="6536396"/>
                  <a:pt x="3302183" y="6540286"/>
                </a:cubicBezTo>
                <a:cubicBezTo>
                  <a:pt x="3298858" y="6544175"/>
                  <a:pt x="3294817" y="6546120"/>
                  <a:pt x="3290060" y="6546120"/>
                </a:cubicBezTo>
                <a:cubicBezTo>
                  <a:pt x="3285344" y="6546120"/>
                  <a:pt x="3281253" y="6544084"/>
                  <a:pt x="3277786" y="6540013"/>
                </a:cubicBezTo>
                <a:cubicBezTo>
                  <a:pt x="3274320" y="6535942"/>
                  <a:pt x="3272587" y="6529795"/>
                  <a:pt x="3272587" y="6521573"/>
                </a:cubicBezTo>
                <a:cubicBezTo>
                  <a:pt x="3272587" y="6513068"/>
                  <a:pt x="3274209" y="6506840"/>
                  <a:pt x="3277454" y="6502890"/>
                </a:cubicBezTo>
                <a:cubicBezTo>
                  <a:pt x="3280699" y="6498940"/>
                  <a:pt x="3284740" y="6496965"/>
                  <a:pt x="3289577" y="6496965"/>
                </a:cubicBezTo>
                <a:close/>
                <a:moveTo>
                  <a:pt x="2575383" y="6496965"/>
                </a:moveTo>
                <a:cubicBezTo>
                  <a:pt x="2580301" y="6496965"/>
                  <a:pt x="2584502" y="6498960"/>
                  <a:pt x="2587989" y="6502951"/>
                </a:cubicBezTo>
                <a:cubicBezTo>
                  <a:pt x="2591476" y="6506941"/>
                  <a:pt x="2593219" y="6512866"/>
                  <a:pt x="2593219" y="6520726"/>
                </a:cubicBezTo>
                <a:cubicBezTo>
                  <a:pt x="2593219" y="6528949"/>
                  <a:pt x="2591526" y="6534985"/>
                  <a:pt x="2588140" y="6538834"/>
                </a:cubicBezTo>
                <a:cubicBezTo>
                  <a:pt x="2584754" y="6542684"/>
                  <a:pt x="2580562" y="6544608"/>
                  <a:pt x="2575564" y="6544608"/>
                </a:cubicBezTo>
                <a:cubicBezTo>
                  <a:pt x="2570526" y="6544608"/>
                  <a:pt x="2566334" y="6542674"/>
                  <a:pt x="2562988" y="6538804"/>
                </a:cubicBezTo>
                <a:cubicBezTo>
                  <a:pt x="2559643" y="6534935"/>
                  <a:pt x="2557970" y="6528788"/>
                  <a:pt x="2557970" y="6520363"/>
                </a:cubicBezTo>
                <a:cubicBezTo>
                  <a:pt x="2557970" y="6512624"/>
                  <a:pt x="2559663" y="6506790"/>
                  <a:pt x="2563049" y="6502860"/>
                </a:cubicBezTo>
                <a:cubicBezTo>
                  <a:pt x="2566435" y="6498930"/>
                  <a:pt x="2570546" y="6496965"/>
                  <a:pt x="2575383" y="6496965"/>
                </a:cubicBezTo>
                <a:close/>
                <a:moveTo>
                  <a:pt x="1624515" y="6496965"/>
                </a:moveTo>
                <a:cubicBezTo>
                  <a:pt x="1629876" y="6496965"/>
                  <a:pt x="1634361" y="6499011"/>
                  <a:pt x="1637968" y="6503102"/>
                </a:cubicBezTo>
                <a:cubicBezTo>
                  <a:pt x="1641576" y="6507193"/>
                  <a:pt x="1643379" y="6513209"/>
                  <a:pt x="1643379" y="6521149"/>
                </a:cubicBezTo>
                <a:cubicBezTo>
                  <a:pt x="1643379" y="6529574"/>
                  <a:pt x="1641586" y="6535842"/>
                  <a:pt x="1637998" y="6539953"/>
                </a:cubicBezTo>
                <a:cubicBezTo>
                  <a:pt x="1634411" y="6544064"/>
                  <a:pt x="1629917" y="6546120"/>
                  <a:pt x="1624515" y="6546120"/>
                </a:cubicBezTo>
                <a:cubicBezTo>
                  <a:pt x="1619074" y="6546120"/>
                  <a:pt x="1614559" y="6544074"/>
                  <a:pt x="1610972" y="6539983"/>
                </a:cubicBezTo>
                <a:cubicBezTo>
                  <a:pt x="1607385" y="6535892"/>
                  <a:pt x="1605591" y="6529735"/>
                  <a:pt x="1605591" y="6521512"/>
                </a:cubicBezTo>
                <a:cubicBezTo>
                  <a:pt x="1605591" y="6513289"/>
                  <a:pt x="1607385" y="6507143"/>
                  <a:pt x="1610972" y="6503071"/>
                </a:cubicBezTo>
                <a:cubicBezTo>
                  <a:pt x="1614559" y="6499000"/>
                  <a:pt x="1619074" y="6496965"/>
                  <a:pt x="1624515" y="6496965"/>
                </a:cubicBezTo>
                <a:close/>
                <a:moveTo>
                  <a:pt x="803733" y="6496965"/>
                </a:moveTo>
                <a:cubicBezTo>
                  <a:pt x="808651" y="6496965"/>
                  <a:pt x="812853" y="6498960"/>
                  <a:pt x="816339" y="6502951"/>
                </a:cubicBezTo>
                <a:cubicBezTo>
                  <a:pt x="819826" y="6506941"/>
                  <a:pt x="821569" y="6512866"/>
                  <a:pt x="821569" y="6520726"/>
                </a:cubicBezTo>
                <a:cubicBezTo>
                  <a:pt x="821569" y="6528949"/>
                  <a:pt x="819876" y="6534985"/>
                  <a:pt x="816490" y="6538834"/>
                </a:cubicBezTo>
                <a:cubicBezTo>
                  <a:pt x="813104" y="6542684"/>
                  <a:pt x="808912" y="6544608"/>
                  <a:pt x="803914" y="6544608"/>
                </a:cubicBezTo>
                <a:cubicBezTo>
                  <a:pt x="798876" y="6544608"/>
                  <a:pt x="794684" y="6542674"/>
                  <a:pt x="791338" y="6538804"/>
                </a:cubicBezTo>
                <a:cubicBezTo>
                  <a:pt x="787993" y="6534935"/>
                  <a:pt x="786320" y="6528788"/>
                  <a:pt x="786320" y="6520363"/>
                </a:cubicBezTo>
                <a:cubicBezTo>
                  <a:pt x="786320" y="6512624"/>
                  <a:pt x="788013" y="6506790"/>
                  <a:pt x="791399" y="6502860"/>
                </a:cubicBezTo>
                <a:cubicBezTo>
                  <a:pt x="794785" y="6498930"/>
                  <a:pt x="798896" y="6496965"/>
                  <a:pt x="803733" y="6496965"/>
                </a:cubicBezTo>
                <a:close/>
                <a:moveTo>
                  <a:pt x="736877" y="6496965"/>
                </a:moveTo>
                <a:cubicBezTo>
                  <a:pt x="741835" y="6496965"/>
                  <a:pt x="746006" y="6499021"/>
                  <a:pt x="749392" y="6503132"/>
                </a:cubicBezTo>
                <a:cubicBezTo>
                  <a:pt x="752778" y="6507243"/>
                  <a:pt x="754471" y="6513693"/>
                  <a:pt x="754471" y="6522480"/>
                </a:cubicBezTo>
                <a:cubicBezTo>
                  <a:pt x="754471" y="6530461"/>
                  <a:pt x="752808" y="6536396"/>
                  <a:pt x="749483" y="6540286"/>
                </a:cubicBezTo>
                <a:cubicBezTo>
                  <a:pt x="746157" y="6544175"/>
                  <a:pt x="742117" y="6546120"/>
                  <a:pt x="737360" y="6546120"/>
                </a:cubicBezTo>
                <a:cubicBezTo>
                  <a:pt x="732644" y="6546120"/>
                  <a:pt x="728553" y="6544084"/>
                  <a:pt x="725087" y="6540013"/>
                </a:cubicBezTo>
                <a:cubicBezTo>
                  <a:pt x="721620" y="6535942"/>
                  <a:pt x="719887" y="6529795"/>
                  <a:pt x="719887" y="6521573"/>
                </a:cubicBezTo>
                <a:cubicBezTo>
                  <a:pt x="719887" y="6513068"/>
                  <a:pt x="721509" y="6506840"/>
                  <a:pt x="724754" y="6502890"/>
                </a:cubicBezTo>
                <a:cubicBezTo>
                  <a:pt x="727999" y="6498940"/>
                  <a:pt x="732040" y="6496965"/>
                  <a:pt x="736877" y="6496965"/>
                </a:cubicBezTo>
                <a:close/>
                <a:moveTo>
                  <a:pt x="4644364" y="6496904"/>
                </a:moveTo>
                <a:cubicBezTo>
                  <a:pt x="4649886" y="6496904"/>
                  <a:pt x="4654380" y="6499000"/>
                  <a:pt x="4657847" y="6503192"/>
                </a:cubicBezTo>
                <a:cubicBezTo>
                  <a:pt x="4660104" y="6505893"/>
                  <a:pt x="4661475" y="6509944"/>
                  <a:pt x="4661958" y="6515345"/>
                </a:cubicBezTo>
                <a:lnTo>
                  <a:pt x="4626105" y="6515345"/>
                </a:lnTo>
                <a:cubicBezTo>
                  <a:pt x="4626467" y="6509742"/>
                  <a:pt x="4628352" y="6505268"/>
                  <a:pt x="4631758" y="6501923"/>
                </a:cubicBezTo>
                <a:cubicBezTo>
                  <a:pt x="4635163" y="6498577"/>
                  <a:pt x="4639365" y="6496904"/>
                  <a:pt x="4644364" y="6496904"/>
                </a:cubicBezTo>
                <a:close/>
                <a:moveTo>
                  <a:pt x="3844264" y="6496904"/>
                </a:moveTo>
                <a:cubicBezTo>
                  <a:pt x="3849786" y="6496904"/>
                  <a:pt x="3854280" y="6499000"/>
                  <a:pt x="3857746" y="6503192"/>
                </a:cubicBezTo>
                <a:cubicBezTo>
                  <a:pt x="3860004" y="6505893"/>
                  <a:pt x="3861374" y="6509944"/>
                  <a:pt x="3861858" y="6515345"/>
                </a:cubicBezTo>
                <a:lnTo>
                  <a:pt x="3826004" y="6515345"/>
                </a:lnTo>
                <a:cubicBezTo>
                  <a:pt x="3826367" y="6509742"/>
                  <a:pt x="3828251" y="6505268"/>
                  <a:pt x="3831657" y="6501923"/>
                </a:cubicBezTo>
                <a:cubicBezTo>
                  <a:pt x="3835063" y="6498577"/>
                  <a:pt x="3839265" y="6496904"/>
                  <a:pt x="3844264" y="6496904"/>
                </a:cubicBezTo>
                <a:close/>
                <a:moveTo>
                  <a:pt x="3225139" y="6496904"/>
                </a:moveTo>
                <a:cubicBezTo>
                  <a:pt x="3230661" y="6496904"/>
                  <a:pt x="3235155" y="6499000"/>
                  <a:pt x="3238621" y="6503192"/>
                </a:cubicBezTo>
                <a:cubicBezTo>
                  <a:pt x="3240879" y="6505893"/>
                  <a:pt x="3242249" y="6509944"/>
                  <a:pt x="3242733" y="6515345"/>
                </a:cubicBezTo>
                <a:lnTo>
                  <a:pt x="3206879" y="6515345"/>
                </a:lnTo>
                <a:cubicBezTo>
                  <a:pt x="3207242" y="6509742"/>
                  <a:pt x="3209127" y="6505268"/>
                  <a:pt x="3212532" y="6501923"/>
                </a:cubicBezTo>
                <a:cubicBezTo>
                  <a:pt x="3215938" y="6498577"/>
                  <a:pt x="3220141" y="6496904"/>
                  <a:pt x="3225139" y="6496904"/>
                </a:cubicBezTo>
                <a:close/>
                <a:moveTo>
                  <a:pt x="3072739" y="6496904"/>
                </a:moveTo>
                <a:cubicBezTo>
                  <a:pt x="3078261" y="6496904"/>
                  <a:pt x="3082755" y="6499000"/>
                  <a:pt x="3086221" y="6503192"/>
                </a:cubicBezTo>
                <a:cubicBezTo>
                  <a:pt x="3088479" y="6505893"/>
                  <a:pt x="3089849" y="6509944"/>
                  <a:pt x="3090333" y="6515345"/>
                </a:cubicBezTo>
                <a:lnTo>
                  <a:pt x="3054479" y="6515345"/>
                </a:lnTo>
                <a:cubicBezTo>
                  <a:pt x="3054842" y="6509742"/>
                  <a:pt x="3056726" y="6505268"/>
                  <a:pt x="3060133" y="6501923"/>
                </a:cubicBezTo>
                <a:cubicBezTo>
                  <a:pt x="3063539" y="6498577"/>
                  <a:pt x="3067741" y="6496904"/>
                  <a:pt x="3072739" y="6496904"/>
                </a:cubicBezTo>
                <a:close/>
                <a:moveTo>
                  <a:pt x="2939389" y="6496904"/>
                </a:moveTo>
                <a:cubicBezTo>
                  <a:pt x="2944911" y="6496904"/>
                  <a:pt x="2949405" y="6499000"/>
                  <a:pt x="2952871" y="6503192"/>
                </a:cubicBezTo>
                <a:cubicBezTo>
                  <a:pt x="2955129" y="6505893"/>
                  <a:pt x="2956499" y="6509944"/>
                  <a:pt x="2956983" y="6515345"/>
                </a:cubicBezTo>
                <a:lnTo>
                  <a:pt x="2921129" y="6515345"/>
                </a:lnTo>
                <a:cubicBezTo>
                  <a:pt x="2921492" y="6509742"/>
                  <a:pt x="2923376" y="6505268"/>
                  <a:pt x="2926783" y="6501923"/>
                </a:cubicBezTo>
                <a:cubicBezTo>
                  <a:pt x="2930189" y="6498577"/>
                  <a:pt x="2934391" y="6496904"/>
                  <a:pt x="2939389" y="6496904"/>
                </a:cubicBezTo>
                <a:close/>
                <a:moveTo>
                  <a:pt x="1320139" y="6496904"/>
                </a:moveTo>
                <a:cubicBezTo>
                  <a:pt x="1325661" y="6496904"/>
                  <a:pt x="1330155" y="6499000"/>
                  <a:pt x="1333622" y="6503192"/>
                </a:cubicBezTo>
                <a:cubicBezTo>
                  <a:pt x="1335879" y="6505893"/>
                  <a:pt x="1337249" y="6509944"/>
                  <a:pt x="1337733" y="6515345"/>
                </a:cubicBezTo>
                <a:lnTo>
                  <a:pt x="1301879" y="6515345"/>
                </a:lnTo>
                <a:cubicBezTo>
                  <a:pt x="1302242" y="6509742"/>
                  <a:pt x="1304127" y="6505268"/>
                  <a:pt x="1307533" y="6501923"/>
                </a:cubicBezTo>
                <a:cubicBezTo>
                  <a:pt x="1310938" y="6498577"/>
                  <a:pt x="1315141" y="6496904"/>
                  <a:pt x="1320139" y="6496904"/>
                </a:cubicBezTo>
                <a:close/>
                <a:moveTo>
                  <a:pt x="1062964" y="6496904"/>
                </a:moveTo>
                <a:cubicBezTo>
                  <a:pt x="1068486" y="6496904"/>
                  <a:pt x="1072980" y="6499000"/>
                  <a:pt x="1076447" y="6503192"/>
                </a:cubicBezTo>
                <a:cubicBezTo>
                  <a:pt x="1078704" y="6505893"/>
                  <a:pt x="1080074" y="6509944"/>
                  <a:pt x="1080558" y="6515345"/>
                </a:cubicBezTo>
                <a:lnTo>
                  <a:pt x="1044704" y="6515345"/>
                </a:lnTo>
                <a:cubicBezTo>
                  <a:pt x="1045067" y="6509742"/>
                  <a:pt x="1046952" y="6505268"/>
                  <a:pt x="1050358" y="6501923"/>
                </a:cubicBezTo>
                <a:cubicBezTo>
                  <a:pt x="1053764" y="6498577"/>
                  <a:pt x="1057965" y="6496904"/>
                  <a:pt x="1062964" y="6496904"/>
                </a:cubicBezTo>
                <a:close/>
                <a:moveTo>
                  <a:pt x="872464" y="6496904"/>
                </a:moveTo>
                <a:cubicBezTo>
                  <a:pt x="877986" y="6496904"/>
                  <a:pt x="882480" y="6499000"/>
                  <a:pt x="885947" y="6503192"/>
                </a:cubicBezTo>
                <a:cubicBezTo>
                  <a:pt x="888204" y="6505893"/>
                  <a:pt x="889574" y="6509944"/>
                  <a:pt x="890058" y="6515345"/>
                </a:cubicBezTo>
                <a:lnTo>
                  <a:pt x="854204" y="6515345"/>
                </a:lnTo>
                <a:cubicBezTo>
                  <a:pt x="854567" y="6509742"/>
                  <a:pt x="856451" y="6505268"/>
                  <a:pt x="859857" y="6501923"/>
                </a:cubicBezTo>
                <a:cubicBezTo>
                  <a:pt x="863263" y="6498577"/>
                  <a:pt x="867466" y="6496904"/>
                  <a:pt x="872464" y="6496904"/>
                </a:cubicBezTo>
                <a:close/>
                <a:moveTo>
                  <a:pt x="4512041" y="6496481"/>
                </a:moveTo>
                <a:cubicBezTo>
                  <a:pt x="4516717" y="6496481"/>
                  <a:pt x="4520738" y="6498517"/>
                  <a:pt x="4524104" y="6502588"/>
                </a:cubicBezTo>
                <a:cubicBezTo>
                  <a:pt x="4527469" y="6506659"/>
                  <a:pt x="4529152" y="6512786"/>
                  <a:pt x="4529152" y="6520968"/>
                </a:cubicBezTo>
                <a:cubicBezTo>
                  <a:pt x="4529152" y="6529554"/>
                  <a:pt x="4527429" y="6535892"/>
                  <a:pt x="4523983" y="6539983"/>
                </a:cubicBezTo>
                <a:cubicBezTo>
                  <a:pt x="4520536" y="6544074"/>
                  <a:pt x="4516395" y="6546120"/>
                  <a:pt x="4511558" y="6546120"/>
                </a:cubicBezTo>
                <a:cubicBezTo>
                  <a:pt x="4506802" y="6546120"/>
                  <a:pt x="4502751" y="6544145"/>
                  <a:pt x="4499405" y="6540195"/>
                </a:cubicBezTo>
                <a:cubicBezTo>
                  <a:pt x="4496060" y="6536245"/>
                  <a:pt x="4494387" y="6530138"/>
                  <a:pt x="4494387" y="6521875"/>
                </a:cubicBezTo>
                <a:cubicBezTo>
                  <a:pt x="4494387" y="6513612"/>
                  <a:pt x="4496170" y="6507314"/>
                  <a:pt x="4499738" y="6502981"/>
                </a:cubicBezTo>
                <a:cubicBezTo>
                  <a:pt x="4503305" y="6498648"/>
                  <a:pt x="4507406" y="6496481"/>
                  <a:pt x="4512041" y="6496481"/>
                </a:cubicBezTo>
                <a:close/>
                <a:moveTo>
                  <a:pt x="4589367" y="6489407"/>
                </a:moveTo>
                <a:lnTo>
                  <a:pt x="4589367" y="6553617"/>
                </a:lnTo>
                <a:lnTo>
                  <a:pt x="4600250" y="6553617"/>
                </a:lnTo>
                <a:lnTo>
                  <a:pt x="4600250" y="6489407"/>
                </a:lnTo>
                <a:close/>
                <a:moveTo>
                  <a:pt x="3989292" y="6489407"/>
                </a:moveTo>
                <a:lnTo>
                  <a:pt x="3989292" y="6553617"/>
                </a:lnTo>
                <a:lnTo>
                  <a:pt x="4000175" y="6553617"/>
                </a:lnTo>
                <a:lnTo>
                  <a:pt x="4000175" y="6489407"/>
                </a:lnTo>
                <a:close/>
                <a:moveTo>
                  <a:pt x="3722592" y="6489407"/>
                </a:moveTo>
                <a:lnTo>
                  <a:pt x="3722592" y="6553617"/>
                </a:lnTo>
                <a:lnTo>
                  <a:pt x="3733475" y="6553617"/>
                </a:lnTo>
                <a:lnTo>
                  <a:pt x="3733475" y="6489407"/>
                </a:lnTo>
                <a:close/>
                <a:moveTo>
                  <a:pt x="2522442" y="6489407"/>
                </a:moveTo>
                <a:lnTo>
                  <a:pt x="2522442" y="6553617"/>
                </a:lnTo>
                <a:lnTo>
                  <a:pt x="2533325" y="6553617"/>
                </a:lnTo>
                <a:lnTo>
                  <a:pt x="2533325" y="6489407"/>
                </a:lnTo>
                <a:close/>
                <a:moveTo>
                  <a:pt x="1569942" y="6489407"/>
                </a:moveTo>
                <a:lnTo>
                  <a:pt x="1569942" y="6553617"/>
                </a:lnTo>
                <a:lnTo>
                  <a:pt x="1580825" y="6553617"/>
                </a:lnTo>
                <a:lnTo>
                  <a:pt x="1580825" y="6489407"/>
                </a:lnTo>
                <a:close/>
                <a:moveTo>
                  <a:pt x="941292" y="6489407"/>
                </a:moveTo>
                <a:lnTo>
                  <a:pt x="941292" y="6553617"/>
                </a:lnTo>
                <a:lnTo>
                  <a:pt x="952175" y="6553617"/>
                </a:lnTo>
                <a:lnTo>
                  <a:pt x="952175" y="6489407"/>
                </a:lnTo>
                <a:close/>
                <a:moveTo>
                  <a:pt x="684117" y="6489407"/>
                </a:moveTo>
                <a:lnTo>
                  <a:pt x="684117" y="6553617"/>
                </a:lnTo>
                <a:lnTo>
                  <a:pt x="695000" y="6553617"/>
                </a:lnTo>
                <a:lnTo>
                  <a:pt x="695000" y="6489407"/>
                </a:lnTo>
                <a:close/>
                <a:moveTo>
                  <a:pt x="4812911" y="6487956"/>
                </a:moveTo>
                <a:cubicBezTo>
                  <a:pt x="4810372" y="6487956"/>
                  <a:pt x="4808044" y="6488682"/>
                  <a:pt x="4805928" y="6490133"/>
                </a:cubicBezTo>
                <a:cubicBezTo>
                  <a:pt x="4803812" y="6491584"/>
                  <a:pt x="4801505" y="6494587"/>
                  <a:pt x="4799005" y="6499142"/>
                </a:cubicBezTo>
                <a:lnTo>
                  <a:pt x="4799005" y="6489407"/>
                </a:lnTo>
                <a:lnTo>
                  <a:pt x="4789211" y="6489407"/>
                </a:lnTo>
                <a:lnTo>
                  <a:pt x="4789211" y="6553617"/>
                </a:lnTo>
                <a:lnTo>
                  <a:pt x="4800094" y="6553617"/>
                </a:lnTo>
                <a:lnTo>
                  <a:pt x="4800094" y="6520001"/>
                </a:lnTo>
                <a:cubicBezTo>
                  <a:pt x="4800094" y="6515406"/>
                  <a:pt x="4800698" y="6511173"/>
                  <a:pt x="4801908" y="6507304"/>
                </a:cubicBezTo>
                <a:cubicBezTo>
                  <a:pt x="4802714" y="6504764"/>
                  <a:pt x="4804064" y="6502779"/>
                  <a:pt x="4805958" y="6501348"/>
                </a:cubicBezTo>
                <a:cubicBezTo>
                  <a:pt x="4807853" y="6499917"/>
                  <a:pt x="4809989" y="6499202"/>
                  <a:pt x="4812367" y="6499202"/>
                </a:cubicBezTo>
                <a:cubicBezTo>
                  <a:pt x="4815028" y="6499202"/>
                  <a:pt x="4817688" y="6499988"/>
                  <a:pt x="4820348" y="6501560"/>
                </a:cubicBezTo>
                <a:lnTo>
                  <a:pt x="4823080" y="6494201"/>
                </a:lnTo>
                <a:lnTo>
                  <a:pt x="4845630" y="6553738"/>
                </a:lnTo>
                <a:cubicBezTo>
                  <a:pt x="4845187" y="6554907"/>
                  <a:pt x="4844865" y="6555794"/>
                  <a:pt x="4844663" y="6556398"/>
                </a:cubicBezTo>
                <a:cubicBezTo>
                  <a:pt x="4843131" y="6560711"/>
                  <a:pt x="4842023" y="6563412"/>
                  <a:pt x="4841338" y="6564500"/>
                </a:cubicBezTo>
                <a:cubicBezTo>
                  <a:pt x="4840410" y="6565951"/>
                  <a:pt x="4839222" y="6567080"/>
                  <a:pt x="4837770" y="6567886"/>
                </a:cubicBezTo>
                <a:cubicBezTo>
                  <a:pt x="4836319" y="6568692"/>
                  <a:pt x="4834385" y="6569095"/>
                  <a:pt x="4831966" y="6569095"/>
                </a:cubicBezTo>
                <a:cubicBezTo>
                  <a:pt x="4830192" y="6569095"/>
                  <a:pt x="4828117" y="6568773"/>
                  <a:pt x="4825739" y="6568128"/>
                </a:cubicBezTo>
                <a:lnTo>
                  <a:pt x="4826948" y="6578346"/>
                </a:lnTo>
                <a:cubicBezTo>
                  <a:pt x="4829527" y="6579233"/>
                  <a:pt x="4831866" y="6579676"/>
                  <a:pt x="4833961" y="6579676"/>
                </a:cubicBezTo>
                <a:cubicBezTo>
                  <a:pt x="4837428" y="6579676"/>
                  <a:pt x="4840410" y="6578840"/>
                  <a:pt x="4842910" y="6577167"/>
                </a:cubicBezTo>
                <a:cubicBezTo>
                  <a:pt x="4845409" y="6575494"/>
                  <a:pt x="4847626" y="6572864"/>
                  <a:pt x="4849560" y="6569277"/>
                </a:cubicBezTo>
                <a:cubicBezTo>
                  <a:pt x="4851011" y="6566616"/>
                  <a:pt x="4853047" y="6561759"/>
                  <a:pt x="4855667" y="6554706"/>
                </a:cubicBezTo>
                <a:lnTo>
                  <a:pt x="4880093" y="6489407"/>
                </a:lnTo>
                <a:lnTo>
                  <a:pt x="4869210" y="6489407"/>
                </a:lnTo>
                <a:lnTo>
                  <a:pt x="4855486" y="6526833"/>
                </a:lnTo>
                <a:cubicBezTo>
                  <a:pt x="4853753" y="6531589"/>
                  <a:pt x="4852261" y="6536466"/>
                  <a:pt x="4851011" y="6541464"/>
                </a:cubicBezTo>
                <a:cubicBezTo>
                  <a:pt x="4849641" y="6536265"/>
                  <a:pt x="4848089" y="6531307"/>
                  <a:pt x="4846356" y="6526591"/>
                </a:cubicBezTo>
                <a:lnTo>
                  <a:pt x="4832994" y="6489407"/>
                </a:lnTo>
                <a:lnTo>
                  <a:pt x="4821264" y="6489407"/>
                </a:lnTo>
                <a:lnTo>
                  <a:pt x="4821766" y="6490732"/>
                </a:lnTo>
                <a:close/>
                <a:moveTo>
                  <a:pt x="4749804" y="6487956"/>
                </a:moveTo>
                <a:cubicBezTo>
                  <a:pt x="4744282" y="6487956"/>
                  <a:pt x="4739424" y="6488712"/>
                  <a:pt x="4735233" y="6490223"/>
                </a:cubicBezTo>
                <a:cubicBezTo>
                  <a:pt x="4731041" y="6491735"/>
                  <a:pt x="4727836" y="6493891"/>
                  <a:pt x="4725619" y="6496693"/>
                </a:cubicBezTo>
                <a:cubicBezTo>
                  <a:pt x="4723402" y="6499494"/>
                  <a:pt x="4721810" y="6503172"/>
                  <a:pt x="4720843" y="6507727"/>
                </a:cubicBezTo>
                <a:lnTo>
                  <a:pt x="4731484" y="6509178"/>
                </a:lnTo>
                <a:cubicBezTo>
                  <a:pt x="4732653" y="6504623"/>
                  <a:pt x="4734457" y="6501449"/>
                  <a:pt x="4736895" y="6499655"/>
                </a:cubicBezTo>
                <a:cubicBezTo>
                  <a:pt x="4739334" y="6497862"/>
                  <a:pt x="4743113" y="6496965"/>
                  <a:pt x="4748232" y="6496965"/>
                </a:cubicBezTo>
                <a:cubicBezTo>
                  <a:pt x="4753714" y="6496965"/>
                  <a:pt x="4757845" y="6498194"/>
                  <a:pt x="4760626" y="6500653"/>
                </a:cubicBezTo>
                <a:cubicBezTo>
                  <a:pt x="4762682" y="6502467"/>
                  <a:pt x="4763710" y="6505591"/>
                  <a:pt x="4763710" y="6510025"/>
                </a:cubicBezTo>
                <a:cubicBezTo>
                  <a:pt x="4763710" y="6510428"/>
                  <a:pt x="4763690" y="6511375"/>
                  <a:pt x="4763649" y="6512866"/>
                </a:cubicBezTo>
                <a:cubicBezTo>
                  <a:pt x="4759498" y="6514317"/>
                  <a:pt x="4753028" y="6515567"/>
                  <a:pt x="4744241" y="6516615"/>
                </a:cubicBezTo>
                <a:cubicBezTo>
                  <a:pt x="4739928" y="6517139"/>
                  <a:pt x="4736704" y="6517683"/>
                  <a:pt x="4734567" y="6518247"/>
                </a:cubicBezTo>
                <a:cubicBezTo>
                  <a:pt x="4731665" y="6519053"/>
                  <a:pt x="4729055" y="6520243"/>
                  <a:pt x="4726738" y="6521815"/>
                </a:cubicBezTo>
                <a:cubicBezTo>
                  <a:pt x="4724420" y="6523387"/>
                  <a:pt x="4722546" y="6525472"/>
                  <a:pt x="4721115" y="6528072"/>
                </a:cubicBezTo>
                <a:cubicBezTo>
                  <a:pt x="4719684" y="6530672"/>
                  <a:pt x="4718968" y="6533544"/>
                  <a:pt x="4718968" y="6536688"/>
                </a:cubicBezTo>
                <a:cubicBezTo>
                  <a:pt x="4718968" y="6542049"/>
                  <a:pt x="4720863" y="6546453"/>
                  <a:pt x="4724652" y="6549899"/>
                </a:cubicBezTo>
                <a:cubicBezTo>
                  <a:pt x="4728441" y="6553345"/>
                  <a:pt x="4733862" y="6555068"/>
                  <a:pt x="4740916" y="6555068"/>
                </a:cubicBezTo>
                <a:cubicBezTo>
                  <a:pt x="4745189" y="6555068"/>
                  <a:pt x="4749189" y="6554363"/>
                  <a:pt x="4752917" y="6552952"/>
                </a:cubicBezTo>
                <a:cubicBezTo>
                  <a:pt x="4756646" y="6551541"/>
                  <a:pt x="4760525" y="6549123"/>
                  <a:pt x="4764556" y="6545697"/>
                </a:cubicBezTo>
                <a:cubicBezTo>
                  <a:pt x="4764879" y="6548720"/>
                  <a:pt x="4765604" y="6551360"/>
                  <a:pt x="4766733" y="6553617"/>
                </a:cubicBezTo>
                <a:lnTo>
                  <a:pt x="4778100" y="6553617"/>
                </a:lnTo>
                <a:cubicBezTo>
                  <a:pt x="4776729" y="6551158"/>
                  <a:pt x="4775812" y="6548589"/>
                  <a:pt x="4775349" y="6545908"/>
                </a:cubicBezTo>
                <a:cubicBezTo>
                  <a:pt x="4774885" y="6543228"/>
                  <a:pt x="4774653" y="6536829"/>
                  <a:pt x="4774653" y="6526712"/>
                </a:cubicBezTo>
                <a:lnTo>
                  <a:pt x="4774653" y="6512201"/>
                </a:lnTo>
                <a:cubicBezTo>
                  <a:pt x="4774653" y="6507364"/>
                  <a:pt x="4774472" y="6504019"/>
                  <a:pt x="4774109" y="6502165"/>
                </a:cubicBezTo>
                <a:cubicBezTo>
                  <a:pt x="4773464" y="6499182"/>
                  <a:pt x="4772336" y="6496713"/>
                  <a:pt x="4770723" y="6494758"/>
                </a:cubicBezTo>
                <a:cubicBezTo>
                  <a:pt x="4769111" y="6492803"/>
                  <a:pt x="4766592" y="6491181"/>
                  <a:pt x="4763166" y="6489891"/>
                </a:cubicBezTo>
                <a:cubicBezTo>
                  <a:pt x="4759739" y="6488601"/>
                  <a:pt x="4755286" y="6487956"/>
                  <a:pt x="4749804" y="6487956"/>
                </a:cubicBezTo>
                <a:close/>
                <a:moveTo>
                  <a:pt x="4644243" y="6487956"/>
                </a:moveTo>
                <a:cubicBezTo>
                  <a:pt x="4635375" y="6487956"/>
                  <a:pt x="4628160" y="6490939"/>
                  <a:pt x="4622598" y="6496904"/>
                </a:cubicBezTo>
                <a:cubicBezTo>
                  <a:pt x="4617035" y="6502870"/>
                  <a:pt x="4614254" y="6511254"/>
                  <a:pt x="4614254" y="6522056"/>
                </a:cubicBezTo>
                <a:cubicBezTo>
                  <a:pt x="4614254" y="6532496"/>
                  <a:pt x="4617005" y="6540608"/>
                  <a:pt x="4622507" y="6546392"/>
                </a:cubicBezTo>
                <a:cubicBezTo>
                  <a:pt x="4628009" y="6552176"/>
                  <a:pt x="4635456" y="6555068"/>
                  <a:pt x="4644848" y="6555068"/>
                </a:cubicBezTo>
                <a:cubicBezTo>
                  <a:pt x="4652304" y="6555068"/>
                  <a:pt x="4658431" y="6553254"/>
                  <a:pt x="4663228" y="6549627"/>
                </a:cubicBezTo>
                <a:cubicBezTo>
                  <a:pt x="4668024" y="6545999"/>
                  <a:pt x="4671309" y="6540900"/>
                  <a:pt x="4673083" y="6534330"/>
                </a:cubicBezTo>
                <a:lnTo>
                  <a:pt x="4661837" y="6532939"/>
                </a:lnTo>
                <a:cubicBezTo>
                  <a:pt x="4660184" y="6537535"/>
                  <a:pt x="4657947" y="6540880"/>
                  <a:pt x="4655126" y="6542976"/>
                </a:cubicBezTo>
                <a:cubicBezTo>
                  <a:pt x="4652304" y="6545072"/>
                  <a:pt x="4648899" y="6546120"/>
                  <a:pt x="4644908" y="6546120"/>
                </a:cubicBezTo>
                <a:cubicBezTo>
                  <a:pt x="4639547" y="6546120"/>
                  <a:pt x="4635073" y="6544246"/>
                  <a:pt x="4631486" y="6540497"/>
                </a:cubicBezTo>
                <a:cubicBezTo>
                  <a:pt x="4627898" y="6536749"/>
                  <a:pt x="4625903" y="6531347"/>
                  <a:pt x="4625500" y="6524293"/>
                </a:cubicBezTo>
                <a:lnTo>
                  <a:pt x="4673385" y="6524293"/>
                </a:lnTo>
                <a:cubicBezTo>
                  <a:pt x="4673426" y="6523004"/>
                  <a:pt x="4673446" y="6522036"/>
                  <a:pt x="4673446" y="6521391"/>
                </a:cubicBezTo>
                <a:cubicBezTo>
                  <a:pt x="4673446" y="6510790"/>
                  <a:pt x="4670725" y="6502568"/>
                  <a:pt x="4665284" y="6496723"/>
                </a:cubicBezTo>
                <a:cubicBezTo>
                  <a:pt x="4659842" y="6490878"/>
                  <a:pt x="4652829" y="6487956"/>
                  <a:pt x="4644243" y="6487956"/>
                </a:cubicBezTo>
                <a:close/>
                <a:moveTo>
                  <a:pt x="4574786" y="6487956"/>
                </a:moveTo>
                <a:cubicBezTo>
                  <a:pt x="4572247" y="6487956"/>
                  <a:pt x="4569919" y="6488682"/>
                  <a:pt x="4567803" y="6490133"/>
                </a:cubicBezTo>
                <a:cubicBezTo>
                  <a:pt x="4565687" y="6491584"/>
                  <a:pt x="4563380" y="6494587"/>
                  <a:pt x="4560880" y="6499142"/>
                </a:cubicBezTo>
                <a:lnTo>
                  <a:pt x="4560880" y="6489407"/>
                </a:lnTo>
                <a:lnTo>
                  <a:pt x="4551086" y="6489407"/>
                </a:lnTo>
                <a:lnTo>
                  <a:pt x="4551086" y="6553617"/>
                </a:lnTo>
                <a:lnTo>
                  <a:pt x="4561969" y="6553617"/>
                </a:lnTo>
                <a:lnTo>
                  <a:pt x="4561969" y="6520001"/>
                </a:lnTo>
                <a:cubicBezTo>
                  <a:pt x="4561969" y="6515406"/>
                  <a:pt x="4562573" y="6511173"/>
                  <a:pt x="4563783" y="6507304"/>
                </a:cubicBezTo>
                <a:cubicBezTo>
                  <a:pt x="4564589" y="6504764"/>
                  <a:pt x="4565939" y="6502779"/>
                  <a:pt x="4567833" y="6501348"/>
                </a:cubicBezTo>
                <a:cubicBezTo>
                  <a:pt x="4569728" y="6499917"/>
                  <a:pt x="4571864" y="6499202"/>
                  <a:pt x="4574242" y="6499202"/>
                </a:cubicBezTo>
                <a:cubicBezTo>
                  <a:pt x="4576903" y="6499202"/>
                  <a:pt x="4579563" y="6499988"/>
                  <a:pt x="4582223" y="6501560"/>
                </a:cubicBezTo>
                <a:lnTo>
                  <a:pt x="4585972" y="6491463"/>
                </a:lnTo>
                <a:cubicBezTo>
                  <a:pt x="4582183" y="6489125"/>
                  <a:pt x="4578454" y="6487956"/>
                  <a:pt x="4574786" y="6487956"/>
                </a:cubicBezTo>
                <a:close/>
                <a:moveTo>
                  <a:pt x="4513069" y="6487956"/>
                </a:moveTo>
                <a:cubicBezTo>
                  <a:pt x="4508877" y="6487956"/>
                  <a:pt x="4505310" y="6488772"/>
                  <a:pt x="4502368" y="6490405"/>
                </a:cubicBezTo>
                <a:cubicBezTo>
                  <a:pt x="4499425" y="6492037"/>
                  <a:pt x="4496785" y="6494486"/>
                  <a:pt x="4494447" y="6497751"/>
                </a:cubicBezTo>
                <a:lnTo>
                  <a:pt x="4494447" y="6489407"/>
                </a:lnTo>
                <a:lnTo>
                  <a:pt x="4484532" y="6489407"/>
                </a:lnTo>
                <a:lnTo>
                  <a:pt x="4484532" y="6578225"/>
                </a:lnTo>
                <a:lnTo>
                  <a:pt x="4495415" y="6578225"/>
                </a:lnTo>
                <a:lnTo>
                  <a:pt x="4495415" y="6546966"/>
                </a:lnTo>
                <a:cubicBezTo>
                  <a:pt x="4497269" y="6549304"/>
                  <a:pt x="4499637" y="6551239"/>
                  <a:pt x="4502519" y="6552771"/>
                </a:cubicBezTo>
                <a:cubicBezTo>
                  <a:pt x="4505401" y="6554302"/>
                  <a:pt x="4508656" y="6555068"/>
                  <a:pt x="4512283" y="6555068"/>
                </a:cubicBezTo>
                <a:cubicBezTo>
                  <a:pt x="4517241" y="6555068"/>
                  <a:pt x="4521967" y="6553668"/>
                  <a:pt x="4526462" y="6550866"/>
                </a:cubicBezTo>
                <a:cubicBezTo>
                  <a:pt x="4530956" y="6548065"/>
                  <a:pt x="4534382" y="6544034"/>
                  <a:pt x="4536740" y="6538774"/>
                </a:cubicBezTo>
                <a:cubicBezTo>
                  <a:pt x="4539098" y="6533514"/>
                  <a:pt x="4540277" y="6527599"/>
                  <a:pt x="4540277" y="6521029"/>
                </a:cubicBezTo>
                <a:cubicBezTo>
                  <a:pt x="4540277" y="6514902"/>
                  <a:pt x="4539209" y="6509269"/>
                  <a:pt x="4537073" y="6504130"/>
                </a:cubicBezTo>
                <a:cubicBezTo>
                  <a:pt x="4534936" y="6498990"/>
                  <a:pt x="4531772" y="6495010"/>
                  <a:pt x="4527580" y="6492188"/>
                </a:cubicBezTo>
                <a:cubicBezTo>
                  <a:pt x="4523388" y="6489367"/>
                  <a:pt x="4518551" y="6487956"/>
                  <a:pt x="4513069" y="6487956"/>
                </a:cubicBezTo>
                <a:close/>
                <a:moveTo>
                  <a:pt x="4443915" y="6487956"/>
                </a:moveTo>
                <a:cubicBezTo>
                  <a:pt x="4435975" y="6487956"/>
                  <a:pt x="4429244" y="6490334"/>
                  <a:pt x="4423721" y="6495091"/>
                </a:cubicBezTo>
                <a:cubicBezTo>
                  <a:pt x="4417111" y="6500814"/>
                  <a:pt x="4413806" y="6509621"/>
                  <a:pt x="4413806" y="6521512"/>
                </a:cubicBezTo>
                <a:cubicBezTo>
                  <a:pt x="4413806" y="6532355"/>
                  <a:pt x="4416577" y="6540658"/>
                  <a:pt x="4422119" y="6546422"/>
                </a:cubicBezTo>
                <a:cubicBezTo>
                  <a:pt x="4427661" y="6552186"/>
                  <a:pt x="4434927" y="6555068"/>
                  <a:pt x="4443915" y="6555068"/>
                </a:cubicBezTo>
                <a:cubicBezTo>
                  <a:pt x="4449518" y="6555068"/>
                  <a:pt x="4454688" y="6553758"/>
                  <a:pt x="4459424" y="6551138"/>
                </a:cubicBezTo>
                <a:cubicBezTo>
                  <a:pt x="4464160" y="6548518"/>
                  <a:pt x="4467767" y="6544840"/>
                  <a:pt x="4470246" y="6540104"/>
                </a:cubicBezTo>
                <a:cubicBezTo>
                  <a:pt x="4472725" y="6535368"/>
                  <a:pt x="4473965" y="6528868"/>
                  <a:pt x="4473965" y="6520605"/>
                </a:cubicBezTo>
                <a:cubicBezTo>
                  <a:pt x="4473965" y="6510407"/>
                  <a:pt x="4471163" y="6502416"/>
                  <a:pt x="4465560" y="6496632"/>
                </a:cubicBezTo>
                <a:cubicBezTo>
                  <a:pt x="4459958" y="6490848"/>
                  <a:pt x="4452743" y="6487956"/>
                  <a:pt x="4443915" y="6487956"/>
                </a:cubicBezTo>
                <a:close/>
                <a:moveTo>
                  <a:pt x="4403336" y="6487956"/>
                </a:moveTo>
                <a:cubicBezTo>
                  <a:pt x="4400797" y="6487956"/>
                  <a:pt x="4398469" y="6488682"/>
                  <a:pt x="4396353" y="6490133"/>
                </a:cubicBezTo>
                <a:cubicBezTo>
                  <a:pt x="4394237" y="6491584"/>
                  <a:pt x="4391929" y="6494587"/>
                  <a:pt x="4389430" y="6499142"/>
                </a:cubicBezTo>
                <a:lnTo>
                  <a:pt x="4389430" y="6489407"/>
                </a:lnTo>
                <a:lnTo>
                  <a:pt x="4379635" y="6489407"/>
                </a:lnTo>
                <a:lnTo>
                  <a:pt x="4379635" y="6553617"/>
                </a:lnTo>
                <a:lnTo>
                  <a:pt x="4390519" y="6553617"/>
                </a:lnTo>
                <a:lnTo>
                  <a:pt x="4390519" y="6520001"/>
                </a:lnTo>
                <a:cubicBezTo>
                  <a:pt x="4390519" y="6515406"/>
                  <a:pt x="4391123" y="6511173"/>
                  <a:pt x="4392332" y="6507304"/>
                </a:cubicBezTo>
                <a:cubicBezTo>
                  <a:pt x="4393138" y="6504764"/>
                  <a:pt x="4394489" y="6502779"/>
                  <a:pt x="4396383" y="6501348"/>
                </a:cubicBezTo>
                <a:cubicBezTo>
                  <a:pt x="4398278" y="6499917"/>
                  <a:pt x="4400414" y="6499202"/>
                  <a:pt x="4402792" y="6499202"/>
                </a:cubicBezTo>
                <a:cubicBezTo>
                  <a:pt x="4405453" y="6499202"/>
                  <a:pt x="4408113" y="6499988"/>
                  <a:pt x="4410773" y="6501560"/>
                </a:cubicBezTo>
                <a:lnTo>
                  <a:pt x="4414522" y="6491463"/>
                </a:lnTo>
                <a:cubicBezTo>
                  <a:pt x="4410733" y="6489125"/>
                  <a:pt x="4407004" y="6487956"/>
                  <a:pt x="4403336" y="6487956"/>
                </a:cubicBezTo>
                <a:close/>
                <a:moveTo>
                  <a:pt x="4044954" y="6487956"/>
                </a:moveTo>
                <a:cubicBezTo>
                  <a:pt x="4039431" y="6487956"/>
                  <a:pt x="4034574" y="6488712"/>
                  <a:pt x="4030382" y="6490223"/>
                </a:cubicBezTo>
                <a:cubicBezTo>
                  <a:pt x="4026190" y="6491735"/>
                  <a:pt x="4022986" y="6493891"/>
                  <a:pt x="4020769" y="6496693"/>
                </a:cubicBezTo>
                <a:cubicBezTo>
                  <a:pt x="4018552" y="6499494"/>
                  <a:pt x="4016960" y="6503172"/>
                  <a:pt x="4015993" y="6507727"/>
                </a:cubicBezTo>
                <a:lnTo>
                  <a:pt x="4026634" y="6509178"/>
                </a:lnTo>
                <a:cubicBezTo>
                  <a:pt x="4027803" y="6504623"/>
                  <a:pt x="4029606" y="6501449"/>
                  <a:pt x="4032045" y="6499655"/>
                </a:cubicBezTo>
                <a:cubicBezTo>
                  <a:pt x="4034484" y="6497862"/>
                  <a:pt x="4038262" y="6496965"/>
                  <a:pt x="4043382" y="6496965"/>
                </a:cubicBezTo>
                <a:cubicBezTo>
                  <a:pt x="4048863" y="6496965"/>
                  <a:pt x="4052995" y="6498194"/>
                  <a:pt x="4055776" y="6500653"/>
                </a:cubicBezTo>
                <a:cubicBezTo>
                  <a:pt x="4057832" y="6502467"/>
                  <a:pt x="4058860" y="6505591"/>
                  <a:pt x="4058860" y="6510025"/>
                </a:cubicBezTo>
                <a:cubicBezTo>
                  <a:pt x="4058860" y="6510428"/>
                  <a:pt x="4058839" y="6511375"/>
                  <a:pt x="4058799" y="6512866"/>
                </a:cubicBezTo>
                <a:cubicBezTo>
                  <a:pt x="4054647" y="6514317"/>
                  <a:pt x="4048178" y="6515567"/>
                  <a:pt x="4039391" y="6516615"/>
                </a:cubicBezTo>
                <a:cubicBezTo>
                  <a:pt x="4035078" y="6517139"/>
                  <a:pt x="4031854" y="6517683"/>
                  <a:pt x="4029717" y="6518247"/>
                </a:cubicBezTo>
                <a:cubicBezTo>
                  <a:pt x="4026815" y="6519053"/>
                  <a:pt x="4024205" y="6520243"/>
                  <a:pt x="4021888" y="6521815"/>
                </a:cubicBezTo>
                <a:cubicBezTo>
                  <a:pt x="4019570" y="6523387"/>
                  <a:pt x="4017695" y="6525472"/>
                  <a:pt x="4016265" y="6528072"/>
                </a:cubicBezTo>
                <a:cubicBezTo>
                  <a:pt x="4014834" y="6530672"/>
                  <a:pt x="4014118" y="6533544"/>
                  <a:pt x="4014118" y="6536688"/>
                </a:cubicBezTo>
                <a:cubicBezTo>
                  <a:pt x="4014118" y="6542049"/>
                  <a:pt x="4016013" y="6546453"/>
                  <a:pt x="4019802" y="6549899"/>
                </a:cubicBezTo>
                <a:cubicBezTo>
                  <a:pt x="4023590" y="6553345"/>
                  <a:pt x="4029012" y="6555068"/>
                  <a:pt x="4036066" y="6555068"/>
                </a:cubicBezTo>
                <a:cubicBezTo>
                  <a:pt x="4040338" y="6555068"/>
                  <a:pt x="4044339" y="6554363"/>
                  <a:pt x="4048067" y="6552952"/>
                </a:cubicBezTo>
                <a:cubicBezTo>
                  <a:pt x="4051796" y="6551541"/>
                  <a:pt x="4055675" y="6549123"/>
                  <a:pt x="4059706" y="6545697"/>
                </a:cubicBezTo>
                <a:cubicBezTo>
                  <a:pt x="4060029" y="6548720"/>
                  <a:pt x="4060754" y="6551360"/>
                  <a:pt x="4061883" y="6553617"/>
                </a:cubicBezTo>
                <a:lnTo>
                  <a:pt x="4073250" y="6553617"/>
                </a:lnTo>
                <a:cubicBezTo>
                  <a:pt x="4071879" y="6551158"/>
                  <a:pt x="4070962" y="6548589"/>
                  <a:pt x="4070499" y="6545908"/>
                </a:cubicBezTo>
                <a:cubicBezTo>
                  <a:pt x="4070035" y="6543228"/>
                  <a:pt x="4069803" y="6536829"/>
                  <a:pt x="4069803" y="6526712"/>
                </a:cubicBezTo>
                <a:lnTo>
                  <a:pt x="4069803" y="6512201"/>
                </a:lnTo>
                <a:cubicBezTo>
                  <a:pt x="4069803" y="6507364"/>
                  <a:pt x="4069622" y="6504019"/>
                  <a:pt x="4069259" y="6502165"/>
                </a:cubicBezTo>
                <a:cubicBezTo>
                  <a:pt x="4068614" y="6499182"/>
                  <a:pt x="4067485" y="6496713"/>
                  <a:pt x="4065873" y="6494758"/>
                </a:cubicBezTo>
                <a:cubicBezTo>
                  <a:pt x="4064261" y="6492803"/>
                  <a:pt x="4061742" y="6491181"/>
                  <a:pt x="4058316" y="6489891"/>
                </a:cubicBezTo>
                <a:cubicBezTo>
                  <a:pt x="4054889" y="6488601"/>
                  <a:pt x="4050435" y="6487956"/>
                  <a:pt x="4044954" y="6487956"/>
                </a:cubicBezTo>
                <a:close/>
                <a:moveTo>
                  <a:pt x="3914687" y="6487956"/>
                </a:moveTo>
                <a:cubicBezTo>
                  <a:pt x="3905779" y="6487956"/>
                  <a:pt x="3898967" y="6491483"/>
                  <a:pt x="3894251" y="6498537"/>
                </a:cubicBezTo>
                <a:lnTo>
                  <a:pt x="3894251" y="6489407"/>
                </a:lnTo>
                <a:lnTo>
                  <a:pt x="3884456" y="6489407"/>
                </a:lnTo>
                <a:lnTo>
                  <a:pt x="3884456" y="6553617"/>
                </a:lnTo>
                <a:lnTo>
                  <a:pt x="3895339" y="6553617"/>
                </a:lnTo>
                <a:lnTo>
                  <a:pt x="3895339" y="6518550"/>
                </a:lnTo>
                <a:cubicBezTo>
                  <a:pt x="3895339" y="6510327"/>
                  <a:pt x="3897022" y="6504744"/>
                  <a:pt x="3900388" y="6501802"/>
                </a:cubicBezTo>
                <a:cubicBezTo>
                  <a:pt x="3903754" y="6498859"/>
                  <a:pt x="3907754" y="6497388"/>
                  <a:pt x="3912390" y="6497388"/>
                </a:cubicBezTo>
                <a:cubicBezTo>
                  <a:pt x="3915292" y="6497388"/>
                  <a:pt x="3917821" y="6498043"/>
                  <a:pt x="3919978" y="6499353"/>
                </a:cubicBezTo>
                <a:cubicBezTo>
                  <a:pt x="3922134" y="6500663"/>
                  <a:pt x="3923635" y="6502416"/>
                  <a:pt x="3924482" y="6504613"/>
                </a:cubicBezTo>
                <a:cubicBezTo>
                  <a:pt x="3925328" y="6506810"/>
                  <a:pt x="3925752" y="6510125"/>
                  <a:pt x="3925752" y="6514559"/>
                </a:cubicBezTo>
                <a:lnTo>
                  <a:pt x="3925752" y="6553617"/>
                </a:lnTo>
                <a:lnTo>
                  <a:pt x="3936635" y="6553617"/>
                </a:lnTo>
                <a:lnTo>
                  <a:pt x="3936635" y="6514136"/>
                </a:lnTo>
                <a:cubicBezTo>
                  <a:pt x="3936635" y="6509097"/>
                  <a:pt x="3936433" y="6505571"/>
                  <a:pt x="3936030" y="6503555"/>
                </a:cubicBezTo>
                <a:cubicBezTo>
                  <a:pt x="3935385" y="6500452"/>
                  <a:pt x="3934257" y="6497771"/>
                  <a:pt x="3932644" y="6495514"/>
                </a:cubicBezTo>
                <a:cubicBezTo>
                  <a:pt x="3931032" y="6493257"/>
                  <a:pt x="3928603" y="6491433"/>
                  <a:pt x="3925359" y="6490042"/>
                </a:cubicBezTo>
                <a:cubicBezTo>
                  <a:pt x="3922114" y="6488651"/>
                  <a:pt x="3918557" y="6487956"/>
                  <a:pt x="3914687" y="6487956"/>
                </a:cubicBezTo>
                <a:close/>
                <a:moveTo>
                  <a:pt x="3844143" y="6487956"/>
                </a:moveTo>
                <a:cubicBezTo>
                  <a:pt x="3835275" y="6487956"/>
                  <a:pt x="3828060" y="6490939"/>
                  <a:pt x="3822497" y="6496904"/>
                </a:cubicBezTo>
                <a:cubicBezTo>
                  <a:pt x="3816935" y="6502870"/>
                  <a:pt x="3814154" y="6511254"/>
                  <a:pt x="3814154" y="6522056"/>
                </a:cubicBezTo>
                <a:cubicBezTo>
                  <a:pt x="3814154" y="6532496"/>
                  <a:pt x="3816905" y="6540608"/>
                  <a:pt x="3822407" y="6546392"/>
                </a:cubicBezTo>
                <a:cubicBezTo>
                  <a:pt x="3827909" y="6552176"/>
                  <a:pt x="3835356" y="6555068"/>
                  <a:pt x="3844747" y="6555068"/>
                </a:cubicBezTo>
                <a:cubicBezTo>
                  <a:pt x="3852204" y="6555068"/>
                  <a:pt x="3858331" y="6553254"/>
                  <a:pt x="3863127" y="6549627"/>
                </a:cubicBezTo>
                <a:cubicBezTo>
                  <a:pt x="3867924" y="6545999"/>
                  <a:pt x="3871209" y="6540900"/>
                  <a:pt x="3872983" y="6534330"/>
                </a:cubicBezTo>
                <a:lnTo>
                  <a:pt x="3861737" y="6532939"/>
                </a:lnTo>
                <a:cubicBezTo>
                  <a:pt x="3860084" y="6537535"/>
                  <a:pt x="3857847" y="6540880"/>
                  <a:pt x="3855026" y="6542976"/>
                </a:cubicBezTo>
                <a:cubicBezTo>
                  <a:pt x="3852204" y="6545072"/>
                  <a:pt x="3848798" y="6546120"/>
                  <a:pt x="3844808" y="6546120"/>
                </a:cubicBezTo>
                <a:cubicBezTo>
                  <a:pt x="3839447" y="6546120"/>
                  <a:pt x="3834973" y="6544246"/>
                  <a:pt x="3831385" y="6540497"/>
                </a:cubicBezTo>
                <a:cubicBezTo>
                  <a:pt x="3827798" y="6536749"/>
                  <a:pt x="3825803" y="6531347"/>
                  <a:pt x="3825400" y="6524293"/>
                </a:cubicBezTo>
                <a:lnTo>
                  <a:pt x="3873285" y="6524293"/>
                </a:lnTo>
                <a:cubicBezTo>
                  <a:pt x="3873325" y="6523004"/>
                  <a:pt x="3873345" y="6522036"/>
                  <a:pt x="3873345" y="6521391"/>
                </a:cubicBezTo>
                <a:cubicBezTo>
                  <a:pt x="3873345" y="6510790"/>
                  <a:pt x="3870625" y="6502568"/>
                  <a:pt x="3865183" y="6496723"/>
                </a:cubicBezTo>
                <a:cubicBezTo>
                  <a:pt x="3859742" y="6490878"/>
                  <a:pt x="3852728" y="6487956"/>
                  <a:pt x="3844143" y="6487956"/>
                </a:cubicBezTo>
                <a:close/>
                <a:moveTo>
                  <a:pt x="3657512" y="6487956"/>
                </a:moveTo>
                <a:cubicBezTo>
                  <a:pt x="3648604" y="6487956"/>
                  <a:pt x="3641792" y="6491483"/>
                  <a:pt x="3637076" y="6498537"/>
                </a:cubicBezTo>
                <a:lnTo>
                  <a:pt x="3637076" y="6489407"/>
                </a:lnTo>
                <a:lnTo>
                  <a:pt x="3627281" y="6489407"/>
                </a:lnTo>
                <a:lnTo>
                  <a:pt x="3627281" y="6553617"/>
                </a:lnTo>
                <a:lnTo>
                  <a:pt x="3638164" y="6553617"/>
                </a:lnTo>
                <a:lnTo>
                  <a:pt x="3638164" y="6518550"/>
                </a:lnTo>
                <a:cubicBezTo>
                  <a:pt x="3638164" y="6510327"/>
                  <a:pt x="3639847" y="6504744"/>
                  <a:pt x="3643213" y="6501802"/>
                </a:cubicBezTo>
                <a:cubicBezTo>
                  <a:pt x="3646579" y="6498859"/>
                  <a:pt x="3650579" y="6497388"/>
                  <a:pt x="3655215" y="6497388"/>
                </a:cubicBezTo>
                <a:cubicBezTo>
                  <a:pt x="3658117" y="6497388"/>
                  <a:pt x="3660646" y="6498043"/>
                  <a:pt x="3662803" y="6499353"/>
                </a:cubicBezTo>
                <a:cubicBezTo>
                  <a:pt x="3664959" y="6500663"/>
                  <a:pt x="3666460" y="6502416"/>
                  <a:pt x="3667307" y="6504613"/>
                </a:cubicBezTo>
                <a:cubicBezTo>
                  <a:pt x="3668153" y="6506810"/>
                  <a:pt x="3668577" y="6510125"/>
                  <a:pt x="3668577" y="6514559"/>
                </a:cubicBezTo>
                <a:lnTo>
                  <a:pt x="3668577" y="6553617"/>
                </a:lnTo>
                <a:lnTo>
                  <a:pt x="3679460" y="6553617"/>
                </a:lnTo>
                <a:lnTo>
                  <a:pt x="3679460" y="6514136"/>
                </a:lnTo>
                <a:cubicBezTo>
                  <a:pt x="3679460" y="6509097"/>
                  <a:pt x="3679258" y="6505571"/>
                  <a:pt x="3678855" y="6503555"/>
                </a:cubicBezTo>
                <a:cubicBezTo>
                  <a:pt x="3678210" y="6500452"/>
                  <a:pt x="3677082" y="6497771"/>
                  <a:pt x="3675469" y="6495514"/>
                </a:cubicBezTo>
                <a:cubicBezTo>
                  <a:pt x="3673857" y="6493257"/>
                  <a:pt x="3671428" y="6491433"/>
                  <a:pt x="3668184" y="6490042"/>
                </a:cubicBezTo>
                <a:cubicBezTo>
                  <a:pt x="3664939" y="6488651"/>
                  <a:pt x="3661382" y="6487956"/>
                  <a:pt x="3657512" y="6487956"/>
                </a:cubicBezTo>
                <a:close/>
                <a:moveTo>
                  <a:pt x="3586665" y="6487956"/>
                </a:moveTo>
                <a:cubicBezTo>
                  <a:pt x="3578725" y="6487956"/>
                  <a:pt x="3571993" y="6490334"/>
                  <a:pt x="3566471" y="6495091"/>
                </a:cubicBezTo>
                <a:cubicBezTo>
                  <a:pt x="3559861" y="6500814"/>
                  <a:pt x="3556556" y="6509621"/>
                  <a:pt x="3556556" y="6521512"/>
                </a:cubicBezTo>
                <a:cubicBezTo>
                  <a:pt x="3556556" y="6532355"/>
                  <a:pt x="3559327" y="6540658"/>
                  <a:pt x="3564869" y="6546422"/>
                </a:cubicBezTo>
                <a:cubicBezTo>
                  <a:pt x="3570411" y="6552186"/>
                  <a:pt x="3577677" y="6555068"/>
                  <a:pt x="3586665" y="6555068"/>
                </a:cubicBezTo>
                <a:cubicBezTo>
                  <a:pt x="3592268" y="6555068"/>
                  <a:pt x="3597438" y="6553758"/>
                  <a:pt x="3602174" y="6551138"/>
                </a:cubicBezTo>
                <a:cubicBezTo>
                  <a:pt x="3606910" y="6548518"/>
                  <a:pt x="3610517" y="6544840"/>
                  <a:pt x="3612996" y="6540104"/>
                </a:cubicBezTo>
                <a:cubicBezTo>
                  <a:pt x="3615475" y="6535368"/>
                  <a:pt x="3616715" y="6528868"/>
                  <a:pt x="3616715" y="6520605"/>
                </a:cubicBezTo>
                <a:cubicBezTo>
                  <a:pt x="3616715" y="6510407"/>
                  <a:pt x="3613913" y="6502416"/>
                  <a:pt x="3608310" y="6496632"/>
                </a:cubicBezTo>
                <a:cubicBezTo>
                  <a:pt x="3602708" y="6490848"/>
                  <a:pt x="3595493" y="6487956"/>
                  <a:pt x="3586665" y="6487956"/>
                </a:cubicBezTo>
                <a:close/>
                <a:moveTo>
                  <a:pt x="3225018" y="6487956"/>
                </a:moveTo>
                <a:cubicBezTo>
                  <a:pt x="3216150" y="6487956"/>
                  <a:pt x="3208935" y="6490939"/>
                  <a:pt x="3203372" y="6496904"/>
                </a:cubicBezTo>
                <a:cubicBezTo>
                  <a:pt x="3197810" y="6502870"/>
                  <a:pt x="3195029" y="6511254"/>
                  <a:pt x="3195029" y="6522056"/>
                </a:cubicBezTo>
                <a:cubicBezTo>
                  <a:pt x="3195029" y="6532496"/>
                  <a:pt x="3197780" y="6540608"/>
                  <a:pt x="3203282" y="6546392"/>
                </a:cubicBezTo>
                <a:cubicBezTo>
                  <a:pt x="3208784" y="6552176"/>
                  <a:pt x="3216231" y="6555068"/>
                  <a:pt x="3225622" y="6555068"/>
                </a:cubicBezTo>
                <a:cubicBezTo>
                  <a:pt x="3233079" y="6555068"/>
                  <a:pt x="3239206" y="6553254"/>
                  <a:pt x="3244002" y="6549627"/>
                </a:cubicBezTo>
                <a:cubicBezTo>
                  <a:pt x="3248799" y="6545999"/>
                  <a:pt x="3252084" y="6540900"/>
                  <a:pt x="3253858" y="6534330"/>
                </a:cubicBezTo>
                <a:lnTo>
                  <a:pt x="3242612" y="6532939"/>
                </a:lnTo>
                <a:cubicBezTo>
                  <a:pt x="3240959" y="6537535"/>
                  <a:pt x="3238722" y="6540880"/>
                  <a:pt x="3235901" y="6542976"/>
                </a:cubicBezTo>
                <a:cubicBezTo>
                  <a:pt x="3233079" y="6545072"/>
                  <a:pt x="3229673" y="6546120"/>
                  <a:pt x="3225683" y="6546120"/>
                </a:cubicBezTo>
                <a:cubicBezTo>
                  <a:pt x="3220322" y="6546120"/>
                  <a:pt x="3215848" y="6544246"/>
                  <a:pt x="3212260" y="6540497"/>
                </a:cubicBezTo>
                <a:cubicBezTo>
                  <a:pt x="3208673" y="6536749"/>
                  <a:pt x="3206678" y="6531347"/>
                  <a:pt x="3206275" y="6524293"/>
                </a:cubicBezTo>
                <a:lnTo>
                  <a:pt x="3254160" y="6524293"/>
                </a:lnTo>
                <a:cubicBezTo>
                  <a:pt x="3254200" y="6523004"/>
                  <a:pt x="3254221" y="6522036"/>
                  <a:pt x="3254221" y="6521391"/>
                </a:cubicBezTo>
                <a:cubicBezTo>
                  <a:pt x="3254221" y="6510790"/>
                  <a:pt x="3251500" y="6502568"/>
                  <a:pt x="3246058" y="6496723"/>
                </a:cubicBezTo>
                <a:cubicBezTo>
                  <a:pt x="3240617" y="6490878"/>
                  <a:pt x="3233603" y="6487956"/>
                  <a:pt x="3225018" y="6487956"/>
                </a:cubicBezTo>
                <a:close/>
                <a:moveTo>
                  <a:pt x="3136511" y="6487956"/>
                </a:moveTo>
                <a:cubicBezTo>
                  <a:pt x="3133972" y="6487956"/>
                  <a:pt x="3131644" y="6488682"/>
                  <a:pt x="3129528" y="6490133"/>
                </a:cubicBezTo>
                <a:cubicBezTo>
                  <a:pt x="3127412" y="6491584"/>
                  <a:pt x="3125105" y="6494587"/>
                  <a:pt x="3122605" y="6499142"/>
                </a:cubicBezTo>
                <a:lnTo>
                  <a:pt x="3122605" y="6489407"/>
                </a:lnTo>
                <a:lnTo>
                  <a:pt x="3112810" y="6489407"/>
                </a:lnTo>
                <a:lnTo>
                  <a:pt x="3112810" y="6553617"/>
                </a:lnTo>
                <a:lnTo>
                  <a:pt x="3123694" y="6553617"/>
                </a:lnTo>
                <a:lnTo>
                  <a:pt x="3123694" y="6520001"/>
                </a:lnTo>
                <a:cubicBezTo>
                  <a:pt x="3123694" y="6515406"/>
                  <a:pt x="3124298" y="6511173"/>
                  <a:pt x="3125507" y="6507304"/>
                </a:cubicBezTo>
                <a:cubicBezTo>
                  <a:pt x="3126314" y="6504764"/>
                  <a:pt x="3127664" y="6502779"/>
                  <a:pt x="3129558" y="6501348"/>
                </a:cubicBezTo>
                <a:cubicBezTo>
                  <a:pt x="3131453" y="6499917"/>
                  <a:pt x="3133589" y="6499202"/>
                  <a:pt x="3135967" y="6499202"/>
                </a:cubicBezTo>
                <a:cubicBezTo>
                  <a:pt x="3138628" y="6499202"/>
                  <a:pt x="3141288" y="6499988"/>
                  <a:pt x="3143948" y="6501560"/>
                </a:cubicBezTo>
                <a:lnTo>
                  <a:pt x="3146475" y="6494754"/>
                </a:lnTo>
                <a:lnTo>
                  <a:pt x="3168868" y="6553617"/>
                </a:lnTo>
                <a:lnTo>
                  <a:pt x="3179025" y="6553617"/>
                </a:lnTo>
                <a:lnTo>
                  <a:pt x="3203331" y="6489407"/>
                </a:lnTo>
                <a:lnTo>
                  <a:pt x="3192145" y="6489407"/>
                </a:lnTo>
                <a:lnTo>
                  <a:pt x="3177876" y="6528586"/>
                </a:lnTo>
                <a:cubicBezTo>
                  <a:pt x="3176143" y="6533343"/>
                  <a:pt x="3174793" y="6537414"/>
                  <a:pt x="3173825" y="6540799"/>
                </a:cubicBezTo>
                <a:cubicBezTo>
                  <a:pt x="3172576" y="6536325"/>
                  <a:pt x="3171205" y="6532012"/>
                  <a:pt x="3169714" y="6527861"/>
                </a:cubicBezTo>
                <a:lnTo>
                  <a:pt x="3155929" y="6489407"/>
                </a:lnTo>
                <a:lnTo>
                  <a:pt x="3144441" y="6489407"/>
                </a:lnTo>
                <a:lnTo>
                  <a:pt x="3144888" y="6490582"/>
                </a:lnTo>
                <a:close/>
                <a:moveTo>
                  <a:pt x="3072618" y="6487956"/>
                </a:moveTo>
                <a:cubicBezTo>
                  <a:pt x="3063750" y="6487956"/>
                  <a:pt x="3056535" y="6490939"/>
                  <a:pt x="3050972" y="6496904"/>
                </a:cubicBezTo>
                <a:cubicBezTo>
                  <a:pt x="3045410" y="6502870"/>
                  <a:pt x="3042629" y="6511254"/>
                  <a:pt x="3042629" y="6522056"/>
                </a:cubicBezTo>
                <a:cubicBezTo>
                  <a:pt x="3042629" y="6532496"/>
                  <a:pt x="3045380" y="6540608"/>
                  <a:pt x="3050882" y="6546392"/>
                </a:cubicBezTo>
                <a:cubicBezTo>
                  <a:pt x="3056384" y="6552176"/>
                  <a:pt x="3063831" y="6555068"/>
                  <a:pt x="3073222" y="6555068"/>
                </a:cubicBezTo>
                <a:cubicBezTo>
                  <a:pt x="3080680" y="6555068"/>
                  <a:pt x="3086806" y="6553254"/>
                  <a:pt x="3091602" y="6549627"/>
                </a:cubicBezTo>
                <a:cubicBezTo>
                  <a:pt x="3096399" y="6545999"/>
                  <a:pt x="3099684" y="6540900"/>
                  <a:pt x="3101458" y="6534330"/>
                </a:cubicBezTo>
                <a:lnTo>
                  <a:pt x="3090212" y="6532939"/>
                </a:lnTo>
                <a:cubicBezTo>
                  <a:pt x="3088560" y="6537535"/>
                  <a:pt x="3086323" y="6540880"/>
                  <a:pt x="3083501" y="6542976"/>
                </a:cubicBezTo>
                <a:cubicBezTo>
                  <a:pt x="3080680" y="6545072"/>
                  <a:pt x="3077273" y="6546120"/>
                  <a:pt x="3073283" y="6546120"/>
                </a:cubicBezTo>
                <a:cubicBezTo>
                  <a:pt x="3067922" y="6546120"/>
                  <a:pt x="3063448" y="6544246"/>
                  <a:pt x="3059860" y="6540497"/>
                </a:cubicBezTo>
                <a:cubicBezTo>
                  <a:pt x="3056273" y="6536749"/>
                  <a:pt x="3054278" y="6531347"/>
                  <a:pt x="3053875" y="6524293"/>
                </a:cubicBezTo>
                <a:lnTo>
                  <a:pt x="3101760" y="6524293"/>
                </a:lnTo>
                <a:cubicBezTo>
                  <a:pt x="3101801" y="6523004"/>
                  <a:pt x="3101820" y="6522036"/>
                  <a:pt x="3101820" y="6521391"/>
                </a:cubicBezTo>
                <a:cubicBezTo>
                  <a:pt x="3101820" y="6510790"/>
                  <a:pt x="3099100" y="6502568"/>
                  <a:pt x="3093658" y="6496723"/>
                </a:cubicBezTo>
                <a:cubicBezTo>
                  <a:pt x="3088217" y="6490878"/>
                  <a:pt x="3081203" y="6487956"/>
                  <a:pt x="3072618" y="6487956"/>
                </a:cubicBezTo>
                <a:close/>
                <a:moveTo>
                  <a:pt x="3000683" y="6487956"/>
                </a:moveTo>
                <a:cubicBezTo>
                  <a:pt x="2997337" y="6487956"/>
                  <a:pt x="2994203" y="6488389"/>
                  <a:pt x="2991281" y="6489256"/>
                </a:cubicBezTo>
                <a:cubicBezTo>
                  <a:pt x="2988358" y="6490123"/>
                  <a:pt x="2986051" y="6491181"/>
                  <a:pt x="2984358" y="6492430"/>
                </a:cubicBezTo>
                <a:cubicBezTo>
                  <a:pt x="2982100" y="6494043"/>
                  <a:pt x="2980317" y="6496068"/>
                  <a:pt x="2979007" y="6498507"/>
                </a:cubicBezTo>
                <a:cubicBezTo>
                  <a:pt x="2977697" y="6500945"/>
                  <a:pt x="2977042" y="6503595"/>
                  <a:pt x="2977042" y="6506457"/>
                </a:cubicBezTo>
                <a:cubicBezTo>
                  <a:pt x="2977042" y="6509601"/>
                  <a:pt x="2977838" y="6512473"/>
                  <a:pt x="2979431" y="6515073"/>
                </a:cubicBezTo>
                <a:cubicBezTo>
                  <a:pt x="2981023" y="6517673"/>
                  <a:pt x="2983361" y="6519708"/>
                  <a:pt x="2986444" y="6521180"/>
                </a:cubicBezTo>
                <a:cubicBezTo>
                  <a:pt x="2989527" y="6522651"/>
                  <a:pt x="2995060" y="6524394"/>
                  <a:pt x="3003040" y="6526410"/>
                </a:cubicBezTo>
                <a:cubicBezTo>
                  <a:pt x="3008966" y="6527901"/>
                  <a:pt x="3012674" y="6529130"/>
                  <a:pt x="3014165" y="6530098"/>
                </a:cubicBezTo>
                <a:cubicBezTo>
                  <a:pt x="3016302" y="6531509"/>
                  <a:pt x="3017370" y="6533443"/>
                  <a:pt x="3017370" y="6535902"/>
                </a:cubicBezTo>
                <a:cubicBezTo>
                  <a:pt x="3017370" y="6538643"/>
                  <a:pt x="3016161" y="6541031"/>
                  <a:pt x="3013742" y="6543067"/>
                </a:cubicBezTo>
                <a:cubicBezTo>
                  <a:pt x="3011324" y="6545102"/>
                  <a:pt x="3007615" y="6546120"/>
                  <a:pt x="3002617" y="6546120"/>
                </a:cubicBezTo>
                <a:cubicBezTo>
                  <a:pt x="2997659" y="6546120"/>
                  <a:pt x="2993800" y="6544971"/>
                  <a:pt x="2991039" y="6542674"/>
                </a:cubicBezTo>
                <a:cubicBezTo>
                  <a:pt x="2988278" y="6540376"/>
                  <a:pt x="2986595" y="6537071"/>
                  <a:pt x="2985990" y="6532758"/>
                </a:cubicBezTo>
                <a:lnTo>
                  <a:pt x="2975228" y="6534451"/>
                </a:lnTo>
                <a:cubicBezTo>
                  <a:pt x="2976438" y="6541263"/>
                  <a:pt x="2979229" y="6546402"/>
                  <a:pt x="2983602" y="6549869"/>
                </a:cubicBezTo>
                <a:cubicBezTo>
                  <a:pt x="2987976" y="6553335"/>
                  <a:pt x="2994334" y="6555068"/>
                  <a:pt x="3002678" y="6555068"/>
                </a:cubicBezTo>
                <a:cubicBezTo>
                  <a:pt x="3007716" y="6555068"/>
                  <a:pt x="3012231" y="6554192"/>
                  <a:pt x="3016221" y="6552438"/>
                </a:cubicBezTo>
                <a:cubicBezTo>
                  <a:pt x="3020212" y="6550685"/>
                  <a:pt x="3023265" y="6548206"/>
                  <a:pt x="3025381" y="6545001"/>
                </a:cubicBezTo>
                <a:cubicBezTo>
                  <a:pt x="3027497" y="6541797"/>
                  <a:pt x="3028555" y="6538381"/>
                  <a:pt x="3028555" y="6534753"/>
                </a:cubicBezTo>
                <a:cubicBezTo>
                  <a:pt x="3028555" y="6531045"/>
                  <a:pt x="3027688" y="6527941"/>
                  <a:pt x="3025956" y="6525442"/>
                </a:cubicBezTo>
                <a:cubicBezTo>
                  <a:pt x="3024223" y="6522943"/>
                  <a:pt x="3021834" y="6521039"/>
                  <a:pt x="3018791" y="6519729"/>
                </a:cubicBezTo>
                <a:cubicBezTo>
                  <a:pt x="3015747" y="6518419"/>
                  <a:pt x="3010377" y="6516736"/>
                  <a:pt x="3002678" y="6514680"/>
                </a:cubicBezTo>
                <a:cubicBezTo>
                  <a:pt x="2997357" y="6513229"/>
                  <a:pt x="2994153" y="6512302"/>
                  <a:pt x="2993064" y="6511899"/>
                </a:cubicBezTo>
                <a:cubicBezTo>
                  <a:pt x="2991170" y="6511133"/>
                  <a:pt x="2989779" y="6510166"/>
                  <a:pt x="2988892" y="6508997"/>
                </a:cubicBezTo>
                <a:cubicBezTo>
                  <a:pt x="2988006" y="6507868"/>
                  <a:pt x="2987562" y="6506598"/>
                  <a:pt x="2987562" y="6505188"/>
                </a:cubicBezTo>
                <a:cubicBezTo>
                  <a:pt x="2987562" y="6502971"/>
                  <a:pt x="2988630" y="6501036"/>
                  <a:pt x="2990767" y="6499383"/>
                </a:cubicBezTo>
                <a:cubicBezTo>
                  <a:pt x="2992903" y="6497731"/>
                  <a:pt x="2996471" y="6496904"/>
                  <a:pt x="3001468" y="6496904"/>
                </a:cubicBezTo>
                <a:cubicBezTo>
                  <a:pt x="3005701" y="6496904"/>
                  <a:pt x="3008976" y="6497832"/>
                  <a:pt x="3011293" y="6499686"/>
                </a:cubicBezTo>
                <a:cubicBezTo>
                  <a:pt x="3013611" y="6501540"/>
                  <a:pt x="3015012" y="6504119"/>
                  <a:pt x="3015496" y="6507425"/>
                </a:cubicBezTo>
                <a:lnTo>
                  <a:pt x="3026137" y="6505974"/>
                </a:lnTo>
                <a:cubicBezTo>
                  <a:pt x="3025451" y="6501822"/>
                  <a:pt x="3024202" y="6498507"/>
                  <a:pt x="3022388" y="6496028"/>
                </a:cubicBezTo>
                <a:cubicBezTo>
                  <a:pt x="3020574" y="6493549"/>
                  <a:pt x="3017763" y="6491584"/>
                  <a:pt x="3013954" y="6490133"/>
                </a:cubicBezTo>
                <a:cubicBezTo>
                  <a:pt x="3010145" y="6488682"/>
                  <a:pt x="3005721" y="6487956"/>
                  <a:pt x="3000683" y="6487956"/>
                </a:cubicBezTo>
                <a:close/>
                <a:moveTo>
                  <a:pt x="2939268" y="6487956"/>
                </a:moveTo>
                <a:cubicBezTo>
                  <a:pt x="2930400" y="6487956"/>
                  <a:pt x="2923185" y="6490939"/>
                  <a:pt x="2917623" y="6496904"/>
                </a:cubicBezTo>
                <a:cubicBezTo>
                  <a:pt x="2912060" y="6502870"/>
                  <a:pt x="2909279" y="6511254"/>
                  <a:pt x="2909279" y="6522056"/>
                </a:cubicBezTo>
                <a:cubicBezTo>
                  <a:pt x="2909279" y="6532496"/>
                  <a:pt x="2912030" y="6540608"/>
                  <a:pt x="2917532" y="6546392"/>
                </a:cubicBezTo>
                <a:cubicBezTo>
                  <a:pt x="2923034" y="6552176"/>
                  <a:pt x="2930481" y="6555068"/>
                  <a:pt x="2939872" y="6555068"/>
                </a:cubicBezTo>
                <a:cubicBezTo>
                  <a:pt x="2947329" y="6555068"/>
                  <a:pt x="2953456" y="6553254"/>
                  <a:pt x="2958252" y="6549627"/>
                </a:cubicBezTo>
                <a:cubicBezTo>
                  <a:pt x="2963050" y="6545999"/>
                  <a:pt x="2966334" y="6540900"/>
                  <a:pt x="2968108" y="6534330"/>
                </a:cubicBezTo>
                <a:lnTo>
                  <a:pt x="2956862" y="6532939"/>
                </a:lnTo>
                <a:cubicBezTo>
                  <a:pt x="2955209" y="6537535"/>
                  <a:pt x="2952972" y="6540880"/>
                  <a:pt x="2950151" y="6542976"/>
                </a:cubicBezTo>
                <a:cubicBezTo>
                  <a:pt x="2947329" y="6545072"/>
                  <a:pt x="2943923" y="6546120"/>
                  <a:pt x="2939933" y="6546120"/>
                </a:cubicBezTo>
                <a:cubicBezTo>
                  <a:pt x="2934572" y="6546120"/>
                  <a:pt x="2930098" y="6544246"/>
                  <a:pt x="2926510" y="6540497"/>
                </a:cubicBezTo>
                <a:cubicBezTo>
                  <a:pt x="2922923" y="6536749"/>
                  <a:pt x="2920927" y="6531347"/>
                  <a:pt x="2920525" y="6524293"/>
                </a:cubicBezTo>
                <a:lnTo>
                  <a:pt x="2968410" y="6524293"/>
                </a:lnTo>
                <a:cubicBezTo>
                  <a:pt x="2968450" y="6523004"/>
                  <a:pt x="2968470" y="6522036"/>
                  <a:pt x="2968470" y="6521391"/>
                </a:cubicBezTo>
                <a:cubicBezTo>
                  <a:pt x="2968470" y="6510790"/>
                  <a:pt x="2965750" y="6502568"/>
                  <a:pt x="2960308" y="6496723"/>
                </a:cubicBezTo>
                <a:cubicBezTo>
                  <a:pt x="2954867" y="6490878"/>
                  <a:pt x="2947853" y="6487956"/>
                  <a:pt x="2939268" y="6487956"/>
                </a:cubicBezTo>
                <a:close/>
                <a:moveTo>
                  <a:pt x="2743507" y="6487956"/>
                </a:moveTo>
                <a:cubicBezTo>
                  <a:pt x="2740162" y="6487956"/>
                  <a:pt x="2737028" y="6488389"/>
                  <a:pt x="2734106" y="6489256"/>
                </a:cubicBezTo>
                <a:cubicBezTo>
                  <a:pt x="2731183" y="6490123"/>
                  <a:pt x="2728876" y="6491181"/>
                  <a:pt x="2727183" y="6492430"/>
                </a:cubicBezTo>
                <a:cubicBezTo>
                  <a:pt x="2724925" y="6494043"/>
                  <a:pt x="2723142" y="6496068"/>
                  <a:pt x="2721832" y="6498507"/>
                </a:cubicBezTo>
                <a:cubicBezTo>
                  <a:pt x="2720522" y="6500945"/>
                  <a:pt x="2719867" y="6503595"/>
                  <a:pt x="2719867" y="6506457"/>
                </a:cubicBezTo>
                <a:cubicBezTo>
                  <a:pt x="2719867" y="6509601"/>
                  <a:pt x="2720663" y="6512473"/>
                  <a:pt x="2722255" y="6515073"/>
                </a:cubicBezTo>
                <a:cubicBezTo>
                  <a:pt x="2723848" y="6517673"/>
                  <a:pt x="2726185" y="6519708"/>
                  <a:pt x="2729269" y="6521180"/>
                </a:cubicBezTo>
                <a:cubicBezTo>
                  <a:pt x="2732352" y="6522651"/>
                  <a:pt x="2737885" y="6524394"/>
                  <a:pt x="2745866" y="6526410"/>
                </a:cubicBezTo>
                <a:cubicBezTo>
                  <a:pt x="2751791" y="6527901"/>
                  <a:pt x="2755499" y="6529130"/>
                  <a:pt x="2756991" y="6530098"/>
                </a:cubicBezTo>
                <a:cubicBezTo>
                  <a:pt x="2759127" y="6531509"/>
                  <a:pt x="2760195" y="6533443"/>
                  <a:pt x="2760195" y="6535902"/>
                </a:cubicBezTo>
                <a:cubicBezTo>
                  <a:pt x="2760195" y="6538643"/>
                  <a:pt x="2758986" y="6541031"/>
                  <a:pt x="2756567" y="6543067"/>
                </a:cubicBezTo>
                <a:cubicBezTo>
                  <a:pt x="2754149" y="6545102"/>
                  <a:pt x="2750440" y="6546120"/>
                  <a:pt x="2745442" y="6546120"/>
                </a:cubicBezTo>
                <a:cubicBezTo>
                  <a:pt x="2740484" y="6546120"/>
                  <a:pt x="2736625" y="6544971"/>
                  <a:pt x="2733864" y="6542674"/>
                </a:cubicBezTo>
                <a:cubicBezTo>
                  <a:pt x="2731103" y="6540376"/>
                  <a:pt x="2729420" y="6537071"/>
                  <a:pt x="2728815" y="6532758"/>
                </a:cubicBezTo>
                <a:lnTo>
                  <a:pt x="2718053" y="6534451"/>
                </a:lnTo>
                <a:cubicBezTo>
                  <a:pt x="2719262" y="6541263"/>
                  <a:pt x="2722054" y="6546402"/>
                  <a:pt x="2726427" y="6549869"/>
                </a:cubicBezTo>
                <a:cubicBezTo>
                  <a:pt x="2730801" y="6553335"/>
                  <a:pt x="2737159" y="6555068"/>
                  <a:pt x="2745503" y="6555068"/>
                </a:cubicBezTo>
                <a:cubicBezTo>
                  <a:pt x="2750542" y="6555068"/>
                  <a:pt x="2755056" y="6554192"/>
                  <a:pt x="2759046" y="6552438"/>
                </a:cubicBezTo>
                <a:cubicBezTo>
                  <a:pt x="2763036" y="6550685"/>
                  <a:pt x="2766090" y="6548206"/>
                  <a:pt x="2768206" y="6545001"/>
                </a:cubicBezTo>
                <a:cubicBezTo>
                  <a:pt x="2770322" y="6541797"/>
                  <a:pt x="2771380" y="6538381"/>
                  <a:pt x="2771380" y="6534753"/>
                </a:cubicBezTo>
                <a:cubicBezTo>
                  <a:pt x="2771380" y="6531045"/>
                  <a:pt x="2770513" y="6527941"/>
                  <a:pt x="2768780" y="6525442"/>
                </a:cubicBezTo>
                <a:cubicBezTo>
                  <a:pt x="2767047" y="6522943"/>
                  <a:pt x="2764659" y="6521039"/>
                  <a:pt x="2761616" y="6519729"/>
                </a:cubicBezTo>
                <a:cubicBezTo>
                  <a:pt x="2758572" y="6518419"/>
                  <a:pt x="2753202" y="6516736"/>
                  <a:pt x="2745503" y="6514680"/>
                </a:cubicBezTo>
                <a:cubicBezTo>
                  <a:pt x="2740182" y="6513229"/>
                  <a:pt x="2736978" y="6512302"/>
                  <a:pt x="2735889" y="6511899"/>
                </a:cubicBezTo>
                <a:cubicBezTo>
                  <a:pt x="2733995" y="6511133"/>
                  <a:pt x="2732604" y="6510166"/>
                  <a:pt x="2731717" y="6508997"/>
                </a:cubicBezTo>
                <a:cubicBezTo>
                  <a:pt x="2730831" y="6507868"/>
                  <a:pt x="2730388" y="6506598"/>
                  <a:pt x="2730388" y="6505188"/>
                </a:cubicBezTo>
                <a:cubicBezTo>
                  <a:pt x="2730388" y="6502971"/>
                  <a:pt x="2731455" y="6501036"/>
                  <a:pt x="2733592" y="6499383"/>
                </a:cubicBezTo>
                <a:cubicBezTo>
                  <a:pt x="2735728" y="6497731"/>
                  <a:pt x="2739296" y="6496904"/>
                  <a:pt x="2744294" y="6496904"/>
                </a:cubicBezTo>
                <a:cubicBezTo>
                  <a:pt x="2748526" y="6496904"/>
                  <a:pt x="2751801" y="6497832"/>
                  <a:pt x="2754118" y="6499686"/>
                </a:cubicBezTo>
                <a:cubicBezTo>
                  <a:pt x="2756436" y="6501540"/>
                  <a:pt x="2757837" y="6504119"/>
                  <a:pt x="2758321" y="6507425"/>
                </a:cubicBezTo>
                <a:lnTo>
                  <a:pt x="2768962" y="6505974"/>
                </a:lnTo>
                <a:cubicBezTo>
                  <a:pt x="2768276" y="6501822"/>
                  <a:pt x="2767027" y="6498507"/>
                  <a:pt x="2765213" y="6496028"/>
                </a:cubicBezTo>
                <a:cubicBezTo>
                  <a:pt x="2763399" y="6493549"/>
                  <a:pt x="2760588" y="6491584"/>
                  <a:pt x="2756779" y="6490133"/>
                </a:cubicBezTo>
                <a:cubicBezTo>
                  <a:pt x="2752970" y="6488682"/>
                  <a:pt x="2748546" y="6487956"/>
                  <a:pt x="2743507" y="6487956"/>
                </a:cubicBezTo>
                <a:close/>
                <a:moveTo>
                  <a:pt x="2574597" y="6487956"/>
                </a:moveTo>
                <a:cubicBezTo>
                  <a:pt x="2568913" y="6487956"/>
                  <a:pt x="2563966" y="6489367"/>
                  <a:pt x="2559754" y="6492188"/>
                </a:cubicBezTo>
                <a:cubicBezTo>
                  <a:pt x="2555542" y="6495010"/>
                  <a:pt x="2552327" y="6499011"/>
                  <a:pt x="2550110" y="6504190"/>
                </a:cubicBezTo>
                <a:cubicBezTo>
                  <a:pt x="2547893" y="6509370"/>
                  <a:pt x="2546785" y="6515023"/>
                  <a:pt x="2546785" y="6521149"/>
                </a:cubicBezTo>
                <a:cubicBezTo>
                  <a:pt x="2546785" y="6530057"/>
                  <a:pt x="2549203" y="6537696"/>
                  <a:pt x="2554040" y="6544064"/>
                </a:cubicBezTo>
                <a:cubicBezTo>
                  <a:pt x="2558877" y="6550433"/>
                  <a:pt x="2565709" y="6553617"/>
                  <a:pt x="2574536" y="6553617"/>
                </a:cubicBezTo>
                <a:cubicBezTo>
                  <a:pt x="2581631" y="6553617"/>
                  <a:pt x="2587556" y="6550816"/>
                  <a:pt x="2592312" y="6545213"/>
                </a:cubicBezTo>
                <a:cubicBezTo>
                  <a:pt x="2592353" y="6552307"/>
                  <a:pt x="2592090" y="6556963"/>
                  <a:pt x="2591526" y="6559180"/>
                </a:cubicBezTo>
                <a:cubicBezTo>
                  <a:pt x="2590559" y="6562807"/>
                  <a:pt x="2588705" y="6565629"/>
                  <a:pt x="2585963" y="6567644"/>
                </a:cubicBezTo>
                <a:cubicBezTo>
                  <a:pt x="2583223" y="6569660"/>
                  <a:pt x="2579333" y="6570667"/>
                  <a:pt x="2574295" y="6570667"/>
                </a:cubicBezTo>
                <a:cubicBezTo>
                  <a:pt x="2569619" y="6570667"/>
                  <a:pt x="2565931" y="6569660"/>
                  <a:pt x="2563230" y="6567644"/>
                </a:cubicBezTo>
                <a:cubicBezTo>
                  <a:pt x="2561215" y="6566153"/>
                  <a:pt x="2559985" y="6563775"/>
                  <a:pt x="2559542" y="6560510"/>
                </a:cubicBezTo>
                <a:lnTo>
                  <a:pt x="2548961" y="6558938"/>
                </a:lnTo>
                <a:cubicBezTo>
                  <a:pt x="2548800" y="6565871"/>
                  <a:pt x="2551077" y="6571060"/>
                  <a:pt x="2555794" y="6574507"/>
                </a:cubicBezTo>
                <a:cubicBezTo>
                  <a:pt x="2560510" y="6577953"/>
                  <a:pt x="2566697" y="6579676"/>
                  <a:pt x="2574355" y="6579676"/>
                </a:cubicBezTo>
                <a:cubicBezTo>
                  <a:pt x="2580804" y="6579676"/>
                  <a:pt x="2586236" y="6578467"/>
                  <a:pt x="2590649" y="6576048"/>
                </a:cubicBezTo>
                <a:cubicBezTo>
                  <a:pt x="2595063" y="6573630"/>
                  <a:pt x="2598288" y="6570335"/>
                  <a:pt x="2600323" y="6566163"/>
                </a:cubicBezTo>
                <a:cubicBezTo>
                  <a:pt x="2602359" y="6561991"/>
                  <a:pt x="2603376" y="6554907"/>
                  <a:pt x="2603376" y="6544911"/>
                </a:cubicBezTo>
                <a:lnTo>
                  <a:pt x="2603376" y="6489407"/>
                </a:lnTo>
                <a:lnTo>
                  <a:pt x="2593340" y="6489407"/>
                </a:lnTo>
                <a:lnTo>
                  <a:pt x="2593340" y="6497146"/>
                </a:lnTo>
                <a:cubicBezTo>
                  <a:pt x="2588422" y="6491020"/>
                  <a:pt x="2582175" y="6487956"/>
                  <a:pt x="2574597" y="6487956"/>
                </a:cubicBezTo>
                <a:close/>
                <a:moveTo>
                  <a:pt x="1758954" y="6487956"/>
                </a:moveTo>
                <a:cubicBezTo>
                  <a:pt x="1753432" y="6487956"/>
                  <a:pt x="1748575" y="6488712"/>
                  <a:pt x="1744383" y="6490223"/>
                </a:cubicBezTo>
                <a:cubicBezTo>
                  <a:pt x="1740191" y="6491735"/>
                  <a:pt x="1736986" y="6493891"/>
                  <a:pt x="1734769" y="6496693"/>
                </a:cubicBezTo>
                <a:cubicBezTo>
                  <a:pt x="1732552" y="6499494"/>
                  <a:pt x="1730960" y="6503172"/>
                  <a:pt x="1729993" y="6507727"/>
                </a:cubicBezTo>
                <a:lnTo>
                  <a:pt x="1740634" y="6509178"/>
                </a:lnTo>
                <a:cubicBezTo>
                  <a:pt x="1741803" y="6504623"/>
                  <a:pt x="1743607" y="6501449"/>
                  <a:pt x="1746045" y="6499655"/>
                </a:cubicBezTo>
                <a:cubicBezTo>
                  <a:pt x="1748484" y="6497862"/>
                  <a:pt x="1752263" y="6496965"/>
                  <a:pt x="1757382" y="6496965"/>
                </a:cubicBezTo>
                <a:cubicBezTo>
                  <a:pt x="1762864" y="6496965"/>
                  <a:pt x="1766995" y="6498194"/>
                  <a:pt x="1769776" y="6500653"/>
                </a:cubicBezTo>
                <a:cubicBezTo>
                  <a:pt x="1771832" y="6502467"/>
                  <a:pt x="1772860" y="6505591"/>
                  <a:pt x="1772860" y="6510025"/>
                </a:cubicBezTo>
                <a:cubicBezTo>
                  <a:pt x="1772860" y="6510428"/>
                  <a:pt x="1772840" y="6511375"/>
                  <a:pt x="1772799" y="6512866"/>
                </a:cubicBezTo>
                <a:cubicBezTo>
                  <a:pt x="1768648" y="6514317"/>
                  <a:pt x="1762178" y="6515567"/>
                  <a:pt x="1753391" y="6516615"/>
                </a:cubicBezTo>
                <a:cubicBezTo>
                  <a:pt x="1749079" y="6517139"/>
                  <a:pt x="1745854" y="6517683"/>
                  <a:pt x="1743717" y="6518247"/>
                </a:cubicBezTo>
                <a:cubicBezTo>
                  <a:pt x="1740815" y="6519053"/>
                  <a:pt x="1738205" y="6520243"/>
                  <a:pt x="1735888" y="6521815"/>
                </a:cubicBezTo>
                <a:cubicBezTo>
                  <a:pt x="1733570" y="6523387"/>
                  <a:pt x="1731696" y="6525472"/>
                  <a:pt x="1730265" y="6528072"/>
                </a:cubicBezTo>
                <a:cubicBezTo>
                  <a:pt x="1728834" y="6530672"/>
                  <a:pt x="1728118" y="6533544"/>
                  <a:pt x="1728118" y="6536688"/>
                </a:cubicBezTo>
                <a:cubicBezTo>
                  <a:pt x="1728118" y="6542049"/>
                  <a:pt x="1730013" y="6546453"/>
                  <a:pt x="1733802" y="6549899"/>
                </a:cubicBezTo>
                <a:cubicBezTo>
                  <a:pt x="1737591" y="6553345"/>
                  <a:pt x="1743012" y="6555068"/>
                  <a:pt x="1750066" y="6555068"/>
                </a:cubicBezTo>
                <a:cubicBezTo>
                  <a:pt x="1754339" y="6555068"/>
                  <a:pt x="1758339" y="6554363"/>
                  <a:pt x="1762068" y="6552952"/>
                </a:cubicBezTo>
                <a:cubicBezTo>
                  <a:pt x="1765796" y="6551541"/>
                  <a:pt x="1769676" y="6549123"/>
                  <a:pt x="1773706" y="6545697"/>
                </a:cubicBezTo>
                <a:cubicBezTo>
                  <a:pt x="1774029" y="6548720"/>
                  <a:pt x="1774754" y="6551360"/>
                  <a:pt x="1775883" y="6553617"/>
                </a:cubicBezTo>
                <a:lnTo>
                  <a:pt x="1787249" y="6553617"/>
                </a:lnTo>
                <a:cubicBezTo>
                  <a:pt x="1785879" y="6551158"/>
                  <a:pt x="1784962" y="6548589"/>
                  <a:pt x="1784499" y="6545908"/>
                </a:cubicBezTo>
                <a:cubicBezTo>
                  <a:pt x="1784035" y="6543228"/>
                  <a:pt x="1783803" y="6536829"/>
                  <a:pt x="1783803" y="6526712"/>
                </a:cubicBezTo>
                <a:lnTo>
                  <a:pt x="1783803" y="6512201"/>
                </a:lnTo>
                <a:cubicBezTo>
                  <a:pt x="1783803" y="6507364"/>
                  <a:pt x="1783622" y="6504019"/>
                  <a:pt x="1783259" y="6502165"/>
                </a:cubicBezTo>
                <a:cubicBezTo>
                  <a:pt x="1782614" y="6499182"/>
                  <a:pt x="1781486" y="6496713"/>
                  <a:pt x="1779873" y="6494758"/>
                </a:cubicBezTo>
                <a:cubicBezTo>
                  <a:pt x="1778261" y="6492803"/>
                  <a:pt x="1775742" y="6491181"/>
                  <a:pt x="1772316" y="6489891"/>
                </a:cubicBezTo>
                <a:cubicBezTo>
                  <a:pt x="1768890" y="6488601"/>
                  <a:pt x="1764435" y="6487956"/>
                  <a:pt x="1758954" y="6487956"/>
                </a:cubicBezTo>
                <a:close/>
                <a:moveTo>
                  <a:pt x="1695362" y="6487956"/>
                </a:moveTo>
                <a:cubicBezTo>
                  <a:pt x="1686454" y="6487956"/>
                  <a:pt x="1679642" y="6491483"/>
                  <a:pt x="1674927" y="6498537"/>
                </a:cubicBezTo>
                <a:lnTo>
                  <a:pt x="1674927" y="6489407"/>
                </a:lnTo>
                <a:lnTo>
                  <a:pt x="1665132" y="6489407"/>
                </a:lnTo>
                <a:lnTo>
                  <a:pt x="1665132" y="6553617"/>
                </a:lnTo>
                <a:lnTo>
                  <a:pt x="1676015" y="6553617"/>
                </a:lnTo>
                <a:lnTo>
                  <a:pt x="1676015" y="6518550"/>
                </a:lnTo>
                <a:cubicBezTo>
                  <a:pt x="1676015" y="6510327"/>
                  <a:pt x="1677697" y="6504744"/>
                  <a:pt x="1681063" y="6501802"/>
                </a:cubicBezTo>
                <a:cubicBezTo>
                  <a:pt x="1684429" y="6498859"/>
                  <a:pt x="1688429" y="6497388"/>
                  <a:pt x="1693065" y="6497388"/>
                </a:cubicBezTo>
                <a:cubicBezTo>
                  <a:pt x="1695967" y="6497388"/>
                  <a:pt x="1698496" y="6498043"/>
                  <a:pt x="1700653" y="6499353"/>
                </a:cubicBezTo>
                <a:cubicBezTo>
                  <a:pt x="1702809" y="6500663"/>
                  <a:pt x="1704311" y="6502416"/>
                  <a:pt x="1705157" y="6504613"/>
                </a:cubicBezTo>
                <a:cubicBezTo>
                  <a:pt x="1706004" y="6506810"/>
                  <a:pt x="1706427" y="6510125"/>
                  <a:pt x="1706427" y="6514559"/>
                </a:cubicBezTo>
                <a:lnTo>
                  <a:pt x="1706427" y="6553617"/>
                </a:lnTo>
                <a:lnTo>
                  <a:pt x="1717310" y="6553617"/>
                </a:lnTo>
                <a:lnTo>
                  <a:pt x="1717310" y="6514136"/>
                </a:lnTo>
                <a:cubicBezTo>
                  <a:pt x="1717310" y="6509097"/>
                  <a:pt x="1717108" y="6505571"/>
                  <a:pt x="1716705" y="6503555"/>
                </a:cubicBezTo>
                <a:cubicBezTo>
                  <a:pt x="1716060" y="6500452"/>
                  <a:pt x="1714932" y="6497771"/>
                  <a:pt x="1713319" y="6495514"/>
                </a:cubicBezTo>
                <a:cubicBezTo>
                  <a:pt x="1711707" y="6493257"/>
                  <a:pt x="1709279" y="6491433"/>
                  <a:pt x="1706034" y="6490042"/>
                </a:cubicBezTo>
                <a:cubicBezTo>
                  <a:pt x="1702789" y="6488651"/>
                  <a:pt x="1699232" y="6487956"/>
                  <a:pt x="1695362" y="6487956"/>
                </a:cubicBezTo>
                <a:close/>
                <a:moveTo>
                  <a:pt x="1624515" y="6487956"/>
                </a:moveTo>
                <a:cubicBezTo>
                  <a:pt x="1616575" y="6487956"/>
                  <a:pt x="1609844" y="6490334"/>
                  <a:pt x="1604321" y="6495091"/>
                </a:cubicBezTo>
                <a:cubicBezTo>
                  <a:pt x="1597711" y="6500814"/>
                  <a:pt x="1594406" y="6509621"/>
                  <a:pt x="1594406" y="6521512"/>
                </a:cubicBezTo>
                <a:cubicBezTo>
                  <a:pt x="1594406" y="6532355"/>
                  <a:pt x="1597177" y="6540658"/>
                  <a:pt x="1602719" y="6546422"/>
                </a:cubicBezTo>
                <a:cubicBezTo>
                  <a:pt x="1608261" y="6552186"/>
                  <a:pt x="1615527" y="6555068"/>
                  <a:pt x="1624515" y="6555068"/>
                </a:cubicBezTo>
                <a:cubicBezTo>
                  <a:pt x="1630118" y="6555068"/>
                  <a:pt x="1635288" y="6553758"/>
                  <a:pt x="1640024" y="6551138"/>
                </a:cubicBezTo>
                <a:cubicBezTo>
                  <a:pt x="1644760" y="6548518"/>
                  <a:pt x="1648368" y="6544840"/>
                  <a:pt x="1650846" y="6540104"/>
                </a:cubicBezTo>
                <a:cubicBezTo>
                  <a:pt x="1653325" y="6535368"/>
                  <a:pt x="1654565" y="6528868"/>
                  <a:pt x="1654565" y="6520605"/>
                </a:cubicBezTo>
                <a:cubicBezTo>
                  <a:pt x="1654565" y="6510407"/>
                  <a:pt x="1651764" y="6502416"/>
                  <a:pt x="1646161" y="6496632"/>
                </a:cubicBezTo>
                <a:cubicBezTo>
                  <a:pt x="1640558" y="6490848"/>
                  <a:pt x="1633343" y="6487956"/>
                  <a:pt x="1624515" y="6487956"/>
                </a:cubicBezTo>
                <a:close/>
                <a:moveTo>
                  <a:pt x="1492254" y="6487956"/>
                </a:moveTo>
                <a:cubicBezTo>
                  <a:pt x="1486732" y="6487956"/>
                  <a:pt x="1481875" y="6488712"/>
                  <a:pt x="1477683" y="6490223"/>
                </a:cubicBezTo>
                <a:cubicBezTo>
                  <a:pt x="1473490" y="6491735"/>
                  <a:pt x="1470286" y="6493891"/>
                  <a:pt x="1468069" y="6496693"/>
                </a:cubicBezTo>
                <a:cubicBezTo>
                  <a:pt x="1465852" y="6499494"/>
                  <a:pt x="1464260" y="6503172"/>
                  <a:pt x="1463293" y="6507727"/>
                </a:cubicBezTo>
                <a:lnTo>
                  <a:pt x="1473934" y="6509178"/>
                </a:lnTo>
                <a:cubicBezTo>
                  <a:pt x="1475103" y="6504623"/>
                  <a:pt x="1476907" y="6501449"/>
                  <a:pt x="1479345" y="6499655"/>
                </a:cubicBezTo>
                <a:cubicBezTo>
                  <a:pt x="1481784" y="6497862"/>
                  <a:pt x="1485563" y="6496965"/>
                  <a:pt x="1490682" y="6496965"/>
                </a:cubicBezTo>
                <a:cubicBezTo>
                  <a:pt x="1496164" y="6496965"/>
                  <a:pt x="1500295" y="6498194"/>
                  <a:pt x="1503076" y="6500653"/>
                </a:cubicBezTo>
                <a:cubicBezTo>
                  <a:pt x="1505132" y="6502467"/>
                  <a:pt x="1506160" y="6505591"/>
                  <a:pt x="1506160" y="6510025"/>
                </a:cubicBezTo>
                <a:cubicBezTo>
                  <a:pt x="1506160" y="6510428"/>
                  <a:pt x="1506140" y="6511375"/>
                  <a:pt x="1506099" y="6512866"/>
                </a:cubicBezTo>
                <a:cubicBezTo>
                  <a:pt x="1501948" y="6514317"/>
                  <a:pt x="1495478" y="6515567"/>
                  <a:pt x="1486691" y="6516615"/>
                </a:cubicBezTo>
                <a:cubicBezTo>
                  <a:pt x="1482379" y="6517139"/>
                  <a:pt x="1479154" y="6517683"/>
                  <a:pt x="1477018" y="6518247"/>
                </a:cubicBezTo>
                <a:cubicBezTo>
                  <a:pt x="1474115" y="6519053"/>
                  <a:pt x="1471505" y="6520243"/>
                  <a:pt x="1469188" y="6521815"/>
                </a:cubicBezTo>
                <a:cubicBezTo>
                  <a:pt x="1466870" y="6523387"/>
                  <a:pt x="1464996" y="6525472"/>
                  <a:pt x="1463565" y="6528072"/>
                </a:cubicBezTo>
                <a:cubicBezTo>
                  <a:pt x="1462134" y="6530672"/>
                  <a:pt x="1461419" y="6533544"/>
                  <a:pt x="1461419" y="6536688"/>
                </a:cubicBezTo>
                <a:cubicBezTo>
                  <a:pt x="1461419" y="6542049"/>
                  <a:pt x="1463313" y="6546453"/>
                  <a:pt x="1467102" y="6549899"/>
                </a:cubicBezTo>
                <a:cubicBezTo>
                  <a:pt x="1470891" y="6553345"/>
                  <a:pt x="1476312" y="6555068"/>
                  <a:pt x="1483366" y="6555068"/>
                </a:cubicBezTo>
                <a:cubicBezTo>
                  <a:pt x="1487639" y="6555068"/>
                  <a:pt x="1491639" y="6554363"/>
                  <a:pt x="1495368" y="6552952"/>
                </a:cubicBezTo>
                <a:cubicBezTo>
                  <a:pt x="1499096" y="6551541"/>
                  <a:pt x="1502976" y="6549123"/>
                  <a:pt x="1507006" y="6545697"/>
                </a:cubicBezTo>
                <a:cubicBezTo>
                  <a:pt x="1507329" y="6548720"/>
                  <a:pt x="1508054" y="6551360"/>
                  <a:pt x="1509183" y="6553617"/>
                </a:cubicBezTo>
                <a:lnTo>
                  <a:pt x="1520550" y="6553617"/>
                </a:lnTo>
                <a:cubicBezTo>
                  <a:pt x="1519179" y="6551158"/>
                  <a:pt x="1518262" y="6548589"/>
                  <a:pt x="1517799" y="6545908"/>
                </a:cubicBezTo>
                <a:cubicBezTo>
                  <a:pt x="1517335" y="6543228"/>
                  <a:pt x="1517103" y="6536829"/>
                  <a:pt x="1517103" y="6526712"/>
                </a:cubicBezTo>
                <a:lnTo>
                  <a:pt x="1517103" y="6512201"/>
                </a:lnTo>
                <a:cubicBezTo>
                  <a:pt x="1517103" y="6507364"/>
                  <a:pt x="1516922" y="6504019"/>
                  <a:pt x="1516559" y="6502165"/>
                </a:cubicBezTo>
                <a:cubicBezTo>
                  <a:pt x="1515914" y="6499182"/>
                  <a:pt x="1514786" y="6496713"/>
                  <a:pt x="1513173" y="6494758"/>
                </a:cubicBezTo>
                <a:cubicBezTo>
                  <a:pt x="1511561" y="6492803"/>
                  <a:pt x="1509042" y="6491181"/>
                  <a:pt x="1505616" y="6489891"/>
                </a:cubicBezTo>
                <a:cubicBezTo>
                  <a:pt x="1502190" y="6488601"/>
                  <a:pt x="1497736" y="6487956"/>
                  <a:pt x="1492254" y="6487956"/>
                </a:cubicBezTo>
                <a:close/>
                <a:moveTo>
                  <a:pt x="1428662" y="6487956"/>
                </a:moveTo>
                <a:cubicBezTo>
                  <a:pt x="1419754" y="6487956"/>
                  <a:pt x="1412942" y="6491483"/>
                  <a:pt x="1408226" y="6498537"/>
                </a:cubicBezTo>
                <a:lnTo>
                  <a:pt x="1408226" y="6489407"/>
                </a:lnTo>
                <a:lnTo>
                  <a:pt x="1398432" y="6489407"/>
                </a:lnTo>
                <a:lnTo>
                  <a:pt x="1398432" y="6553617"/>
                </a:lnTo>
                <a:lnTo>
                  <a:pt x="1409315" y="6553617"/>
                </a:lnTo>
                <a:lnTo>
                  <a:pt x="1409315" y="6518550"/>
                </a:lnTo>
                <a:cubicBezTo>
                  <a:pt x="1409315" y="6510327"/>
                  <a:pt x="1410998" y="6504744"/>
                  <a:pt x="1414363" y="6501802"/>
                </a:cubicBezTo>
                <a:cubicBezTo>
                  <a:pt x="1417729" y="6498859"/>
                  <a:pt x="1421730" y="6497388"/>
                  <a:pt x="1426365" y="6497388"/>
                </a:cubicBezTo>
                <a:cubicBezTo>
                  <a:pt x="1429267" y="6497388"/>
                  <a:pt x="1431796" y="6498043"/>
                  <a:pt x="1433953" y="6499353"/>
                </a:cubicBezTo>
                <a:cubicBezTo>
                  <a:pt x="1436109" y="6500663"/>
                  <a:pt x="1437611" y="6502416"/>
                  <a:pt x="1438457" y="6504613"/>
                </a:cubicBezTo>
                <a:cubicBezTo>
                  <a:pt x="1439303" y="6506810"/>
                  <a:pt x="1439727" y="6510125"/>
                  <a:pt x="1439727" y="6514559"/>
                </a:cubicBezTo>
                <a:lnTo>
                  <a:pt x="1439727" y="6553617"/>
                </a:lnTo>
                <a:lnTo>
                  <a:pt x="1450610" y="6553617"/>
                </a:lnTo>
                <a:lnTo>
                  <a:pt x="1450610" y="6514136"/>
                </a:lnTo>
                <a:cubicBezTo>
                  <a:pt x="1450610" y="6509097"/>
                  <a:pt x="1450408" y="6505571"/>
                  <a:pt x="1450005" y="6503555"/>
                </a:cubicBezTo>
                <a:cubicBezTo>
                  <a:pt x="1449360" y="6500452"/>
                  <a:pt x="1448232" y="6497771"/>
                  <a:pt x="1446619" y="6495514"/>
                </a:cubicBezTo>
                <a:cubicBezTo>
                  <a:pt x="1445007" y="6493257"/>
                  <a:pt x="1442579" y="6491433"/>
                  <a:pt x="1439334" y="6490042"/>
                </a:cubicBezTo>
                <a:cubicBezTo>
                  <a:pt x="1436089" y="6488651"/>
                  <a:pt x="1432532" y="6487956"/>
                  <a:pt x="1428662" y="6487956"/>
                </a:cubicBezTo>
                <a:close/>
                <a:moveTo>
                  <a:pt x="1383912" y="6487956"/>
                </a:moveTo>
                <a:cubicBezTo>
                  <a:pt x="1381372" y="6487956"/>
                  <a:pt x="1379044" y="6488682"/>
                  <a:pt x="1376928" y="6490133"/>
                </a:cubicBezTo>
                <a:cubicBezTo>
                  <a:pt x="1374812" y="6491584"/>
                  <a:pt x="1372505" y="6494587"/>
                  <a:pt x="1370005" y="6499142"/>
                </a:cubicBezTo>
                <a:lnTo>
                  <a:pt x="1370005" y="6489407"/>
                </a:lnTo>
                <a:lnTo>
                  <a:pt x="1360211" y="6489407"/>
                </a:lnTo>
                <a:lnTo>
                  <a:pt x="1360211" y="6553617"/>
                </a:lnTo>
                <a:lnTo>
                  <a:pt x="1371094" y="6553617"/>
                </a:lnTo>
                <a:lnTo>
                  <a:pt x="1371094" y="6520001"/>
                </a:lnTo>
                <a:cubicBezTo>
                  <a:pt x="1371094" y="6515406"/>
                  <a:pt x="1371698" y="6511173"/>
                  <a:pt x="1372908" y="6507304"/>
                </a:cubicBezTo>
                <a:cubicBezTo>
                  <a:pt x="1373714" y="6504764"/>
                  <a:pt x="1375064" y="6502779"/>
                  <a:pt x="1376958" y="6501348"/>
                </a:cubicBezTo>
                <a:cubicBezTo>
                  <a:pt x="1378853" y="6499917"/>
                  <a:pt x="1380989" y="6499202"/>
                  <a:pt x="1383367" y="6499202"/>
                </a:cubicBezTo>
                <a:cubicBezTo>
                  <a:pt x="1386028" y="6499202"/>
                  <a:pt x="1388688" y="6499988"/>
                  <a:pt x="1391348" y="6501560"/>
                </a:cubicBezTo>
                <a:lnTo>
                  <a:pt x="1395097" y="6491463"/>
                </a:lnTo>
                <a:cubicBezTo>
                  <a:pt x="1391308" y="6489125"/>
                  <a:pt x="1387580" y="6487956"/>
                  <a:pt x="1383912" y="6487956"/>
                </a:cubicBezTo>
                <a:close/>
                <a:moveTo>
                  <a:pt x="1320018" y="6487956"/>
                </a:moveTo>
                <a:cubicBezTo>
                  <a:pt x="1311150" y="6487956"/>
                  <a:pt x="1303935" y="6490939"/>
                  <a:pt x="1298373" y="6496904"/>
                </a:cubicBezTo>
                <a:cubicBezTo>
                  <a:pt x="1292810" y="6502870"/>
                  <a:pt x="1290029" y="6511254"/>
                  <a:pt x="1290029" y="6522056"/>
                </a:cubicBezTo>
                <a:cubicBezTo>
                  <a:pt x="1290029" y="6532496"/>
                  <a:pt x="1292780" y="6540608"/>
                  <a:pt x="1298282" y="6546392"/>
                </a:cubicBezTo>
                <a:cubicBezTo>
                  <a:pt x="1303784" y="6552176"/>
                  <a:pt x="1311231" y="6555068"/>
                  <a:pt x="1320622" y="6555068"/>
                </a:cubicBezTo>
                <a:cubicBezTo>
                  <a:pt x="1328079" y="6555068"/>
                  <a:pt x="1334206" y="6553254"/>
                  <a:pt x="1339003" y="6549627"/>
                </a:cubicBezTo>
                <a:cubicBezTo>
                  <a:pt x="1343799" y="6545999"/>
                  <a:pt x="1347084" y="6540900"/>
                  <a:pt x="1348858" y="6534330"/>
                </a:cubicBezTo>
                <a:lnTo>
                  <a:pt x="1337612" y="6532939"/>
                </a:lnTo>
                <a:cubicBezTo>
                  <a:pt x="1335960" y="6537535"/>
                  <a:pt x="1333722" y="6540880"/>
                  <a:pt x="1330901" y="6542976"/>
                </a:cubicBezTo>
                <a:cubicBezTo>
                  <a:pt x="1328079" y="6545072"/>
                  <a:pt x="1324673" y="6546120"/>
                  <a:pt x="1320683" y="6546120"/>
                </a:cubicBezTo>
                <a:cubicBezTo>
                  <a:pt x="1315322" y="6546120"/>
                  <a:pt x="1310848" y="6544246"/>
                  <a:pt x="1307260" y="6540497"/>
                </a:cubicBezTo>
                <a:cubicBezTo>
                  <a:pt x="1303673" y="6536749"/>
                  <a:pt x="1301678" y="6531347"/>
                  <a:pt x="1301275" y="6524293"/>
                </a:cubicBezTo>
                <a:lnTo>
                  <a:pt x="1349160" y="6524293"/>
                </a:lnTo>
                <a:cubicBezTo>
                  <a:pt x="1349201" y="6523004"/>
                  <a:pt x="1349221" y="6522036"/>
                  <a:pt x="1349221" y="6521391"/>
                </a:cubicBezTo>
                <a:cubicBezTo>
                  <a:pt x="1349221" y="6510790"/>
                  <a:pt x="1346500" y="6502568"/>
                  <a:pt x="1341058" y="6496723"/>
                </a:cubicBezTo>
                <a:cubicBezTo>
                  <a:pt x="1335617" y="6490878"/>
                  <a:pt x="1328603" y="6487956"/>
                  <a:pt x="1320018" y="6487956"/>
                </a:cubicBezTo>
                <a:close/>
                <a:moveTo>
                  <a:pt x="1219112" y="6487956"/>
                </a:moveTo>
                <a:cubicBezTo>
                  <a:pt x="1210204" y="6487956"/>
                  <a:pt x="1203392" y="6491483"/>
                  <a:pt x="1198676" y="6498537"/>
                </a:cubicBezTo>
                <a:lnTo>
                  <a:pt x="1198676" y="6489407"/>
                </a:lnTo>
                <a:lnTo>
                  <a:pt x="1188882" y="6489407"/>
                </a:lnTo>
                <a:lnTo>
                  <a:pt x="1188882" y="6553617"/>
                </a:lnTo>
                <a:lnTo>
                  <a:pt x="1199765" y="6553617"/>
                </a:lnTo>
                <a:lnTo>
                  <a:pt x="1199765" y="6518550"/>
                </a:lnTo>
                <a:cubicBezTo>
                  <a:pt x="1199765" y="6510327"/>
                  <a:pt x="1201448" y="6504744"/>
                  <a:pt x="1204813" y="6501802"/>
                </a:cubicBezTo>
                <a:cubicBezTo>
                  <a:pt x="1208179" y="6498859"/>
                  <a:pt x="1212179" y="6497388"/>
                  <a:pt x="1216815" y="6497388"/>
                </a:cubicBezTo>
                <a:cubicBezTo>
                  <a:pt x="1219717" y="6497388"/>
                  <a:pt x="1222246" y="6498043"/>
                  <a:pt x="1224403" y="6499353"/>
                </a:cubicBezTo>
                <a:cubicBezTo>
                  <a:pt x="1226559" y="6500663"/>
                  <a:pt x="1228061" y="6502416"/>
                  <a:pt x="1228907" y="6504613"/>
                </a:cubicBezTo>
                <a:cubicBezTo>
                  <a:pt x="1229754" y="6506810"/>
                  <a:pt x="1230177" y="6510125"/>
                  <a:pt x="1230177" y="6514559"/>
                </a:cubicBezTo>
                <a:lnTo>
                  <a:pt x="1230177" y="6553617"/>
                </a:lnTo>
                <a:lnTo>
                  <a:pt x="1241060" y="6553617"/>
                </a:lnTo>
                <a:lnTo>
                  <a:pt x="1241060" y="6514136"/>
                </a:lnTo>
                <a:cubicBezTo>
                  <a:pt x="1241060" y="6509097"/>
                  <a:pt x="1240858" y="6505571"/>
                  <a:pt x="1240455" y="6503555"/>
                </a:cubicBezTo>
                <a:cubicBezTo>
                  <a:pt x="1239810" y="6500452"/>
                  <a:pt x="1238682" y="6497771"/>
                  <a:pt x="1237069" y="6495514"/>
                </a:cubicBezTo>
                <a:cubicBezTo>
                  <a:pt x="1235457" y="6493257"/>
                  <a:pt x="1233028" y="6491433"/>
                  <a:pt x="1229784" y="6490042"/>
                </a:cubicBezTo>
                <a:cubicBezTo>
                  <a:pt x="1226539" y="6488651"/>
                  <a:pt x="1222982" y="6487956"/>
                  <a:pt x="1219112" y="6487956"/>
                </a:cubicBezTo>
                <a:close/>
                <a:moveTo>
                  <a:pt x="1062843" y="6487956"/>
                </a:moveTo>
                <a:cubicBezTo>
                  <a:pt x="1053975" y="6487956"/>
                  <a:pt x="1046760" y="6490939"/>
                  <a:pt x="1041198" y="6496904"/>
                </a:cubicBezTo>
                <a:cubicBezTo>
                  <a:pt x="1035635" y="6502870"/>
                  <a:pt x="1032854" y="6511254"/>
                  <a:pt x="1032854" y="6522056"/>
                </a:cubicBezTo>
                <a:cubicBezTo>
                  <a:pt x="1032854" y="6532496"/>
                  <a:pt x="1035605" y="6540608"/>
                  <a:pt x="1041107" y="6546392"/>
                </a:cubicBezTo>
                <a:cubicBezTo>
                  <a:pt x="1046609" y="6552176"/>
                  <a:pt x="1054056" y="6555068"/>
                  <a:pt x="1063447" y="6555068"/>
                </a:cubicBezTo>
                <a:cubicBezTo>
                  <a:pt x="1070904" y="6555068"/>
                  <a:pt x="1077031" y="6553254"/>
                  <a:pt x="1081828" y="6549627"/>
                </a:cubicBezTo>
                <a:cubicBezTo>
                  <a:pt x="1086624" y="6545999"/>
                  <a:pt x="1089909" y="6540900"/>
                  <a:pt x="1091683" y="6534330"/>
                </a:cubicBezTo>
                <a:lnTo>
                  <a:pt x="1080437" y="6532939"/>
                </a:lnTo>
                <a:cubicBezTo>
                  <a:pt x="1078785" y="6537535"/>
                  <a:pt x="1076547" y="6540880"/>
                  <a:pt x="1073726" y="6542976"/>
                </a:cubicBezTo>
                <a:cubicBezTo>
                  <a:pt x="1070904" y="6545072"/>
                  <a:pt x="1067498" y="6546120"/>
                  <a:pt x="1063508" y="6546120"/>
                </a:cubicBezTo>
                <a:cubicBezTo>
                  <a:pt x="1058147" y="6546120"/>
                  <a:pt x="1053673" y="6544246"/>
                  <a:pt x="1050086" y="6540497"/>
                </a:cubicBezTo>
                <a:cubicBezTo>
                  <a:pt x="1046498" y="6536749"/>
                  <a:pt x="1044503" y="6531347"/>
                  <a:pt x="1044100" y="6524293"/>
                </a:cubicBezTo>
                <a:lnTo>
                  <a:pt x="1091985" y="6524293"/>
                </a:lnTo>
                <a:cubicBezTo>
                  <a:pt x="1092026" y="6523004"/>
                  <a:pt x="1092046" y="6522036"/>
                  <a:pt x="1092046" y="6521391"/>
                </a:cubicBezTo>
                <a:cubicBezTo>
                  <a:pt x="1092046" y="6510790"/>
                  <a:pt x="1089325" y="6502568"/>
                  <a:pt x="1083883" y="6496723"/>
                </a:cubicBezTo>
                <a:cubicBezTo>
                  <a:pt x="1078442" y="6490878"/>
                  <a:pt x="1071428" y="6487956"/>
                  <a:pt x="1062843" y="6487956"/>
                </a:cubicBezTo>
                <a:close/>
                <a:moveTo>
                  <a:pt x="1000037" y="6487956"/>
                </a:moveTo>
                <a:cubicBezTo>
                  <a:pt x="991129" y="6487956"/>
                  <a:pt x="984317" y="6491483"/>
                  <a:pt x="979601" y="6498537"/>
                </a:cubicBezTo>
                <a:lnTo>
                  <a:pt x="979601" y="6489407"/>
                </a:lnTo>
                <a:lnTo>
                  <a:pt x="969806" y="6489407"/>
                </a:lnTo>
                <a:lnTo>
                  <a:pt x="969806" y="6553617"/>
                </a:lnTo>
                <a:lnTo>
                  <a:pt x="980690" y="6553617"/>
                </a:lnTo>
                <a:lnTo>
                  <a:pt x="980690" y="6518550"/>
                </a:lnTo>
                <a:cubicBezTo>
                  <a:pt x="980690" y="6510327"/>
                  <a:pt x="982372" y="6504744"/>
                  <a:pt x="985738" y="6501802"/>
                </a:cubicBezTo>
                <a:cubicBezTo>
                  <a:pt x="989104" y="6498859"/>
                  <a:pt x="993104" y="6497388"/>
                  <a:pt x="997740" y="6497388"/>
                </a:cubicBezTo>
                <a:cubicBezTo>
                  <a:pt x="1000642" y="6497388"/>
                  <a:pt x="1003171" y="6498043"/>
                  <a:pt x="1005328" y="6499353"/>
                </a:cubicBezTo>
                <a:cubicBezTo>
                  <a:pt x="1007484" y="6500663"/>
                  <a:pt x="1008986" y="6502416"/>
                  <a:pt x="1009832" y="6504613"/>
                </a:cubicBezTo>
                <a:cubicBezTo>
                  <a:pt x="1010678" y="6506810"/>
                  <a:pt x="1011102" y="6510125"/>
                  <a:pt x="1011102" y="6514559"/>
                </a:cubicBezTo>
                <a:lnTo>
                  <a:pt x="1011102" y="6553617"/>
                </a:lnTo>
                <a:lnTo>
                  <a:pt x="1021985" y="6553617"/>
                </a:lnTo>
                <a:lnTo>
                  <a:pt x="1021985" y="6514136"/>
                </a:lnTo>
                <a:cubicBezTo>
                  <a:pt x="1021985" y="6509097"/>
                  <a:pt x="1021783" y="6505571"/>
                  <a:pt x="1021380" y="6503555"/>
                </a:cubicBezTo>
                <a:cubicBezTo>
                  <a:pt x="1020735" y="6500452"/>
                  <a:pt x="1019607" y="6497771"/>
                  <a:pt x="1017994" y="6495514"/>
                </a:cubicBezTo>
                <a:cubicBezTo>
                  <a:pt x="1016382" y="6493257"/>
                  <a:pt x="1013953" y="6491433"/>
                  <a:pt x="1010709" y="6490042"/>
                </a:cubicBezTo>
                <a:cubicBezTo>
                  <a:pt x="1007464" y="6488651"/>
                  <a:pt x="1003907" y="6487956"/>
                  <a:pt x="1000037" y="6487956"/>
                </a:cubicBezTo>
                <a:close/>
                <a:moveTo>
                  <a:pt x="872343" y="6487956"/>
                </a:moveTo>
                <a:cubicBezTo>
                  <a:pt x="863475" y="6487956"/>
                  <a:pt x="856260" y="6490939"/>
                  <a:pt x="850698" y="6496904"/>
                </a:cubicBezTo>
                <a:cubicBezTo>
                  <a:pt x="845135" y="6502870"/>
                  <a:pt x="842354" y="6511254"/>
                  <a:pt x="842354" y="6522056"/>
                </a:cubicBezTo>
                <a:cubicBezTo>
                  <a:pt x="842354" y="6532496"/>
                  <a:pt x="845105" y="6540608"/>
                  <a:pt x="850607" y="6546392"/>
                </a:cubicBezTo>
                <a:cubicBezTo>
                  <a:pt x="856109" y="6552176"/>
                  <a:pt x="863556" y="6555068"/>
                  <a:pt x="872947" y="6555068"/>
                </a:cubicBezTo>
                <a:cubicBezTo>
                  <a:pt x="880404" y="6555068"/>
                  <a:pt x="886531" y="6553254"/>
                  <a:pt x="891328" y="6549627"/>
                </a:cubicBezTo>
                <a:cubicBezTo>
                  <a:pt x="896124" y="6545999"/>
                  <a:pt x="899409" y="6540900"/>
                  <a:pt x="901183" y="6534330"/>
                </a:cubicBezTo>
                <a:lnTo>
                  <a:pt x="889937" y="6532939"/>
                </a:lnTo>
                <a:cubicBezTo>
                  <a:pt x="888284" y="6537535"/>
                  <a:pt x="886047" y="6540880"/>
                  <a:pt x="883226" y="6542976"/>
                </a:cubicBezTo>
                <a:cubicBezTo>
                  <a:pt x="880404" y="6545072"/>
                  <a:pt x="876998" y="6546120"/>
                  <a:pt x="873008" y="6546120"/>
                </a:cubicBezTo>
                <a:cubicBezTo>
                  <a:pt x="867647" y="6546120"/>
                  <a:pt x="863173" y="6544246"/>
                  <a:pt x="859585" y="6540497"/>
                </a:cubicBezTo>
                <a:cubicBezTo>
                  <a:pt x="855998" y="6536749"/>
                  <a:pt x="854003" y="6531347"/>
                  <a:pt x="853600" y="6524293"/>
                </a:cubicBezTo>
                <a:lnTo>
                  <a:pt x="901485" y="6524293"/>
                </a:lnTo>
                <a:cubicBezTo>
                  <a:pt x="901526" y="6523004"/>
                  <a:pt x="901546" y="6522036"/>
                  <a:pt x="901546" y="6521391"/>
                </a:cubicBezTo>
                <a:cubicBezTo>
                  <a:pt x="901546" y="6510790"/>
                  <a:pt x="898825" y="6502568"/>
                  <a:pt x="893383" y="6496723"/>
                </a:cubicBezTo>
                <a:cubicBezTo>
                  <a:pt x="887942" y="6490878"/>
                  <a:pt x="880928" y="6487956"/>
                  <a:pt x="872343" y="6487956"/>
                </a:cubicBezTo>
                <a:close/>
                <a:moveTo>
                  <a:pt x="802947" y="6487956"/>
                </a:moveTo>
                <a:cubicBezTo>
                  <a:pt x="797264" y="6487956"/>
                  <a:pt x="792316" y="6489367"/>
                  <a:pt x="788104" y="6492188"/>
                </a:cubicBezTo>
                <a:cubicBezTo>
                  <a:pt x="783892" y="6495010"/>
                  <a:pt x="780677" y="6499011"/>
                  <a:pt x="778460" y="6504190"/>
                </a:cubicBezTo>
                <a:cubicBezTo>
                  <a:pt x="776243" y="6509370"/>
                  <a:pt x="775135" y="6515023"/>
                  <a:pt x="775135" y="6521149"/>
                </a:cubicBezTo>
                <a:cubicBezTo>
                  <a:pt x="775135" y="6530057"/>
                  <a:pt x="777553" y="6537696"/>
                  <a:pt x="782390" y="6544064"/>
                </a:cubicBezTo>
                <a:cubicBezTo>
                  <a:pt x="787227" y="6550433"/>
                  <a:pt x="794059" y="6553617"/>
                  <a:pt x="802887" y="6553617"/>
                </a:cubicBezTo>
                <a:cubicBezTo>
                  <a:pt x="809981" y="6553617"/>
                  <a:pt x="815906" y="6550816"/>
                  <a:pt x="820662" y="6545213"/>
                </a:cubicBezTo>
                <a:cubicBezTo>
                  <a:pt x="820703" y="6552307"/>
                  <a:pt x="820440" y="6556963"/>
                  <a:pt x="819876" y="6559180"/>
                </a:cubicBezTo>
                <a:cubicBezTo>
                  <a:pt x="818909" y="6562807"/>
                  <a:pt x="817055" y="6565629"/>
                  <a:pt x="814314" y="6567644"/>
                </a:cubicBezTo>
                <a:cubicBezTo>
                  <a:pt x="811573" y="6569660"/>
                  <a:pt x="807683" y="6570667"/>
                  <a:pt x="802645" y="6570667"/>
                </a:cubicBezTo>
                <a:cubicBezTo>
                  <a:pt x="797969" y="6570667"/>
                  <a:pt x="794281" y="6569660"/>
                  <a:pt x="791580" y="6567644"/>
                </a:cubicBezTo>
                <a:cubicBezTo>
                  <a:pt x="789565" y="6566153"/>
                  <a:pt x="788335" y="6563775"/>
                  <a:pt x="787892" y="6560510"/>
                </a:cubicBezTo>
                <a:lnTo>
                  <a:pt x="777311" y="6558938"/>
                </a:lnTo>
                <a:cubicBezTo>
                  <a:pt x="777150" y="6565871"/>
                  <a:pt x="779427" y="6571060"/>
                  <a:pt x="784143" y="6574507"/>
                </a:cubicBezTo>
                <a:cubicBezTo>
                  <a:pt x="788860" y="6577953"/>
                  <a:pt x="795047" y="6579676"/>
                  <a:pt x="802705" y="6579676"/>
                </a:cubicBezTo>
                <a:cubicBezTo>
                  <a:pt x="809154" y="6579676"/>
                  <a:pt x="814586" y="6578467"/>
                  <a:pt x="818999" y="6576048"/>
                </a:cubicBezTo>
                <a:cubicBezTo>
                  <a:pt x="823413" y="6573630"/>
                  <a:pt x="826638" y="6570335"/>
                  <a:pt x="828673" y="6566163"/>
                </a:cubicBezTo>
                <a:cubicBezTo>
                  <a:pt x="830709" y="6561991"/>
                  <a:pt x="831727" y="6554907"/>
                  <a:pt x="831727" y="6544911"/>
                </a:cubicBezTo>
                <a:lnTo>
                  <a:pt x="831727" y="6489407"/>
                </a:lnTo>
                <a:lnTo>
                  <a:pt x="821690" y="6489407"/>
                </a:lnTo>
                <a:lnTo>
                  <a:pt x="821690" y="6497146"/>
                </a:lnTo>
                <a:cubicBezTo>
                  <a:pt x="816772" y="6491020"/>
                  <a:pt x="810525" y="6487956"/>
                  <a:pt x="802947" y="6487956"/>
                </a:cubicBezTo>
                <a:close/>
                <a:moveTo>
                  <a:pt x="4307152" y="6475441"/>
                </a:moveTo>
                <a:lnTo>
                  <a:pt x="4329825" y="6475441"/>
                </a:lnTo>
                <a:cubicBezTo>
                  <a:pt x="4335145" y="6475441"/>
                  <a:pt x="4338793" y="6475703"/>
                  <a:pt x="4340768" y="6476227"/>
                </a:cubicBezTo>
                <a:cubicBezTo>
                  <a:pt x="4343832" y="6477073"/>
                  <a:pt x="4346300" y="6478816"/>
                  <a:pt x="4348175" y="6481457"/>
                </a:cubicBezTo>
                <a:cubicBezTo>
                  <a:pt x="4350049" y="6484097"/>
                  <a:pt x="4350986" y="6487271"/>
                  <a:pt x="4350986" y="6490979"/>
                </a:cubicBezTo>
                <a:cubicBezTo>
                  <a:pt x="4350986" y="6496098"/>
                  <a:pt x="4349394" y="6500069"/>
                  <a:pt x="4346210" y="6502890"/>
                </a:cubicBezTo>
                <a:cubicBezTo>
                  <a:pt x="4343026" y="6505712"/>
                  <a:pt x="4337644" y="6507122"/>
                  <a:pt x="4330066" y="6507122"/>
                </a:cubicBezTo>
                <a:lnTo>
                  <a:pt x="4307152" y="6507122"/>
                </a:lnTo>
                <a:close/>
                <a:moveTo>
                  <a:pt x="2840483" y="6474776"/>
                </a:moveTo>
                <a:lnTo>
                  <a:pt x="2868537" y="6474776"/>
                </a:lnTo>
                <a:cubicBezTo>
                  <a:pt x="2875107" y="6474776"/>
                  <a:pt x="2879914" y="6476126"/>
                  <a:pt x="2882957" y="6478826"/>
                </a:cubicBezTo>
                <a:cubicBezTo>
                  <a:pt x="2886000" y="6481527"/>
                  <a:pt x="2887522" y="6484973"/>
                  <a:pt x="2887522" y="6489165"/>
                </a:cubicBezTo>
                <a:cubicBezTo>
                  <a:pt x="2887522" y="6492027"/>
                  <a:pt x="2886736" y="6494677"/>
                  <a:pt x="2885164" y="6497116"/>
                </a:cubicBezTo>
                <a:cubicBezTo>
                  <a:pt x="2883592" y="6499555"/>
                  <a:pt x="2881295" y="6501328"/>
                  <a:pt x="2878271" y="6502437"/>
                </a:cubicBezTo>
                <a:cubicBezTo>
                  <a:pt x="2875248" y="6503545"/>
                  <a:pt x="2871056" y="6504099"/>
                  <a:pt x="2865696" y="6504099"/>
                </a:cubicBezTo>
                <a:lnTo>
                  <a:pt x="2840483" y="6504099"/>
                </a:lnTo>
                <a:close/>
                <a:moveTo>
                  <a:pt x="2449958" y="6474776"/>
                </a:moveTo>
                <a:lnTo>
                  <a:pt x="2478012" y="6474776"/>
                </a:lnTo>
                <a:cubicBezTo>
                  <a:pt x="2484582" y="6474776"/>
                  <a:pt x="2489389" y="6476126"/>
                  <a:pt x="2492432" y="6478826"/>
                </a:cubicBezTo>
                <a:cubicBezTo>
                  <a:pt x="2495475" y="6481527"/>
                  <a:pt x="2496997" y="6484973"/>
                  <a:pt x="2496997" y="6489165"/>
                </a:cubicBezTo>
                <a:cubicBezTo>
                  <a:pt x="2496997" y="6492027"/>
                  <a:pt x="2496211" y="6494677"/>
                  <a:pt x="2494639" y="6497116"/>
                </a:cubicBezTo>
                <a:cubicBezTo>
                  <a:pt x="2493067" y="6499555"/>
                  <a:pt x="2490769" y="6501328"/>
                  <a:pt x="2487746" y="6502437"/>
                </a:cubicBezTo>
                <a:cubicBezTo>
                  <a:pt x="2484724" y="6503545"/>
                  <a:pt x="2480531" y="6504099"/>
                  <a:pt x="2475170" y="6504099"/>
                </a:cubicBezTo>
                <a:lnTo>
                  <a:pt x="2449958" y="6504099"/>
                </a:lnTo>
                <a:close/>
                <a:moveTo>
                  <a:pt x="611633" y="6474776"/>
                </a:moveTo>
                <a:lnTo>
                  <a:pt x="639687" y="6474776"/>
                </a:lnTo>
                <a:cubicBezTo>
                  <a:pt x="646257" y="6474776"/>
                  <a:pt x="651064" y="6476126"/>
                  <a:pt x="654107" y="6478826"/>
                </a:cubicBezTo>
                <a:cubicBezTo>
                  <a:pt x="657150" y="6481527"/>
                  <a:pt x="658672" y="6484973"/>
                  <a:pt x="658672" y="6489165"/>
                </a:cubicBezTo>
                <a:cubicBezTo>
                  <a:pt x="658672" y="6492027"/>
                  <a:pt x="657886" y="6494677"/>
                  <a:pt x="656314" y="6497116"/>
                </a:cubicBezTo>
                <a:cubicBezTo>
                  <a:pt x="654742" y="6499555"/>
                  <a:pt x="652445" y="6501328"/>
                  <a:pt x="649422" y="6502437"/>
                </a:cubicBezTo>
                <a:cubicBezTo>
                  <a:pt x="646398" y="6503545"/>
                  <a:pt x="642206" y="6504099"/>
                  <a:pt x="636845" y="6504099"/>
                </a:cubicBezTo>
                <a:lnTo>
                  <a:pt x="611633" y="6504099"/>
                </a:lnTo>
                <a:close/>
                <a:moveTo>
                  <a:pt x="2287424" y="6474292"/>
                </a:moveTo>
                <a:cubicBezTo>
                  <a:pt x="2288794" y="6479088"/>
                  <a:pt x="2290890" y="6485215"/>
                  <a:pt x="2293712" y="6492672"/>
                </a:cubicBezTo>
                <a:lnTo>
                  <a:pt x="2302962" y="6517219"/>
                </a:lnTo>
                <a:lnTo>
                  <a:pt x="2272913" y="6517219"/>
                </a:lnTo>
                <a:lnTo>
                  <a:pt x="2282647" y="6491221"/>
                </a:lnTo>
                <a:cubicBezTo>
                  <a:pt x="2284703" y="6485618"/>
                  <a:pt x="2286295" y="6479975"/>
                  <a:pt x="2287424" y="6474292"/>
                </a:cubicBezTo>
                <a:close/>
                <a:moveTo>
                  <a:pt x="376438" y="6473627"/>
                </a:moveTo>
                <a:cubicBezTo>
                  <a:pt x="381517" y="6473627"/>
                  <a:pt x="385759" y="6476025"/>
                  <a:pt x="389165" y="6480822"/>
                </a:cubicBezTo>
                <a:cubicBezTo>
                  <a:pt x="392571" y="6485618"/>
                  <a:pt x="394274" y="6495312"/>
                  <a:pt x="394274" y="6509904"/>
                </a:cubicBezTo>
                <a:cubicBezTo>
                  <a:pt x="394274" y="6524414"/>
                  <a:pt x="392571" y="6534088"/>
                  <a:pt x="389165" y="6538925"/>
                </a:cubicBezTo>
                <a:cubicBezTo>
                  <a:pt x="385759" y="6543762"/>
                  <a:pt x="381557" y="6546180"/>
                  <a:pt x="376559" y="6546180"/>
                </a:cubicBezTo>
                <a:cubicBezTo>
                  <a:pt x="371561" y="6546180"/>
                  <a:pt x="367359" y="6543772"/>
                  <a:pt x="363953" y="6538955"/>
                </a:cubicBezTo>
                <a:cubicBezTo>
                  <a:pt x="360547" y="6534139"/>
                  <a:pt x="358844" y="6524455"/>
                  <a:pt x="358844" y="6509904"/>
                </a:cubicBezTo>
                <a:cubicBezTo>
                  <a:pt x="358844" y="6495353"/>
                  <a:pt x="360718" y="6485376"/>
                  <a:pt x="364467" y="6479975"/>
                </a:cubicBezTo>
                <a:cubicBezTo>
                  <a:pt x="367449" y="6475743"/>
                  <a:pt x="371440" y="6473627"/>
                  <a:pt x="376438" y="6473627"/>
                </a:cubicBezTo>
                <a:close/>
                <a:moveTo>
                  <a:pt x="4199953" y="6472418"/>
                </a:moveTo>
                <a:cubicBezTo>
                  <a:pt x="4202815" y="6472418"/>
                  <a:pt x="4205204" y="6473375"/>
                  <a:pt x="4207118" y="6475289"/>
                </a:cubicBezTo>
                <a:cubicBezTo>
                  <a:pt x="4209033" y="6477204"/>
                  <a:pt x="4209990" y="6479673"/>
                  <a:pt x="4209990" y="6482696"/>
                </a:cubicBezTo>
                <a:cubicBezTo>
                  <a:pt x="4209990" y="6485235"/>
                  <a:pt x="4209295" y="6487553"/>
                  <a:pt x="4207904" y="6489649"/>
                </a:cubicBezTo>
                <a:cubicBezTo>
                  <a:pt x="4206514" y="6491745"/>
                  <a:pt x="4203460" y="6494184"/>
                  <a:pt x="4198744" y="6496965"/>
                </a:cubicBezTo>
                <a:lnTo>
                  <a:pt x="4193907" y="6491342"/>
                </a:lnTo>
                <a:cubicBezTo>
                  <a:pt x="4192497" y="6489649"/>
                  <a:pt x="4191439" y="6488047"/>
                  <a:pt x="4190733" y="6486535"/>
                </a:cubicBezTo>
                <a:cubicBezTo>
                  <a:pt x="4190028" y="6485024"/>
                  <a:pt x="4189675" y="6483583"/>
                  <a:pt x="4189675" y="6482212"/>
                </a:cubicBezTo>
                <a:cubicBezTo>
                  <a:pt x="4189675" y="6479471"/>
                  <a:pt x="4190653" y="6477154"/>
                  <a:pt x="4192607" y="6475259"/>
                </a:cubicBezTo>
                <a:cubicBezTo>
                  <a:pt x="4194562" y="6473365"/>
                  <a:pt x="4197011" y="6472418"/>
                  <a:pt x="4199953" y="6472418"/>
                </a:cubicBezTo>
                <a:close/>
                <a:moveTo>
                  <a:pt x="4697374" y="6466976"/>
                </a:moveTo>
                <a:lnTo>
                  <a:pt x="4686552" y="6473506"/>
                </a:lnTo>
                <a:lnTo>
                  <a:pt x="4686552" y="6489407"/>
                </a:lnTo>
                <a:lnTo>
                  <a:pt x="4678571" y="6489407"/>
                </a:lnTo>
                <a:lnTo>
                  <a:pt x="4678571" y="6497872"/>
                </a:lnTo>
                <a:lnTo>
                  <a:pt x="4686552" y="6497872"/>
                </a:lnTo>
                <a:lnTo>
                  <a:pt x="4686552" y="6534814"/>
                </a:lnTo>
                <a:cubicBezTo>
                  <a:pt x="4686552" y="6541344"/>
                  <a:pt x="4686995" y="6545626"/>
                  <a:pt x="4687882" y="6547662"/>
                </a:cubicBezTo>
                <a:cubicBezTo>
                  <a:pt x="4688768" y="6549697"/>
                  <a:pt x="4690300" y="6551340"/>
                  <a:pt x="4692477" y="6552589"/>
                </a:cubicBezTo>
                <a:cubicBezTo>
                  <a:pt x="4694654" y="6553839"/>
                  <a:pt x="4697717" y="6554464"/>
                  <a:pt x="4701667" y="6554464"/>
                </a:cubicBezTo>
                <a:cubicBezTo>
                  <a:pt x="4704086" y="6554464"/>
                  <a:pt x="4706827" y="6554141"/>
                  <a:pt x="4709890" y="6553496"/>
                </a:cubicBezTo>
                <a:lnTo>
                  <a:pt x="4708318" y="6543883"/>
                </a:lnTo>
                <a:cubicBezTo>
                  <a:pt x="4706343" y="6544165"/>
                  <a:pt x="4704751" y="6544306"/>
                  <a:pt x="4703541" y="6544306"/>
                </a:cubicBezTo>
                <a:cubicBezTo>
                  <a:pt x="4701929" y="6544306"/>
                  <a:pt x="4700690" y="6544044"/>
                  <a:pt x="4699823" y="6543520"/>
                </a:cubicBezTo>
                <a:cubicBezTo>
                  <a:pt x="4698956" y="6542996"/>
                  <a:pt x="4698332" y="6542291"/>
                  <a:pt x="4697949" y="6541404"/>
                </a:cubicBezTo>
                <a:cubicBezTo>
                  <a:pt x="4697566" y="6540517"/>
                  <a:pt x="4697374" y="6538522"/>
                  <a:pt x="4697374" y="6535418"/>
                </a:cubicBezTo>
                <a:lnTo>
                  <a:pt x="4697374" y="6497872"/>
                </a:lnTo>
                <a:lnTo>
                  <a:pt x="4708318" y="6497872"/>
                </a:lnTo>
                <a:lnTo>
                  <a:pt x="4708318" y="6489407"/>
                </a:lnTo>
                <a:lnTo>
                  <a:pt x="4697374" y="6489407"/>
                </a:lnTo>
                <a:close/>
                <a:moveTo>
                  <a:pt x="3963949" y="6466976"/>
                </a:moveTo>
                <a:lnTo>
                  <a:pt x="3953127" y="6473506"/>
                </a:lnTo>
                <a:lnTo>
                  <a:pt x="3953127" y="6489407"/>
                </a:lnTo>
                <a:lnTo>
                  <a:pt x="3945146" y="6489407"/>
                </a:lnTo>
                <a:lnTo>
                  <a:pt x="3945146" y="6497872"/>
                </a:lnTo>
                <a:lnTo>
                  <a:pt x="3953127" y="6497872"/>
                </a:lnTo>
                <a:lnTo>
                  <a:pt x="3953127" y="6534814"/>
                </a:lnTo>
                <a:cubicBezTo>
                  <a:pt x="3953127" y="6541344"/>
                  <a:pt x="3953570" y="6545626"/>
                  <a:pt x="3954457" y="6547662"/>
                </a:cubicBezTo>
                <a:cubicBezTo>
                  <a:pt x="3955344" y="6549697"/>
                  <a:pt x="3956875" y="6551340"/>
                  <a:pt x="3959052" y="6552589"/>
                </a:cubicBezTo>
                <a:cubicBezTo>
                  <a:pt x="3961228" y="6553839"/>
                  <a:pt x="3964292" y="6554464"/>
                  <a:pt x="3968242" y="6554464"/>
                </a:cubicBezTo>
                <a:cubicBezTo>
                  <a:pt x="3970660" y="6554464"/>
                  <a:pt x="3973401" y="6554141"/>
                  <a:pt x="3976465" y="6553496"/>
                </a:cubicBezTo>
                <a:lnTo>
                  <a:pt x="3974893" y="6543883"/>
                </a:lnTo>
                <a:cubicBezTo>
                  <a:pt x="3972918" y="6544165"/>
                  <a:pt x="3971326" y="6544306"/>
                  <a:pt x="3970116" y="6544306"/>
                </a:cubicBezTo>
                <a:cubicBezTo>
                  <a:pt x="3968504" y="6544306"/>
                  <a:pt x="3967264" y="6544044"/>
                  <a:pt x="3966398" y="6543520"/>
                </a:cubicBezTo>
                <a:cubicBezTo>
                  <a:pt x="3965531" y="6542996"/>
                  <a:pt x="3964906" y="6542291"/>
                  <a:pt x="3964524" y="6541404"/>
                </a:cubicBezTo>
                <a:cubicBezTo>
                  <a:pt x="3964141" y="6540517"/>
                  <a:pt x="3963949" y="6538522"/>
                  <a:pt x="3963949" y="6535418"/>
                </a:cubicBezTo>
                <a:lnTo>
                  <a:pt x="3963949" y="6497872"/>
                </a:lnTo>
                <a:lnTo>
                  <a:pt x="3974893" y="6497872"/>
                </a:lnTo>
                <a:lnTo>
                  <a:pt x="3974893" y="6489407"/>
                </a:lnTo>
                <a:lnTo>
                  <a:pt x="3963949" y="6489407"/>
                </a:lnTo>
                <a:close/>
                <a:moveTo>
                  <a:pt x="2697124" y="6466976"/>
                </a:moveTo>
                <a:lnTo>
                  <a:pt x="2686302" y="6473506"/>
                </a:lnTo>
                <a:lnTo>
                  <a:pt x="2686302" y="6489407"/>
                </a:lnTo>
                <a:lnTo>
                  <a:pt x="2678321" y="6489407"/>
                </a:lnTo>
                <a:lnTo>
                  <a:pt x="2678321" y="6497872"/>
                </a:lnTo>
                <a:lnTo>
                  <a:pt x="2686302" y="6497872"/>
                </a:lnTo>
                <a:lnTo>
                  <a:pt x="2686302" y="6534814"/>
                </a:lnTo>
                <a:cubicBezTo>
                  <a:pt x="2686302" y="6541344"/>
                  <a:pt x="2686745" y="6545626"/>
                  <a:pt x="2687632" y="6547662"/>
                </a:cubicBezTo>
                <a:cubicBezTo>
                  <a:pt x="2688519" y="6549697"/>
                  <a:pt x="2690050" y="6551340"/>
                  <a:pt x="2692227" y="6552589"/>
                </a:cubicBezTo>
                <a:cubicBezTo>
                  <a:pt x="2694404" y="6553839"/>
                  <a:pt x="2697467" y="6554464"/>
                  <a:pt x="2701417" y="6554464"/>
                </a:cubicBezTo>
                <a:cubicBezTo>
                  <a:pt x="2703835" y="6554464"/>
                  <a:pt x="2706577" y="6554141"/>
                  <a:pt x="2709640" y="6553496"/>
                </a:cubicBezTo>
                <a:lnTo>
                  <a:pt x="2708068" y="6543883"/>
                </a:lnTo>
                <a:cubicBezTo>
                  <a:pt x="2706093" y="6544165"/>
                  <a:pt x="2704501" y="6544306"/>
                  <a:pt x="2703291" y="6544306"/>
                </a:cubicBezTo>
                <a:cubicBezTo>
                  <a:pt x="2701679" y="6544306"/>
                  <a:pt x="2700440" y="6544044"/>
                  <a:pt x="2699573" y="6543520"/>
                </a:cubicBezTo>
                <a:cubicBezTo>
                  <a:pt x="2698706" y="6542996"/>
                  <a:pt x="2698082" y="6542291"/>
                  <a:pt x="2697699" y="6541404"/>
                </a:cubicBezTo>
                <a:cubicBezTo>
                  <a:pt x="2697316" y="6540517"/>
                  <a:pt x="2697124" y="6538522"/>
                  <a:pt x="2697124" y="6535418"/>
                </a:cubicBezTo>
                <a:lnTo>
                  <a:pt x="2697124" y="6497872"/>
                </a:lnTo>
                <a:lnTo>
                  <a:pt x="2708068" y="6497872"/>
                </a:lnTo>
                <a:lnTo>
                  <a:pt x="2708068" y="6489407"/>
                </a:lnTo>
                <a:lnTo>
                  <a:pt x="2697124" y="6489407"/>
                </a:lnTo>
                <a:close/>
                <a:moveTo>
                  <a:pt x="1544599" y="6466976"/>
                </a:moveTo>
                <a:lnTo>
                  <a:pt x="1533777" y="6473506"/>
                </a:lnTo>
                <a:lnTo>
                  <a:pt x="1533777" y="6489407"/>
                </a:lnTo>
                <a:lnTo>
                  <a:pt x="1525796" y="6489407"/>
                </a:lnTo>
                <a:lnTo>
                  <a:pt x="1525796" y="6497872"/>
                </a:lnTo>
                <a:lnTo>
                  <a:pt x="1533777" y="6497872"/>
                </a:lnTo>
                <a:lnTo>
                  <a:pt x="1533777" y="6534814"/>
                </a:lnTo>
                <a:cubicBezTo>
                  <a:pt x="1533777" y="6541344"/>
                  <a:pt x="1534220" y="6545626"/>
                  <a:pt x="1535107" y="6547662"/>
                </a:cubicBezTo>
                <a:cubicBezTo>
                  <a:pt x="1535994" y="6549697"/>
                  <a:pt x="1537525" y="6551340"/>
                  <a:pt x="1539702" y="6552589"/>
                </a:cubicBezTo>
                <a:cubicBezTo>
                  <a:pt x="1541879" y="6553839"/>
                  <a:pt x="1544942" y="6554464"/>
                  <a:pt x="1548892" y="6554464"/>
                </a:cubicBezTo>
                <a:cubicBezTo>
                  <a:pt x="1551311" y="6554464"/>
                  <a:pt x="1554052" y="6554141"/>
                  <a:pt x="1557115" y="6553496"/>
                </a:cubicBezTo>
                <a:lnTo>
                  <a:pt x="1555543" y="6543883"/>
                </a:lnTo>
                <a:cubicBezTo>
                  <a:pt x="1553568" y="6544165"/>
                  <a:pt x="1551976" y="6544306"/>
                  <a:pt x="1550766" y="6544306"/>
                </a:cubicBezTo>
                <a:cubicBezTo>
                  <a:pt x="1549154" y="6544306"/>
                  <a:pt x="1547915" y="6544044"/>
                  <a:pt x="1547048" y="6543520"/>
                </a:cubicBezTo>
                <a:cubicBezTo>
                  <a:pt x="1546181" y="6542996"/>
                  <a:pt x="1545557" y="6542291"/>
                  <a:pt x="1545174" y="6541404"/>
                </a:cubicBezTo>
                <a:cubicBezTo>
                  <a:pt x="1544791" y="6540517"/>
                  <a:pt x="1544599" y="6538522"/>
                  <a:pt x="1544599" y="6535418"/>
                </a:cubicBezTo>
                <a:lnTo>
                  <a:pt x="1544599" y="6497872"/>
                </a:lnTo>
                <a:lnTo>
                  <a:pt x="1555543" y="6497872"/>
                </a:lnTo>
                <a:lnTo>
                  <a:pt x="1555543" y="6489407"/>
                </a:lnTo>
                <a:lnTo>
                  <a:pt x="1544599" y="6489407"/>
                </a:lnTo>
                <a:close/>
                <a:moveTo>
                  <a:pt x="1268375" y="6466976"/>
                </a:moveTo>
                <a:lnTo>
                  <a:pt x="1257552" y="6473506"/>
                </a:lnTo>
                <a:lnTo>
                  <a:pt x="1257552" y="6489407"/>
                </a:lnTo>
                <a:lnTo>
                  <a:pt x="1249571" y="6489407"/>
                </a:lnTo>
                <a:lnTo>
                  <a:pt x="1249571" y="6497872"/>
                </a:lnTo>
                <a:lnTo>
                  <a:pt x="1257552" y="6497872"/>
                </a:lnTo>
                <a:lnTo>
                  <a:pt x="1257552" y="6534814"/>
                </a:lnTo>
                <a:cubicBezTo>
                  <a:pt x="1257552" y="6541344"/>
                  <a:pt x="1257995" y="6545626"/>
                  <a:pt x="1258882" y="6547662"/>
                </a:cubicBezTo>
                <a:cubicBezTo>
                  <a:pt x="1259769" y="6549697"/>
                  <a:pt x="1261300" y="6551340"/>
                  <a:pt x="1263477" y="6552589"/>
                </a:cubicBezTo>
                <a:cubicBezTo>
                  <a:pt x="1265654" y="6553839"/>
                  <a:pt x="1268717" y="6554464"/>
                  <a:pt x="1272667" y="6554464"/>
                </a:cubicBezTo>
                <a:cubicBezTo>
                  <a:pt x="1275086" y="6554464"/>
                  <a:pt x="1277826" y="6554141"/>
                  <a:pt x="1280890" y="6553496"/>
                </a:cubicBezTo>
                <a:lnTo>
                  <a:pt x="1279318" y="6543883"/>
                </a:lnTo>
                <a:cubicBezTo>
                  <a:pt x="1277343" y="6544165"/>
                  <a:pt x="1275751" y="6544306"/>
                  <a:pt x="1274541" y="6544306"/>
                </a:cubicBezTo>
                <a:cubicBezTo>
                  <a:pt x="1272929" y="6544306"/>
                  <a:pt x="1271690" y="6544044"/>
                  <a:pt x="1270823" y="6543520"/>
                </a:cubicBezTo>
                <a:cubicBezTo>
                  <a:pt x="1269956" y="6542996"/>
                  <a:pt x="1269332" y="6542291"/>
                  <a:pt x="1268949" y="6541404"/>
                </a:cubicBezTo>
                <a:cubicBezTo>
                  <a:pt x="1268566" y="6540517"/>
                  <a:pt x="1268375" y="6538522"/>
                  <a:pt x="1268375" y="6535418"/>
                </a:cubicBezTo>
                <a:lnTo>
                  <a:pt x="1268375" y="6497872"/>
                </a:lnTo>
                <a:lnTo>
                  <a:pt x="1279318" y="6497872"/>
                </a:lnTo>
                <a:lnTo>
                  <a:pt x="1279318" y="6489407"/>
                </a:lnTo>
                <a:lnTo>
                  <a:pt x="1268375" y="6489407"/>
                </a:lnTo>
                <a:close/>
                <a:moveTo>
                  <a:pt x="491529" y="6466190"/>
                </a:moveTo>
                <a:lnTo>
                  <a:pt x="482943" y="6511717"/>
                </a:lnTo>
                <a:lnTo>
                  <a:pt x="493161" y="6513048"/>
                </a:lnTo>
                <a:cubicBezTo>
                  <a:pt x="494773" y="6510508"/>
                  <a:pt x="496990" y="6508442"/>
                  <a:pt x="499812" y="6506850"/>
                </a:cubicBezTo>
                <a:cubicBezTo>
                  <a:pt x="502633" y="6505258"/>
                  <a:pt x="505798" y="6504462"/>
                  <a:pt x="509304" y="6504462"/>
                </a:cubicBezTo>
                <a:cubicBezTo>
                  <a:pt x="514948" y="6504462"/>
                  <a:pt x="519512" y="6506256"/>
                  <a:pt x="522999" y="6509843"/>
                </a:cubicBezTo>
                <a:cubicBezTo>
                  <a:pt x="526485" y="6513431"/>
                  <a:pt x="528229" y="6518328"/>
                  <a:pt x="528229" y="6524535"/>
                </a:cubicBezTo>
                <a:cubicBezTo>
                  <a:pt x="528229" y="6531065"/>
                  <a:pt x="526415" y="6536305"/>
                  <a:pt x="522787" y="6540255"/>
                </a:cubicBezTo>
                <a:cubicBezTo>
                  <a:pt x="519160" y="6544205"/>
                  <a:pt x="514726" y="6546180"/>
                  <a:pt x="509486" y="6546180"/>
                </a:cubicBezTo>
                <a:cubicBezTo>
                  <a:pt x="505132" y="6546180"/>
                  <a:pt x="501414" y="6544780"/>
                  <a:pt x="498331" y="6541978"/>
                </a:cubicBezTo>
                <a:cubicBezTo>
                  <a:pt x="495247" y="6539177"/>
                  <a:pt x="493282" y="6534995"/>
                  <a:pt x="492436" y="6529433"/>
                </a:cubicBezTo>
                <a:lnTo>
                  <a:pt x="481008" y="6530400"/>
                </a:lnTo>
                <a:cubicBezTo>
                  <a:pt x="481734" y="6537857"/>
                  <a:pt x="484646" y="6543843"/>
                  <a:pt x="489745" y="6548357"/>
                </a:cubicBezTo>
                <a:cubicBezTo>
                  <a:pt x="494844" y="6552872"/>
                  <a:pt x="501424" y="6555129"/>
                  <a:pt x="509486" y="6555129"/>
                </a:cubicBezTo>
                <a:cubicBezTo>
                  <a:pt x="519321" y="6555129"/>
                  <a:pt x="527080" y="6551541"/>
                  <a:pt x="532763" y="6544367"/>
                </a:cubicBezTo>
                <a:cubicBezTo>
                  <a:pt x="537439" y="6538522"/>
                  <a:pt x="539777" y="6531589"/>
                  <a:pt x="539777" y="6523568"/>
                </a:cubicBezTo>
                <a:cubicBezTo>
                  <a:pt x="539777" y="6515144"/>
                  <a:pt x="537117" y="6508251"/>
                  <a:pt x="531796" y="6502890"/>
                </a:cubicBezTo>
                <a:cubicBezTo>
                  <a:pt x="526476" y="6497529"/>
                  <a:pt x="519946" y="6494849"/>
                  <a:pt x="512207" y="6494849"/>
                </a:cubicBezTo>
                <a:cubicBezTo>
                  <a:pt x="506362" y="6494849"/>
                  <a:pt x="500779" y="6496703"/>
                  <a:pt x="495459" y="6500411"/>
                </a:cubicBezTo>
                <a:lnTo>
                  <a:pt x="500235" y="6476589"/>
                </a:lnTo>
                <a:lnTo>
                  <a:pt x="535605" y="6476589"/>
                </a:lnTo>
                <a:lnTo>
                  <a:pt x="535605" y="6466190"/>
                </a:lnTo>
                <a:close/>
                <a:moveTo>
                  <a:pt x="4589367" y="6464981"/>
                </a:moveTo>
                <a:lnTo>
                  <a:pt x="4589367" y="6477496"/>
                </a:lnTo>
                <a:lnTo>
                  <a:pt x="4600250" y="6477496"/>
                </a:lnTo>
                <a:lnTo>
                  <a:pt x="4600250" y="6464981"/>
                </a:lnTo>
                <a:close/>
                <a:moveTo>
                  <a:pt x="4295422" y="6464981"/>
                </a:moveTo>
                <a:lnTo>
                  <a:pt x="4295422" y="6553617"/>
                </a:lnTo>
                <a:lnTo>
                  <a:pt x="4307152" y="6553617"/>
                </a:lnTo>
                <a:lnTo>
                  <a:pt x="4307152" y="6517582"/>
                </a:lnTo>
                <a:lnTo>
                  <a:pt x="4329885" y="6517582"/>
                </a:lnTo>
                <a:cubicBezTo>
                  <a:pt x="4342421" y="6517582"/>
                  <a:pt x="4351087" y="6514972"/>
                  <a:pt x="4355883" y="6509752"/>
                </a:cubicBezTo>
                <a:cubicBezTo>
                  <a:pt x="4360680" y="6504533"/>
                  <a:pt x="4363078" y="6498154"/>
                  <a:pt x="4363078" y="6490616"/>
                </a:cubicBezTo>
                <a:cubicBezTo>
                  <a:pt x="4363078" y="6486223"/>
                  <a:pt x="4362182" y="6482192"/>
                  <a:pt x="4360388" y="6478524"/>
                </a:cubicBezTo>
                <a:cubicBezTo>
                  <a:pt x="4358594" y="6474856"/>
                  <a:pt x="4356226" y="6472004"/>
                  <a:pt x="4353284" y="6469969"/>
                </a:cubicBezTo>
                <a:cubicBezTo>
                  <a:pt x="4350341" y="6467933"/>
                  <a:pt x="4346693" y="6466553"/>
                  <a:pt x="4342340" y="6465827"/>
                </a:cubicBezTo>
                <a:cubicBezTo>
                  <a:pt x="4339237" y="6465263"/>
                  <a:pt x="4334742" y="6464981"/>
                  <a:pt x="4328857" y="6464981"/>
                </a:cubicBezTo>
                <a:close/>
                <a:moveTo>
                  <a:pt x="4084240" y="6464981"/>
                </a:moveTo>
                <a:lnTo>
                  <a:pt x="4084240" y="6553617"/>
                </a:lnTo>
                <a:lnTo>
                  <a:pt x="4095123" y="6553617"/>
                </a:lnTo>
                <a:lnTo>
                  <a:pt x="4095123" y="6464981"/>
                </a:lnTo>
                <a:close/>
                <a:moveTo>
                  <a:pt x="3989292" y="6464981"/>
                </a:moveTo>
                <a:lnTo>
                  <a:pt x="3989292" y="6477496"/>
                </a:lnTo>
                <a:lnTo>
                  <a:pt x="4000175" y="6477496"/>
                </a:lnTo>
                <a:lnTo>
                  <a:pt x="4000175" y="6464981"/>
                </a:lnTo>
                <a:close/>
                <a:moveTo>
                  <a:pt x="3792039" y="6464981"/>
                </a:moveTo>
                <a:lnTo>
                  <a:pt x="3792039" y="6496784"/>
                </a:lnTo>
                <a:cubicBezTo>
                  <a:pt x="3790144" y="6494164"/>
                  <a:pt x="3787686" y="6492037"/>
                  <a:pt x="3784663" y="6490405"/>
                </a:cubicBezTo>
                <a:cubicBezTo>
                  <a:pt x="3781639" y="6488772"/>
                  <a:pt x="3778193" y="6487956"/>
                  <a:pt x="3774324" y="6487956"/>
                </a:cubicBezTo>
                <a:cubicBezTo>
                  <a:pt x="3769043" y="6487956"/>
                  <a:pt x="3764267" y="6489347"/>
                  <a:pt x="3759994" y="6492128"/>
                </a:cubicBezTo>
                <a:cubicBezTo>
                  <a:pt x="3755722" y="6494909"/>
                  <a:pt x="3752517" y="6498910"/>
                  <a:pt x="3750381" y="6504130"/>
                </a:cubicBezTo>
                <a:cubicBezTo>
                  <a:pt x="3748245" y="6509349"/>
                  <a:pt x="3747176" y="6515164"/>
                  <a:pt x="3747176" y="6521573"/>
                </a:cubicBezTo>
                <a:cubicBezTo>
                  <a:pt x="3747176" y="6528143"/>
                  <a:pt x="3748355" y="6533957"/>
                  <a:pt x="3750713" y="6539016"/>
                </a:cubicBezTo>
                <a:cubicBezTo>
                  <a:pt x="3753071" y="6544074"/>
                  <a:pt x="3756397" y="6548014"/>
                  <a:pt x="3760690" y="6550836"/>
                </a:cubicBezTo>
                <a:cubicBezTo>
                  <a:pt x="3764982" y="6553658"/>
                  <a:pt x="3769688" y="6555068"/>
                  <a:pt x="3774807" y="6555068"/>
                </a:cubicBezTo>
                <a:cubicBezTo>
                  <a:pt x="3782708" y="6555068"/>
                  <a:pt x="3788693" y="6551884"/>
                  <a:pt x="3792764" y="6545515"/>
                </a:cubicBezTo>
                <a:lnTo>
                  <a:pt x="3792764" y="6553617"/>
                </a:lnTo>
                <a:lnTo>
                  <a:pt x="3802861" y="6553617"/>
                </a:lnTo>
                <a:lnTo>
                  <a:pt x="3802861" y="6464981"/>
                </a:lnTo>
                <a:close/>
                <a:moveTo>
                  <a:pt x="3306264" y="6464981"/>
                </a:moveTo>
                <a:lnTo>
                  <a:pt x="3306264" y="6496784"/>
                </a:lnTo>
                <a:cubicBezTo>
                  <a:pt x="3304369" y="6494164"/>
                  <a:pt x="3301911" y="6492037"/>
                  <a:pt x="3298888" y="6490405"/>
                </a:cubicBezTo>
                <a:cubicBezTo>
                  <a:pt x="3295865" y="6488772"/>
                  <a:pt x="3292418" y="6487956"/>
                  <a:pt x="3288549" y="6487956"/>
                </a:cubicBezTo>
                <a:cubicBezTo>
                  <a:pt x="3283268" y="6487956"/>
                  <a:pt x="3278492" y="6489347"/>
                  <a:pt x="3274219" y="6492128"/>
                </a:cubicBezTo>
                <a:cubicBezTo>
                  <a:pt x="3269947" y="6494909"/>
                  <a:pt x="3266742" y="6498910"/>
                  <a:pt x="3264606" y="6504130"/>
                </a:cubicBezTo>
                <a:cubicBezTo>
                  <a:pt x="3262470" y="6509349"/>
                  <a:pt x="3261402" y="6515164"/>
                  <a:pt x="3261402" y="6521573"/>
                </a:cubicBezTo>
                <a:cubicBezTo>
                  <a:pt x="3261402" y="6528143"/>
                  <a:pt x="3262580" y="6533957"/>
                  <a:pt x="3264938" y="6539016"/>
                </a:cubicBezTo>
                <a:cubicBezTo>
                  <a:pt x="3267296" y="6544074"/>
                  <a:pt x="3270622" y="6548014"/>
                  <a:pt x="3274915" y="6550836"/>
                </a:cubicBezTo>
                <a:cubicBezTo>
                  <a:pt x="3279208" y="6553658"/>
                  <a:pt x="3283913" y="6555068"/>
                  <a:pt x="3289033" y="6555068"/>
                </a:cubicBezTo>
                <a:cubicBezTo>
                  <a:pt x="3296933" y="6555068"/>
                  <a:pt x="3302918" y="6551884"/>
                  <a:pt x="3306989" y="6545515"/>
                </a:cubicBezTo>
                <a:lnTo>
                  <a:pt x="3306989" y="6553617"/>
                </a:lnTo>
                <a:lnTo>
                  <a:pt x="3317087" y="6553617"/>
                </a:lnTo>
                <a:lnTo>
                  <a:pt x="3317087" y="6464981"/>
                </a:lnTo>
                <a:close/>
                <a:moveTo>
                  <a:pt x="2828753" y="6464981"/>
                </a:moveTo>
                <a:lnTo>
                  <a:pt x="2828753" y="6553617"/>
                </a:lnTo>
                <a:lnTo>
                  <a:pt x="2840483" y="6553617"/>
                </a:lnTo>
                <a:lnTo>
                  <a:pt x="2840483" y="6514257"/>
                </a:lnTo>
                <a:lnTo>
                  <a:pt x="2854087" y="6514257"/>
                </a:lnTo>
                <a:cubicBezTo>
                  <a:pt x="2857110" y="6514257"/>
                  <a:pt x="2859286" y="6514398"/>
                  <a:pt x="2860617" y="6514680"/>
                </a:cubicBezTo>
                <a:cubicBezTo>
                  <a:pt x="2862430" y="6515123"/>
                  <a:pt x="2864214" y="6515909"/>
                  <a:pt x="2865967" y="6517038"/>
                </a:cubicBezTo>
                <a:cubicBezTo>
                  <a:pt x="2867721" y="6518167"/>
                  <a:pt x="2869706" y="6520142"/>
                  <a:pt x="2871923" y="6522963"/>
                </a:cubicBezTo>
                <a:cubicBezTo>
                  <a:pt x="2874140" y="6525785"/>
                  <a:pt x="2876961" y="6529856"/>
                  <a:pt x="2880387" y="6535177"/>
                </a:cubicBezTo>
                <a:lnTo>
                  <a:pt x="2892117" y="6553617"/>
                </a:lnTo>
                <a:lnTo>
                  <a:pt x="2906870" y="6553617"/>
                </a:lnTo>
                <a:lnTo>
                  <a:pt x="2891452" y="6529493"/>
                </a:lnTo>
                <a:cubicBezTo>
                  <a:pt x="2888388" y="6524777"/>
                  <a:pt x="2885144" y="6520847"/>
                  <a:pt x="2881718" y="6517703"/>
                </a:cubicBezTo>
                <a:cubicBezTo>
                  <a:pt x="2880105" y="6516252"/>
                  <a:pt x="2877747" y="6514781"/>
                  <a:pt x="2874644" y="6513289"/>
                </a:cubicBezTo>
                <a:cubicBezTo>
                  <a:pt x="2883149" y="6512121"/>
                  <a:pt x="2889437" y="6509380"/>
                  <a:pt x="2893508" y="6505067"/>
                </a:cubicBezTo>
                <a:cubicBezTo>
                  <a:pt x="2897579" y="6500754"/>
                  <a:pt x="2899614" y="6495453"/>
                  <a:pt x="2899614" y="6489165"/>
                </a:cubicBezTo>
                <a:cubicBezTo>
                  <a:pt x="2899614" y="6484288"/>
                  <a:pt x="2898385" y="6479834"/>
                  <a:pt x="2895926" y="6475803"/>
                </a:cubicBezTo>
                <a:cubicBezTo>
                  <a:pt x="2893467" y="6471773"/>
                  <a:pt x="2890182" y="6468961"/>
                  <a:pt x="2886071" y="6467369"/>
                </a:cubicBezTo>
                <a:cubicBezTo>
                  <a:pt x="2881959" y="6465777"/>
                  <a:pt x="2875954" y="6464981"/>
                  <a:pt x="2868054" y="6464981"/>
                </a:cubicBezTo>
                <a:close/>
                <a:moveTo>
                  <a:pt x="2617631" y="6464981"/>
                </a:moveTo>
                <a:lnTo>
                  <a:pt x="2617631" y="6553617"/>
                </a:lnTo>
                <a:lnTo>
                  <a:pt x="2628515" y="6553617"/>
                </a:lnTo>
                <a:lnTo>
                  <a:pt x="2628515" y="6518489"/>
                </a:lnTo>
                <a:cubicBezTo>
                  <a:pt x="2628515" y="6513451"/>
                  <a:pt x="2629119" y="6509501"/>
                  <a:pt x="2630328" y="6506639"/>
                </a:cubicBezTo>
                <a:cubicBezTo>
                  <a:pt x="2631538" y="6503777"/>
                  <a:pt x="2633563" y="6501510"/>
                  <a:pt x="2636405" y="6499837"/>
                </a:cubicBezTo>
                <a:cubicBezTo>
                  <a:pt x="2639246" y="6498164"/>
                  <a:pt x="2642279" y="6497328"/>
                  <a:pt x="2645504" y="6497328"/>
                </a:cubicBezTo>
                <a:cubicBezTo>
                  <a:pt x="2649817" y="6497328"/>
                  <a:pt x="2653153" y="6498567"/>
                  <a:pt x="2655511" y="6501046"/>
                </a:cubicBezTo>
                <a:cubicBezTo>
                  <a:pt x="2657869" y="6503525"/>
                  <a:pt x="2659048" y="6507485"/>
                  <a:pt x="2659048" y="6512927"/>
                </a:cubicBezTo>
                <a:lnTo>
                  <a:pt x="2659048" y="6553617"/>
                </a:lnTo>
                <a:lnTo>
                  <a:pt x="2669931" y="6553617"/>
                </a:lnTo>
                <a:lnTo>
                  <a:pt x="2669931" y="6512927"/>
                </a:lnTo>
                <a:cubicBezTo>
                  <a:pt x="2669931" y="6506639"/>
                  <a:pt x="2669175" y="6501842"/>
                  <a:pt x="2667663" y="6498537"/>
                </a:cubicBezTo>
                <a:cubicBezTo>
                  <a:pt x="2666152" y="6495232"/>
                  <a:pt x="2663643" y="6492642"/>
                  <a:pt x="2660136" y="6490768"/>
                </a:cubicBezTo>
                <a:cubicBezTo>
                  <a:pt x="2656629" y="6488893"/>
                  <a:pt x="2652497" y="6487956"/>
                  <a:pt x="2647741" y="6487956"/>
                </a:cubicBezTo>
                <a:cubicBezTo>
                  <a:pt x="2640002" y="6487956"/>
                  <a:pt x="2633593" y="6490899"/>
                  <a:pt x="2628515" y="6496784"/>
                </a:cubicBezTo>
                <a:lnTo>
                  <a:pt x="2628515" y="6464981"/>
                </a:lnTo>
                <a:close/>
                <a:moveTo>
                  <a:pt x="2522442" y="6464981"/>
                </a:moveTo>
                <a:lnTo>
                  <a:pt x="2522442" y="6477496"/>
                </a:lnTo>
                <a:lnTo>
                  <a:pt x="2533325" y="6477496"/>
                </a:lnTo>
                <a:lnTo>
                  <a:pt x="2533325" y="6464981"/>
                </a:lnTo>
                <a:close/>
                <a:moveTo>
                  <a:pt x="2438229" y="6464981"/>
                </a:moveTo>
                <a:lnTo>
                  <a:pt x="2438229" y="6553617"/>
                </a:lnTo>
                <a:lnTo>
                  <a:pt x="2449958" y="6553617"/>
                </a:lnTo>
                <a:lnTo>
                  <a:pt x="2449958" y="6514257"/>
                </a:lnTo>
                <a:lnTo>
                  <a:pt x="2463562" y="6514257"/>
                </a:lnTo>
                <a:cubicBezTo>
                  <a:pt x="2466585" y="6514257"/>
                  <a:pt x="2468761" y="6514398"/>
                  <a:pt x="2470092" y="6514680"/>
                </a:cubicBezTo>
                <a:cubicBezTo>
                  <a:pt x="2471906" y="6515123"/>
                  <a:pt x="2473689" y="6515909"/>
                  <a:pt x="2475443" y="6517038"/>
                </a:cubicBezTo>
                <a:cubicBezTo>
                  <a:pt x="2477196" y="6518167"/>
                  <a:pt x="2479181" y="6520142"/>
                  <a:pt x="2481398" y="6522963"/>
                </a:cubicBezTo>
                <a:cubicBezTo>
                  <a:pt x="2483615" y="6525785"/>
                  <a:pt x="2486436" y="6529856"/>
                  <a:pt x="2489863" y="6535177"/>
                </a:cubicBezTo>
                <a:lnTo>
                  <a:pt x="2501592" y="6553617"/>
                </a:lnTo>
                <a:lnTo>
                  <a:pt x="2516345" y="6553617"/>
                </a:lnTo>
                <a:lnTo>
                  <a:pt x="2500927" y="6529493"/>
                </a:lnTo>
                <a:cubicBezTo>
                  <a:pt x="2497863" y="6524777"/>
                  <a:pt x="2494619" y="6520847"/>
                  <a:pt x="2491193" y="6517703"/>
                </a:cubicBezTo>
                <a:cubicBezTo>
                  <a:pt x="2489580" y="6516252"/>
                  <a:pt x="2487222" y="6514781"/>
                  <a:pt x="2484119" y="6513289"/>
                </a:cubicBezTo>
                <a:cubicBezTo>
                  <a:pt x="2492623" y="6512121"/>
                  <a:pt x="2498911" y="6509380"/>
                  <a:pt x="2502983" y="6505067"/>
                </a:cubicBezTo>
                <a:cubicBezTo>
                  <a:pt x="2507054" y="6500754"/>
                  <a:pt x="2509089" y="6495453"/>
                  <a:pt x="2509089" y="6489165"/>
                </a:cubicBezTo>
                <a:cubicBezTo>
                  <a:pt x="2509089" y="6484288"/>
                  <a:pt x="2507860" y="6479834"/>
                  <a:pt x="2505401" y="6475803"/>
                </a:cubicBezTo>
                <a:cubicBezTo>
                  <a:pt x="2502943" y="6471773"/>
                  <a:pt x="2499658" y="6468961"/>
                  <a:pt x="2495546" y="6467369"/>
                </a:cubicBezTo>
                <a:cubicBezTo>
                  <a:pt x="2491435" y="6465777"/>
                  <a:pt x="2485429" y="6464981"/>
                  <a:pt x="2477528" y="6464981"/>
                </a:cubicBezTo>
                <a:close/>
                <a:moveTo>
                  <a:pt x="2369740" y="6464981"/>
                </a:moveTo>
                <a:lnTo>
                  <a:pt x="2369740" y="6553617"/>
                </a:lnTo>
                <a:lnTo>
                  <a:pt x="2380623" y="6553617"/>
                </a:lnTo>
                <a:lnTo>
                  <a:pt x="2380623" y="6464981"/>
                </a:lnTo>
                <a:close/>
                <a:moveTo>
                  <a:pt x="2341165" y="6464981"/>
                </a:moveTo>
                <a:lnTo>
                  <a:pt x="2341165" y="6553617"/>
                </a:lnTo>
                <a:lnTo>
                  <a:pt x="2352048" y="6553617"/>
                </a:lnTo>
                <a:lnTo>
                  <a:pt x="2352048" y="6464981"/>
                </a:lnTo>
                <a:close/>
                <a:moveTo>
                  <a:pt x="2281378" y="6464981"/>
                </a:moveTo>
                <a:lnTo>
                  <a:pt x="2247338" y="6553617"/>
                </a:lnTo>
                <a:lnTo>
                  <a:pt x="2259793" y="6553617"/>
                </a:lnTo>
                <a:lnTo>
                  <a:pt x="2269527" y="6526772"/>
                </a:lnTo>
                <a:lnTo>
                  <a:pt x="2306590" y="6526772"/>
                </a:lnTo>
                <a:lnTo>
                  <a:pt x="2316929" y="6553617"/>
                </a:lnTo>
                <a:lnTo>
                  <a:pt x="2330291" y="6553617"/>
                </a:lnTo>
                <a:lnTo>
                  <a:pt x="2294014" y="6464981"/>
                </a:lnTo>
                <a:close/>
                <a:moveTo>
                  <a:pt x="1989888" y="6464981"/>
                </a:moveTo>
                <a:lnTo>
                  <a:pt x="1989888" y="6553617"/>
                </a:lnTo>
                <a:lnTo>
                  <a:pt x="2045271" y="6553617"/>
                </a:lnTo>
                <a:lnTo>
                  <a:pt x="2045271" y="6543157"/>
                </a:lnTo>
                <a:lnTo>
                  <a:pt x="2001618" y="6543157"/>
                </a:lnTo>
                <a:lnTo>
                  <a:pt x="2001618" y="6464981"/>
                </a:lnTo>
                <a:close/>
                <a:moveTo>
                  <a:pt x="1923214" y="6464981"/>
                </a:moveTo>
                <a:lnTo>
                  <a:pt x="1923214" y="6553617"/>
                </a:lnTo>
                <a:lnTo>
                  <a:pt x="1978596" y="6553617"/>
                </a:lnTo>
                <a:lnTo>
                  <a:pt x="1978596" y="6543157"/>
                </a:lnTo>
                <a:lnTo>
                  <a:pt x="1934943" y="6543157"/>
                </a:lnTo>
                <a:lnTo>
                  <a:pt x="1934943" y="6464981"/>
                </a:lnTo>
                <a:close/>
                <a:moveTo>
                  <a:pt x="1798240" y="6464981"/>
                </a:moveTo>
                <a:lnTo>
                  <a:pt x="1798240" y="6553617"/>
                </a:lnTo>
                <a:lnTo>
                  <a:pt x="1809123" y="6553617"/>
                </a:lnTo>
                <a:lnTo>
                  <a:pt x="1809123" y="6464981"/>
                </a:lnTo>
                <a:close/>
                <a:moveTo>
                  <a:pt x="1569942" y="6464981"/>
                </a:moveTo>
                <a:lnTo>
                  <a:pt x="1569942" y="6477496"/>
                </a:lnTo>
                <a:lnTo>
                  <a:pt x="1580825" y="6477496"/>
                </a:lnTo>
                <a:lnTo>
                  <a:pt x="1580825" y="6464981"/>
                </a:lnTo>
                <a:close/>
                <a:moveTo>
                  <a:pt x="1163692" y="6464981"/>
                </a:moveTo>
                <a:lnTo>
                  <a:pt x="1163692" y="6553617"/>
                </a:lnTo>
                <a:lnTo>
                  <a:pt x="1175422" y="6553617"/>
                </a:lnTo>
                <a:lnTo>
                  <a:pt x="1175422" y="6464981"/>
                </a:lnTo>
                <a:close/>
                <a:moveTo>
                  <a:pt x="941292" y="6464981"/>
                </a:moveTo>
                <a:lnTo>
                  <a:pt x="941292" y="6477496"/>
                </a:lnTo>
                <a:lnTo>
                  <a:pt x="952175" y="6477496"/>
                </a:lnTo>
                <a:lnTo>
                  <a:pt x="952175" y="6464981"/>
                </a:lnTo>
                <a:close/>
                <a:moveTo>
                  <a:pt x="912415" y="6464981"/>
                </a:moveTo>
                <a:lnTo>
                  <a:pt x="912415" y="6553617"/>
                </a:lnTo>
                <a:lnTo>
                  <a:pt x="923298" y="6553617"/>
                </a:lnTo>
                <a:lnTo>
                  <a:pt x="923298" y="6464981"/>
                </a:lnTo>
                <a:close/>
                <a:moveTo>
                  <a:pt x="753564" y="6464981"/>
                </a:moveTo>
                <a:lnTo>
                  <a:pt x="753564" y="6496784"/>
                </a:lnTo>
                <a:cubicBezTo>
                  <a:pt x="751669" y="6494164"/>
                  <a:pt x="749211" y="6492037"/>
                  <a:pt x="746188" y="6490405"/>
                </a:cubicBezTo>
                <a:cubicBezTo>
                  <a:pt x="743165" y="6488772"/>
                  <a:pt x="739718" y="6487956"/>
                  <a:pt x="735849" y="6487956"/>
                </a:cubicBezTo>
                <a:cubicBezTo>
                  <a:pt x="730568" y="6487956"/>
                  <a:pt x="725792" y="6489347"/>
                  <a:pt x="721519" y="6492128"/>
                </a:cubicBezTo>
                <a:cubicBezTo>
                  <a:pt x="717247" y="6494909"/>
                  <a:pt x="714042" y="6498910"/>
                  <a:pt x="711906" y="6504130"/>
                </a:cubicBezTo>
                <a:cubicBezTo>
                  <a:pt x="709770" y="6509349"/>
                  <a:pt x="708702" y="6515164"/>
                  <a:pt x="708702" y="6521573"/>
                </a:cubicBezTo>
                <a:cubicBezTo>
                  <a:pt x="708702" y="6528143"/>
                  <a:pt x="709881" y="6533957"/>
                  <a:pt x="712239" y="6539016"/>
                </a:cubicBezTo>
                <a:cubicBezTo>
                  <a:pt x="714597" y="6544074"/>
                  <a:pt x="717922" y="6548014"/>
                  <a:pt x="722215" y="6550836"/>
                </a:cubicBezTo>
                <a:cubicBezTo>
                  <a:pt x="726508" y="6553658"/>
                  <a:pt x="731213" y="6555068"/>
                  <a:pt x="736332" y="6555068"/>
                </a:cubicBezTo>
                <a:cubicBezTo>
                  <a:pt x="744233" y="6555068"/>
                  <a:pt x="750218" y="6551884"/>
                  <a:pt x="754289" y="6545515"/>
                </a:cubicBezTo>
                <a:lnTo>
                  <a:pt x="754289" y="6553617"/>
                </a:lnTo>
                <a:lnTo>
                  <a:pt x="764387" y="6553617"/>
                </a:lnTo>
                <a:lnTo>
                  <a:pt x="764387" y="6464981"/>
                </a:lnTo>
                <a:close/>
                <a:moveTo>
                  <a:pt x="684117" y="6464981"/>
                </a:moveTo>
                <a:lnTo>
                  <a:pt x="684117" y="6477496"/>
                </a:lnTo>
                <a:lnTo>
                  <a:pt x="695000" y="6477496"/>
                </a:lnTo>
                <a:lnTo>
                  <a:pt x="695000" y="6464981"/>
                </a:lnTo>
                <a:close/>
                <a:moveTo>
                  <a:pt x="599904" y="6464981"/>
                </a:moveTo>
                <a:lnTo>
                  <a:pt x="599904" y="6553617"/>
                </a:lnTo>
                <a:lnTo>
                  <a:pt x="611633" y="6553617"/>
                </a:lnTo>
                <a:lnTo>
                  <a:pt x="611633" y="6514257"/>
                </a:lnTo>
                <a:lnTo>
                  <a:pt x="625237" y="6514257"/>
                </a:lnTo>
                <a:cubicBezTo>
                  <a:pt x="628260" y="6514257"/>
                  <a:pt x="630437" y="6514398"/>
                  <a:pt x="631767" y="6514680"/>
                </a:cubicBezTo>
                <a:cubicBezTo>
                  <a:pt x="633581" y="6515123"/>
                  <a:pt x="635364" y="6515909"/>
                  <a:pt x="637118" y="6517038"/>
                </a:cubicBezTo>
                <a:cubicBezTo>
                  <a:pt x="638871" y="6518167"/>
                  <a:pt x="640856" y="6520142"/>
                  <a:pt x="643073" y="6522963"/>
                </a:cubicBezTo>
                <a:cubicBezTo>
                  <a:pt x="645290" y="6525785"/>
                  <a:pt x="648111" y="6529856"/>
                  <a:pt x="651538" y="6535177"/>
                </a:cubicBezTo>
                <a:lnTo>
                  <a:pt x="663267" y="6553617"/>
                </a:lnTo>
                <a:lnTo>
                  <a:pt x="678020" y="6553617"/>
                </a:lnTo>
                <a:lnTo>
                  <a:pt x="662602" y="6529493"/>
                </a:lnTo>
                <a:cubicBezTo>
                  <a:pt x="659539" y="6524777"/>
                  <a:pt x="656294" y="6520847"/>
                  <a:pt x="652868" y="6517703"/>
                </a:cubicBezTo>
                <a:cubicBezTo>
                  <a:pt x="651255" y="6516252"/>
                  <a:pt x="648897" y="6514781"/>
                  <a:pt x="645794" y="6513289"/>
                </a:cubicBezTo>
                <a:cubicBezTo>
                  <a:pt x="654299" y="6512121"/>
                  <a:pt x="660587" y="6509380"/>
                  <a:pt x="664658" y="6505067"/>
                </a:cubicBezTo>
                <a:cubicBezTo>
                  <a:pt x="668729" y="6500754"/>
                  <a:pt x="670764" y="6495453"/>
                  <a:pt x="670764" y="6489165"/>
                </a:cubicBezTo>
                <a:cubicBezTo>
                  <a:pt x="670764" y="6484288"/>
                  <a:pt x="669535" y="6479834"/>
                  <a:pt x="667076" y="6475803"/>
                </a:cubicBezTo>
                <a:cubicBezTo>
                  <a:pt x="664617" y="6471773"/>
                  <a:pt x="661332" y="6468961"/>
                  <a:pt x="657221" y="6467369"/>
                </a:cubicBezTo>
                <a:cubicBezTo>
                  <a:pt x="653110" y="6465777"/>
                  <a:pt x="647104" y="6464981"/>
                  <a:pt x="639203" y="6464981"/>
                </a:cubicBezTo>
                <a:close/>
                <a:moveTo>
                  <a:pt x="443778" y="6464618"/>
                </a:moveTo>
                <a:cubicBezTo>
                  <a:pt x="435354" y="6464618"/>
                  <a:pt x="428643" y="6466805"/>
                  <a:pt x="423644" y="6471178"/>
                </a:cubicBezTo>
                <a:cubicBezTo>
                  <a:pt x="418646" y="6475551"/>
                  <a:pt x="415764" y="6481910"/>
                  <a:pt x="414999" y="6490254"/>
                </a:cubicBezTo>
                <a:lnTo>
                  <a:pt x="426184" y="6491402"/>
                </a:lnTo>
                <a:cubicBezTo>
                  <a:pt x="426224" y="6485840"/>
                  <a:pt x="427816" y="6481487"/>
                  <a:pt x="430960" y="6478343"/>
                </a:cubicBezTo>
                <a:cubicBezTo>
                  <a:pt x="434104" y="6475199"/>
                  <a:pt x="438296" y="6473627"/>
                  <a:pt x="443536" y="6473627"/>
                </a:cubicBezTo>
                <a:cubicBezTo>
                  <a:pt x="448494" y="6473627"/>
                  <a:pt x="452515" y="6475108"/>
                  <a:pt x="455598" y="6478071"/>
                </a:cubicBezTo>
                <a:cubicBezTo>
                  <a:pt x="458682" y="6481033"/>
                  <a:pt x="460224" y="6484671"/>
                  <a:pt x="460224" y="6488984"/>
                </a:cubicBezTo>
                <a:cubicBezTo>
                  <a:pt x="460224" y="6493095"/>
                  <a:pt x="458531" y="6497459"/>
                  <a:pt x="455145" y="6502074"/>
                </a:cubicBezTo>
                <a:cubicBezTo>
                  <a:pt x="451759" y="6506689"/>
                  <a:pt x="445249" y="6512947"/>
                  <a:pt x="435616" y="6520847"/>
                </a:cubicBezTo>
                <a:cubicBezTo>
                  <a:pt x="429408" y="6525926"/>
                  <a:pt x="424662" y="6530400"/>
                  <a:pt x="421377" y="6534270"/>
                </a:cubicBezTo>
                <a:cubicBezTo>
                  <a:pt x="418092" y="6538139"/>
                  <a:pt x="415704" y="6542069"/>
                  <a:pt x="414213" y="6546060"/>
                </a:cubicBezTo>
                <a:cubicBezTo>
                  <a:pt x="413285" y="6548478"/>
                  <a:pt x="412862" y="6550997"/>
                  <a:pt x="412943" y="6553617"/>
                </a:cubicBezTo>
                <a:lnTo>
                  <a:pt x="471530" y="6553617"/>
                </a:lnTo>
                <a:lnTo>
                  <a:pt x="471530" y="6543157"/>
                </a:lnTo>
                <a:lnTo>
                  <a:pt x="428058" y="6543157"/>
                </a:lnTo>
                <a:cubicBezTo>
                  <a:pt x="429267" y="6541182"/>
                  <a:pt x="430799" y="6539217"/>
                  <a:pt x="432653" y="6537262"/>
                </a:cubicBezTo>
                <a:cubicBezTo>
                  <a:pt x="434507" y="6535308"/>
                  <a:pt x="438699" y="6531589"/>
                  <a:pt x="445229" y="6526107"/>
                </a:cubicBezTo>
                <a:cubicBezTo>
                  <a:pt x="453049" y="6519497"/>
                  <a:pt x="458642" y="6514297"/>
                  <a:pt x="462007" y="6510508"/>
                </a:cubicBezTo>
                <a:cubicBezTo>
                  <a:pt x="465373" y="6506719"/>
                  <a:pt x="467781" y="6503112"/>
                  <a:pt x="469232" y="6499686"/>
                </a:cubicBezTo>
                <a:cubicBezTo>
                  <a:pt x="470684" y="6496260"/>
                  <a:pt x="471409" y="6492773"/>
                  <a:pt x="471409" y="6489226"/>
                </a:cubicBezTo>
                <a:cubicBezTo>
                  <a:pt x="471409" y="6482253"/>
                  <a:pt x="468930" y="6476408"/>
                  <a:pt x="463972" y="6471692"/>
                </a:cubicBezTo>
                <a:cubicBezTo>
                  <a:pt x="459014" y="6466976"/>
                  <a:pt x="452283" y="6464618"/>
                  <a:pt x="443778" y="6464618"/>
                </a:cubicBezTo>
                <a:close/>
                <a:moveTo>
                  <a:pt x="376559" y="6464618"/>
                </a:moveTo>
                <a:cubicBezTo>
                  <a:pt x="370110" y="6464618"/>
                  <a:pt x="364759" y="6466351"/>
                  <a:pt x="360507" y="6469818"/>
                </a:cubicBezTo>
                <a:cubicBezTo>
                  <a:pt x="356254" y="6473284"/>
                  <a:pt x="353050" y="6478212"/>
                  <a:pt x="350893" y="6484601"/>
                </a:cubicBezTo>
                <a:cubicBezTo>
                  <a:pt x="348737" y="6490989"/>
                  <a:pt x="347658" y="6499424"/>
                  <a:pt x="347658" y="6509904"/>
                </a:cubicBezTo>
                <a:cubicBezTo>
                  <a:pt x="347658" y="6526551"/>
                  <a:pt x="350581" y="6538562"/>
                  <a:pt x="356425" y="6545939"/>
                </a:cubicBezTo>
                <a:cubicBezTo>
                  <a:pt x="361303" y="6552065"/>
                  <a:pt x="368014" y="6555129"/>
                  <a:pt x="376559" y="6555129"/>
                </a:cubicBezTo>
                <a:cubicBezTo>
                  <a:pt x="383049" y="6555129"/>
                  <a:pt x="388420" y="6553385"/>
                  <a:pt x="392672" y="6549899"/>
                </a:cubicBezTo>
                <a:cubicBezTo>
                  <a:pt x="396924" y="6546412"/>
                  <a:pt x="400119" y="6541475"/>
                  <a:pt x="402255" y="6535086"/>
                </a:cubicBezTo>
                <a:cubicBezTo>
                  <a:pt x="404391" y="6528697"/>
                  <a:pt x="405460" y="6520303"/>
                  <a:pt x="405460" y="6509904"/>
                </a:cubicBezTo>
                <a:cubicBezTo>
                  <a:pt x="405460" y="6501117"/>
                  <a:pt x="404794" y="6494133"/>
                  <a:pt x="403464" y="6488954"/>
                </a:cubicBezTo>
                <a:cubicBezTo>
                  <a:pt x="402134" y="6483774"/>
                  <a:pt x="400300" y="6479381"/>
                  <a:pt x="397962" y="6475773"/>
                </a:cubicBezTo>
                <a:cubicBezTo>
                  <a:pt x="395624" y="6472166"/>
                  <a:pt x="392662" y="6469405"/>
                  <a:pt x="389075" y="6467490"/>
                </a:cubicBezTo>
                <a:cubicBezTo>
                  <a:pt x="385487" y="6465575"/>
                  <a:pt x="381315" y="6464618"/>
                  <a:pt x="376559" y="6464618"/>
                </a:cubicBezTo>
                <a:close/>
                <a:moveTo>
                  <a:pt x="310428" y="6464618"/>
                </a:moveTo>
                <a:cubicBezTo>
                  <a:pt x="302004" y="6464618"/>
                  <a:pt x="295293" y="6466805"/>
                  <a:pt x="290294" y="6471178"/>
                </a:cubicBezTo>
                <a:cubicBezTo>
                  <a:pt x="285296" y="6475551"/>
                  <a:pt x="282414" y="6481910"/>
                  <a:pt x="281648" y="6490254"/>
                </a:cubicBezTo>
                <a:lnTo>
                  <a:pt x="292834" y="6491402"/>
                </a:lnTo>
                <a:cubicBezTo>
                  <a:pt x="292874" y="6485840"/>
                  <a:pt x="294466" y="6481487"/>
                  <a:pt x="297610" y="6478343"/>
                </a:cubicBezTo>
                <a:cubicBezTo>
                  <a:pt x="300754" y="6475199"/>
                  <a:pt x="304946" y="6473627"/>
                  <a:pt x="310186" y="6473627"/>
                </a:cubicBezTo>
                <a:cubicBezTo>
                  <a:pt x="315144" y="6473627"/>
                  <a:pt x="319165" y="6475108"/>
                  <a:pt x="322248" y="6478071"/>
                </a:cubicBezTo>
                <a:cubicBezTo>
                  <a:pt x="325332" y="6481033"/>
                  <a:pt x="326874" y="6484671"/>
                  <a:pt x="326874" y="6488984"/>
                </a:cubicBezTo>
                <a:cubicBezTo>
                  <a:pt x="326874" y="6493095"/>
                  <a:pt x="325181" y="6497459"/>
                  <a:pt x="321795" y="6502074"/>
                </a:cubicBezTo>
                <a:cubicBezTo>
                  <a:pt x="318409" y="6506689"/>
                  <a:pt x="311899" y="6512947"/>
                  <a:pt x="302266" y="6520847"/>
                </a:cubicBezTo>
                <a:cubicBezTo>
                  <a:pt x="296058" y="6525926"/>
                  <a:pt x="291312" y="6530400"/>
                  <a:pt x="288027" y="6534270"/>
                </a:cubicBezTo>
                <a:cubicBezTo>
                  <a:pt x="284742" y="6538139"/>
                  <a:pt x="282354" y="6542069"/>
                  <a:pt x="280863" y="6546060"/>
                </a:cubicBezTo>
                <a:cubicBezTo>
                  <a:pt x="279935" y="6548478"/>
                  <a:pt x="279512" y="6550997"/>
                  <a:pt x="279593" y="6553617"/>
                </a:cubicBezTo>
                <a:lnTo>
                  <a:pt x="338180" y="6553617"/>
                </a:lnTo>
                <a:lnTo>
                  <a:pt x="338180" y="6543157"/>
                </a:lnTo>
                <a:lnTo>
                  <a:pt x="294708" y="6543157"/>
                </a:lnTo>
                <a:cubicBezTo>
                  <a:pt x="295917" y="6541182"/>
                  <a:pt x="297449" y="6539217"/>
                  <a:pt x="299303" y="6537262"/>
                </a:cubicBezTo>
                <a:cubicBezTo>
                  <a:pt x="301157" y="6535308"/>
                  <a:pt x="305349" y="6531589"/>
                  <a:pt x="311879" y="6526107"/>
                </a:cubicBezTo>
                <a:cubicBezTo>
                  <a:pt x="319699" y="6519497"/>
                  <a:pt x="325292" y="6514297"/>
                  <a:pt x="328657" y="6510508"/>
                </a:cubicBezTo>
                <a:cubicBezTo>
                  <a:pt x="332023" y="6506719"/>
                  <a:pt x="334431" y="6503112"/>
                  <a:pt x="335882" y="6499686"/>
                </a:cubicBezTo>
                <a:cubicBezTo>
                  <a:pt x="337333" y="6496260"/>
                  <a:pt x="338059" y="6492773"/>
                  <a:pt x="338059" y="6489226"/>
                </a:cubicBezTo>
                <a:cubicBezTo>
                  <a:pt x="338059" y="6482253"/>
                  <a:pt x="335580" y="6476408"/>
                  <a:pt x="330622" y="6471692"/>
                </a:cubicBezTo>
                <a:cubicBezTo>
                  <a:pt x="325664" y="6466976"/>
                  <a:pt x="318933" y="6464618"/>
                  <a:pt x="310428" y="6464618"/>
                </a:cubicBezTo>
                <a:close/>
                <a:moveTo>
                  <a:pt x="4200498" y="6463469"/>
                </a:moveTo>
                <a:cubicBezTo>
                  <a:pt x="4194169" y="6463469"/>
                  <a:pt x="4188919" y="6465434"/>
                  <a:pt x="4184747" y="6469364"/>
                </a:cubicBezTo>
                <a:cubicBezTo>
                  <a:pt x="4180576" y="6473294"/>
                  <a:pt x="4178490" y="6477920"/>
                  <a:pt x="4178490" y="6483240"/>
                </a:cubicBezTo>
                <a:cubicBezTo>
                  <a:pt x="4178490" y="6485900"/>
                  <a:pt x="4179155" y="6488662"/>
                  <a:pt x="4180485" y="6491523"/>
                </a:cubicBezTo>
                <a:cubicBezTo>
                  <a:pt x="4181815" y="6494385"/>
                  <a:pt x="4184475" y="6498114"/>
                  <a:pt x="4188466" y="6502709"/>
                </a:cubicBezTo>
                <a:cubicBezTo>
                  <a:pt x="4181452" y="6506054"/>
                  <a:pt x="4176182" y="6509934"/>
                  <a:pt x="4172655" y="6514348"/>
                </a:cubicBezTo>
                <a:cubicBezTo>
                  <a:pt x="4169128" y="6518761"/>
                  <a:pt x="4167365" y="6523709"/>
                  <a:pt x="4167365" y="6529191"/>
                </a:cubicBezTo>
                <a:cubicBezTo>
                  <a:pt x="4167365" y="6535358"/>
                  <a:pt x="4169521" y="6540940"/>
                  <a:pt x="4173834" y="6545939"/>
                </a:cubicBezTo>
                <a:cubicBezTo>
                  <a:pt x="4179155" y="6552065"/>
                  <a:pt x="4186350" y="6555129"/>
                  <a:pt x="4195419" y="6555129"/>
                </a:cubicBezTo>
                <a:cubicBezTo>
                  <a:pt x="4200337" y="6555129"/>
                  <a:pt x="4204911" y="6554131"/>
                  <a:pt x="4209144" y="6552136"/>
                </a:cubicBezTo>
                <a:cubicBezTo>
                  <a:pt x="4213376" y="6550141"/>
                  <a:pt x="4217286" y="6547148"/>
                  <a:pt x="4220873" y="6543157"/>
                </a:cubicBezTo>
                <a:cubicBezTo>
                  <a:pt x="4225549" y="6548680"/>
                  <a:pt x="4230084" y="6552851"/>
                  <a:pt x="4234477" y="6555673"/>
                </a:cubicBezTo>
                <a:lnTo>
                  <a:pt x="4241793" y="6547027"/>
                </a:lnTo>
                <a:cubicBezTo>
                  <a:pt x="4236633" y="6543359"/>
                  <a:pt x="4232018" y="6538824"/>
                  <a:pt x="4227947" y="6533423"/>
                </a:cubicBezTo>
                <a:cubicBezTo>
                  <a:pt x="4231252" y="6528425"/>
                  <a:pt x="4233872" y="6522056"/>
                  <a:pt x="4235807" y="6514317"/>
                </a:cubicBezTo>
                <a:lnTo>
                  <a:pt x="4224501" y="6511899"/>
                </a:lnTo>
                <a:cubicBezTo>
                  <a:pt x="4223493" y="6516575"/>
                  <a:pt x="4222082" y="6520686"/>
                  <a:pt x="4220268" y="6524233"/>
                </a:cubicBezTo>
                <a:lnTo>
                  <a:pt x="4204367" y="6503978"/>
                </a:lnTo>
                <a:cubicBezTo>
                  <a:pt x="4215532" y="6498013"/>
                  <a:pt x="4221115" y="6490818"/>
                  <a:pt x="4221115" y="6482394"/>
                </a:cubicBezTo>
                <a:cubicBezTo>
                  <a:pt x="4221115" y="6477194"/>
                  <a:pt x="4219190" y="6472740"/>
                  <a:pt x="4215341" y="6469032"/>
                </a:cubicBezTo>
                <a:cubicBezTo>
                  <a:pt x="4211492" y="6465323"/>
                  <a:pt x="4206544" y="6463469"/>
                  <a:pt x="4200498" y="6463469"/>
                </a:cubicBezTo>
                <a:close/>
                <a:moveTo>
                  <a:pt x="3714332" y="6463469"/>
                </a:moveTo>
                <a:cubicBezTo>
                  <a:pt x="3709576" y="6463469"/>
                  <a:pt x="3705877" y="6464346"/>
                  <a:pt x="3703237" y="6466099"/>
                </a:cubicBezTo>
                <a:cubicBezTo>
                  <a:pt x="3700597" y="6467853"/>
                  <a:pt x="3698753" y="6470140"/>
                  <a:pt x="3697705" y="6472962"/>
                </a:cubicBezTo>
                <a:cubicBezTo>
                  <a:pt x="3696939" y="6475058"/>
                  <a:pt x="3696556" y="6478262"/>
                  <a:pt x="3696556" y="6482575"/>
                </a:cubicBezTo>
                <a:lnTo>
                  <a:pt x="3696556" y="6489407"/>
                </a:lnTo>
                <a:lnTo>
                  <a:pt x="3686943" y="6489407"/>
                </a:lnTo>
                <a:lnTo>
                  <a:pt x="3686943" y="6497872"/>
                </a:lnTo>
                <a:lnTo>
                  <a:pt x="3696556" y="6497872"/>
                </a:lnTo>
                <a:lnTo>
                  <a:pt x="3696556" y="6553617"/>
                </a:lnTo>
                <a:lnTo>
                  <a:pt x="3707379" y="6553617"/>
                </a:lnTo>
                <a:lnTo>
                  <a:pt x="3707379" y="6497872"/>
                </a:lnTo>
                <a:lnTo>
                  <a:pt x="3719894" y="6497872"/>
                </a:lnTo>
                <a:lnTo>
                  <a:pt x="3719894" y="6489407"/>
                </a:lnTo>
                <a:lnTo>
                  <a:pt x="3707379" y="6489407"/>
                </a:lnTo>
                <a:lnTo>
                  <a:pt x="3707379" y="6483482"/>
                </a:lnTo>
                <a:cubicBezTo>
                  <a:pt x="3707379" y="6479612"/>
                  <a:pt x="3708064" y="6476972"/>
                  <a:pt x="3709435" y="6475562"/>
                </a:cubicBezTo>
                <a:cubicBezTo>
                  <a:pt x="3710805" y="6474151"/>
                  <a:pt x="3713143" y="6473445"/>
                  <a:pt x="3716448" y="6473445"/>
                </a:cubicBezTo>
                <a:lnTo>
                  <a:pt x="3722592" y="6474025"/>
                </a:lnTo>
                <a:lnTo>
                  <a:pt x="3722592" y="6477496"/>
                </a:lnTo>
                <a:lnTo>
                  <a:pt x="3733475" y="6477496"/>
                </a:lnTo>
                <a:lnTo>
                  <a:pt x="3733475" y="6464981"/>
                </a:lnTo>
                <a:lnTo>
                  <a:pt x="3724417" y="6464981"/>
                </a:lnTo>
                <a:lnTo>
                  <a:pt x="3724489" y="6464558"/>
                </a:lnTo>
                <a:cubicBezTo>
                  <a:pt x="3720781" y="6463832"/>
                  <a:pt x="3717395" y="6463469"/>
                  <a:pt x="3714332" y="6463469"/>
                </a:cubicBezTo>
                <a:close/>
                <a:moveTo>
                  <a:pt x="3514726" y="6463469"/>
                </a:moveTo>
                <a:cubicBezTo>
                  <a:pt x="3506906" y="6463469"/>
                  <a:pt x="3499741" y="6465253"/>
                  <a:pt x="3493231" y="6468820"/>
                </a:cubicBezTo>
                <a:cubicBezTo>
                  <a:pt x="3486722" y="6472387"/>
                  <a:pt x="3481704" y="6477607"/>
                  <a:pt x="3478177" y="6484480"/>
                </a:cubicBezTo>
                <a:cubicBezTo>
                  <a:pt x="3474649" y="6491352"/>
                  <a:pt x="3472886" y="6499403"/>
                  <a:pt x="3472886" y="6508634"/>
                </a:cubicBezTo>
                <a:cubicBezTo>
                  <a:pt x="3472886" y="6517099"/>
                  <a:pt x="3474448" y="6525019"/>
                  <a:pt x="3477572" y="6532395"/>
                </a:cubicBezTo>
                <a:cubicBezTo>
                  <a:pt x="3480696" y="6539772"/>
                  <a:pt x="3485251" y="6545405"/>
                  <a:pt x="3491236" y="6549294"/>
                </a:cubicBezTo>
                <a:cubicBezTo>
                  <a:pt x="3497222" y="6553184"/>
                  <a:pt x="3504991" y="6555129"/>
                  <a:pt x="3514544" y="6555129"/>
                </a:cubicBezTo>
                <a:cubicBezTo>
                  <a:pt x="3523774" y="6555129"/>
                  <a:pt x="3531584" y="6552599"/>
                  <a:pt x="3537973" y="6547541"/>
                </a:cubicBezTo>
                <a:cubicBezTo>
                  <a:pt x="3544361" y="6542482"/>
                  <a:pt x="3548785" y="6535136"/>
                  <a:pt x="3551244" y="6525503"/>
                </a:cubicBezTo>
                <a:lnTo>
                  <a:pt x="3539515" y="6522540"/>
                </a:lnTo>
                <a:cubicBezTo>
                  <a:pt x="3537902" y="6529997"/>
                  <a:pt x="3534819" y="6535620"/>
                  <a:pt x="3530264" y="6539409"/>
                </a:cubicBezTo>
                <a:cubicBezTo>
                  <a:pt x="3525709" y="6543198"/>
                  <a:pt x="3520147" y="6545092"/>
                  <a:pt x="3513577" y="6545092"/>
                </a:cubicBezTo>
                <a:cubicBezTo>
                  <a:pt x="3508175" y="6545092"/>
                  <a:pt x="3503157" y="6543702"/>
                  <a:pt x="3498522" y="6540920"/>
                </a:cubicBezTo>
                <a:cubicBezTo>
                  <a:pt x="3493886" y="6538139"/>
                  <a:pt x="3490470" y="6533937"/>
                  <a:pt x="3488274" y="6528314"/>
                </a:cubicBezTo>
                <a:cubicBezTo>
                  <a:pt x="3486077" y="6522691"/>
                  <a:pt x="3484978" y="6516111"/>
                  <a:pt x="3484978" y="6508573"/>
                </a:cubicBezTo>
                <a:cubicBezTo>
                  <a:pt x="3484978" y="6502729"/>
                  <a:pt x="3485905" y="6497056"/>
                  <a:pt x="3487760" y="6491554"/>
                </a:cubicBezTo>
                <a:cubicBezTo>
                  <a:pt x="3489614" y="6486052"/>
                  <a:pt x="3492828" y="6481668"/>
                  <a:pt x="3497404" y="6478403"/>
                </a:cubicBezTo>
                <a:cubicBezTo>
                  <a:pt x="3501978" y="6475138"/>
                  <a:pt x="3507672" y="6473506"/>
                  <a:pt x="3514484" y="6473506"/>
                </a:cubicBezTo>
                <a:cubicBezTo>
                  <a:pt x="3520409" y="6473506"/>
                  <a:pt x="3525326" y="6474977"/>
                  <a:pt x="3529236" y="6477920"/>
                </a:cubicBezTo>
                <a:cubicBezTo>
                  <a:pt x="3533146" y="6480862"/>
                  <a:pt x="3536129" y="6485558"/>
                  <a:pt x="3538185" y="6492007"/>
                </a:cubicBezTo>
                <a:lnTo>
                  <a:pt x="3549733" y="6489286"/>
                </a:lnTo>
                <a:cubicBezTo>
                  <a:pt x="3547354" y="6481104"/>
                  <a:pt x="3543142" y="6474755"/>
                  <a:pt x="3537096" y="6470241"/>
                </a:cubicBezTo>
                <a:cubicBezTo>
                  <a:pt x="3531050" y="6465726"/>
                  <a:pt x="3523593" y="6463469"/>
                  <a:pt x="3514726" y="6463469"/>
                </a:cubicBezTo>
                <a:close/>
                <a:moveTo>
                  <a:pt x="3411411" y="6463469"/>
                </a:moveTo>
                <a:lnTo>
                  <a:pt x="3411411" y="6579676"/>
                </a:lnTo>
                <a:lnTo>
                  <a:pt x="3420903" y="6579676"/>
                </a:lnTo>
                <a:lnTo>
                  <a:pt x="3420903" y="6463469"/>
                </a:lnTo>
                <a:close/>
                <a:moveTo>
                  <a:pt x="2192211" y="6463469"/>
                </a:moveTo>
                <a:lnTo>
                  <a:pt x="2192211" y="6579676"/>
                </a:lnTo>
                <a:lnTo>
                  <a:pt x="2201704" y="6579676"/>
                </a:lnTo>
                <a:lnTo>
                  <a:pt x="2201704" y="6463469"/>
                </a:lnTo>
                <a:close/>
                <a:moveTo>
                  <a:pt x="2095501" y="6463469"/>
                </a:moveTo>
                <a:cubicBezTo>
                  <a:pt x="2087681" y="6463469"/>
                  <a:pt x="2080516" y="6465253"/>
                  <a:pt x="2074007" y="6468820"/>
                </a:cubicBezTo>
                <a:cubicBezTo>
                  <a:pt x="2067497" y="6472387"/>
                  <a:pt x="2062479" y="6477607"/>
                  <a:pt x="2058952" y="6484480"/>
                </a:cubicBezTo>
                <a:cubicBezTo>
                  <a:pt x="2055425" y="6491352"/>
                  <a:pt x="2053661" y="6499403"/>
                  <a:pt x="2053661" y="6508634"/>
                </a:cubicBezTo>
                <a:cubicBezTo>
                  <a:pt x="2053661" y="6517099"/>
                  <a:pt x="2055223" y="6525019"/>
                  <a:pt x="2058347" y="6532395"/>
                </a:cubicBezTo>
                <a:cubicBezTo>
                  <a:pt x="2061471" y="6539772"/>
                  <a:pt x="2066026" y="6545405"/>
                  <a:pt x="2072011" y="6549294"/>
                </a:cubicBezTo>
                <a:cubicBezTo>
                  <a:pt x="2077997" y="6553184"/>
                  <a:pt x="2085766" y="6555129"/>
                  <a:pt x="2095319" y="6555129"/>
                </a:cubicBezTo>
                <a:cubicBezTo>
                  <a:pt x="2104550" y="6555129"/>
                  <a:pt x="2112359" y="6552599"/>
                  <a:pt x="2118748" y="6547541"/>
                </a:cubicBezTo>
                <a:cubicBezTo>
                  <a:pt x="2125137" y="6542482"/>
                  <a:pt x="2129561" y="6535136"/>
                  <a:pt x="2132019" y="6525503"/>
                </a:cubicBezTo>
                <a:lnTo>
                  <a:pt x="2120290" y="6522540"/>
                </a:lnTo>
                <a:cubicBezTo>
                  <a:pt x="2118678" y="6529997"/>
                  <a:pt x="2115594" y="6535620"/>
                  <a:pt x="2111039" y="6539409"/>
                </a:cubicBezTo>
                <a:cubicBezTo>
                  <a:pt x="2106484" y="6543198"/>
                  <a:pt x="2100922" y="6545092"/>
                  <a:pt x="2094352" y="6545092"/>
                </a:cubicBezTo>
                <a:cubicBezTo>
                  <a:pt x="2088951" y="6545092"/>
                  <a:pt x="2083932" y="6543702"/>
                  <a:pt x="2079297" y="6540920"/>
                </a:cubicBezTo>
                <a:cubicBezTo>
                  <a:pt x="2074662" y="6538139"/>
                  <a:pt x="2071246" y="6533937"/>
                  <a:pt x="2069049" y="6528314"/>
                </a:cubicBezTo>
                <a:cubicBezTo>
                  <a:pt x="2066852" y="6522691"/>
                  <a:pt x="2065754" y="6516111"/>
                  <a:pt x="2065754" y="6508573"/>
                </a:cubicBezTo>
                <a:cubicBezTo>
                  <a:pt x="2065754" y="6502729"/>
                  <a:pt x="2066681" y="6497056"/>
                  <a:pt x="2068535" y="6491554"/>
                </a:cubicBezTo>
                <a:cubicBezTo>
                  <a:pt x="2070389" y="6486052"/>
                  <a:pt x="2073604" y="6481668"/>
                  <a:pt x="2078179" y="6478403"/>
                </a:cubicBezTo>
                <a:cubicBezTo>
                  <a:pt x="2082753" y="6475138"/>
                  <a:pt x="2088447" y="6473506"/>
                  <a:pt x="2095259" y="6473506"/>
                </a:cubicBezTo>
                <a:cubicBezTo>
                  <a:pt x="2101184" y="6473506"/>
                  <a:pt x="2106102" y="6474977"/>
                  <a:pt x="2110011" y="6477920"/>
                </a:cubicBezTo>
                <a:cubicBezTo>
                  <a:pt x="2113921" y="6480862"/>
                  <a:pt x="2116904" y="6485558"/>
                  <a:pt x="2118960" y="6492007"/>
                </a:cubicBezTo>
                <a:lnTo>
                  <a:pt x="2130508" y="6489286"/>
                </a:lnTo>
                <a:cubicBezTo>
                  <a:pt x="2128130" y="6481104"/>
                  <a:pt x="2123917" y="6474755"/>
                  <a:pt x="2117871" y="6470241"/>
                </a:cubicBezTo>
                <a:cubicBezTo>
                  <a:pt x="2111825" y="6465726"/>
                  <a:pt x="2104368" y="6463469"/>
                  <a:pt x="2095501" y="6463469"/>
                </a:cubicBezTo>
                <a:close/>
                <a:moveTo>
                  <a:pt x="0" y="0"/>
                </a:moveTo>
                <a:lnTo>
                  <a:pt x="7159625" y="0"/>
                </a:lnTo>
                <a:lnTo>
                  <a:pt x="71596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274320">
            <a:noAutofit/>
          </a:bodyPr>
          <a:lstStyle>
            <a:lvl1pPr marL="27432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image&gt;</a:t>
            </a:r>
          </a:p>
        </p:txBody>
      </p:sp>
    </p:spTree>
    <p:extLst>
      <p:ext uri="{BB962C8B-B14F-4D97-AF65-F5344CB8AC3E}">
        <p14:creationId xmlns:p14="http://schemas.microsoft.com/office/powerpoint/2010/main" val="368432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/30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BFA69F-7236-43C7-A54E-34EF86377684}"/>
              </a:ext>
            </a:extLst>
          </p:cNvPr>
          <p:cNvSpPr/>
          <p:nvPr/>
        </p:nvSpPr>
        <p:spPr>
          <a:xfrm>
            <a:off x="8077200" y="0"/>
            <a:ext cx="41148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59381B-2BA1-4B22-8629-83D00E4C0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7199" y="1188721"/>
            <a:ext cx="4114799" cy="5112275"/>
          </a:xfrm>
        </p:spPr>
        <p:txBody>
          <a:bodyPr lIns="274320" rIns="274320">
            <a:noAutofit/>
          </a:bodyPr>
          <a:lstStyle>
            <a:lvl1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2pPr>
            <a:lvl3pPr>
              <a:spcBef>
                <a:spcPts val="600"/>
              </a:spcBef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3pPr>
            <a:lvl4pPr marL="1005840" indent="-27432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+"/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2EA6BB-A2F3-431E-8022-1FDE2B9708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6818" y="272785"/>
            <a:ext cx="4114799" cy="640080"/>
          </a:xfrm>
        </p:spPr>
        <p:txBody>
          <a:bodyPr rIns="274320">
            <a:normAutofit/>
          </a:bodyPr>
          <a:lstStyle>
            <a:lvl1pPr algn="r"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5FBDB6-7141-4832-BCAA-95747F7EC1C7}"/>
              </a:ext>
            </a:extLst>
          </p:cNvPr>
          <p:cNvSpPr txBox="1">
            <a:spLocks/>
          </p:cNvSpPr>
          <p:nvPr userDrawn="1"/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D173AF-8D8A-4741-BCC5-18342F85DB83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934BFEC-6B2A-4050-8F1C-9B63EFAFB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0312" y="6392436"/>
            <a:ext cx="304246" cy="228600"/>
          </a:xfrm>
          <a:prstGeom prst="rect">
            <a:avLst/>
          </a:prstGeom>
        </p:spPr>
      </p:pic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4D2C817-399E-4287-BFAB-EA73603E43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076435" cy="6858000"/>
          </a:xfrm>
          <a:custGeom>
            <a:avLst/>
            <a:gdLst/>
            <a:ahLst/>
            <a:cxnLst/>
            <a:rect l="l" t="t" r="r" b="b"/>
            <a:pathLst>
              <a:path w="8076435" h="6858000">
                <a:moveTo>
                  <a:pt x="1829898" y="6541223"/>
                </a:moveTo>
                <a:lnTo>
                  <a:pt x="1829898" y="6553617"/>
                </a:lnTo>
                <a:lnTo>
                  <a:pt x="1836065" y="6553617"/>
                </a:lnTo>
                <a:cubicBezTo>
                  <a:pt x="1835944" y="6557285"/>
                  <a:pt x="1835340" y="6560097"/>
                  <a:pt x="1834251" y="6562052"/>
                </a:cubicBezTo>
                <a:cubicBezTo>
                  <a:pt x="1833163" y="6564007"/>
                  <a:pt x="1831470" y="6565488"/>
                  <a:pt x="1829173" y="6566496"/>
                </a:cubicBezTo>
                <a:lnTo>
                  <a:pt x="1832196" y="6571151"/>
                </a:lnTo>
                <a:cubicBezTo>
                  <a:pt x="1835703" y="6569619"/>
                  <a:pt x="1838262" y="6567453"/>
                  <a:pt x="1839874" y="6564651"/>
                </a:cubicBezTo>
                <a:cubicBezTo>
                  <a:pt x="1841487" y="6561850"/>
                  <a:pt x="1842293" y="6558172"/>
                  <a:pt x="1842293" y="6553617"/>
                </a:cubicBezTo>
                <a:lnTo>
                  <a:pt x="1842293" y="6541223"/>
                </a:lnTo>
                <a:close/>
                <a:moveTo>
                  <a:pt x="4058799" y="6521391"/>
                </a:moveTo>
                <a:lnTo>
                  <a:pt x="4058799" y="6525382"/>
                </a:lnTo>
                <a:cubicBezTo>
                  <a:pt x="4058799" y="6530178"/>
                  <a:pt x="4058215" y="6533806"/>
                  <a:pt x="4057046" y="6536265"/>
                </a:cubicBezTo>
                <a:cubicBezTo>
                  <a:pt x="4055514" y="6539449"/>
                  <a:pt x="4053116" y="6541958"/>
                  <a:pt x="4049851" y="6543792"/>
                </a:cubicBezTo>
                <a:cubicBezTo>
                  <a:pt x="4046586" y="6545626"/>
                  <a:pt x="4042858" y="6546543"/>
                  <a:pt x="4038666" y="6546543"/>
                </a:cubicBezTo>
                <a:cubicBezTo>
                  <a:pt x="4034434" y="6546543"/>
                  <a:pt x="4031219" y="6545576"/>
                  <a:pt x="4029022" y="6543641"/>
                </a:cubicBezTo>
                <a:cubicBezTo>
                  <a:pt x="4026825" y="6541706"/>
                  <a:pt x="4025727" y="6539288"/>
                  <a:pt x="4025727" y="6536386"/>
                </a:cubicBezTo>
                <a:cubicBezTo>
                  <a:pt x="4025727" y="6534491"/>
                  <a:pt x="4026231" y="6532768"/>
                  <a:pt x="4027238" y="6531216"/>
                </a:cubicBezTo>
                <a:cubicBezTo>
                  <a:pt x="4028246" y="6529664"/>
                  <a:pt x="4029677" y="6528485"/>
                  <a:pt x="4031531" y="6527679"/>
                </a:cubicBezTo>
                <a:cubicBezTo>
                  <a:pt x="4033385" y="6526873"/>
                  <a:pt x="4036549" y="6526148"/>
                  <a:pt x="4041024" y="6525503"/>
                </a:cubicBezTo>
                <a:cubicBezTo>
                  <a:pt x="4048924" y="6524374"/>
                  <a:pt x="4054849" y="6523004"/>
                  <a:pt x="4058799" y="6521391"/>
                </a:cubicBezTo>
                <a:close/>
                <a:moveTo>
                  <a:pt x="1772799" y="6521391"/>
                </a:moveTo>
                <a:lnTo>
                  <a:pt x="1772799" y="6525382"/>
                </a:lnTo>
                <a:cubicBezTo>
                  <a:pt x="1772799" y="6530178"/>
                  <a:pt x="1772215" y="6533806"/>
                  <a:pt x="1771046" y="6536265"/>
                </a:cubicBezTo>
                <a:cubicBezTo>
                  <a:pt x="1769514" y="6539449"/>
                  <a:pt x="1767116" y="6541958"/>
                  <a:pt x="1763851" y="6543792"/>
                </a:cubicBezTo>
                <a:cubicBezTo>
                  <a:pt x="1760586" y="6545626"/>
                  <a:pt x="1756858" y="6546543"/>
                  <a:pt x="1752666" y="6546543"/>
                </a:cubicBezTo>
                <a:cubicBezTo>
                  <a:pt x="1748433" y="6546543"/>
                  <a:pt x="1745219" y="6545576"/>
                  <a:pt x="1743022" y="6543641"/>
                </a:cubicBezTo>
                <a:cubicBezTo>
                  <a:pt x="1740825" y="6541706"/>
                  <a:pt x="1739727" y="6539288"/>
                  <a:pt x="1739727" y="6536386"/>
                </a:cubicBezTo>
                <a:cubicBezTo>
                  <a:pt x="1739727" y="6534491"/>
                  <a:pt x="1740231" y="6532768"/>
                  <a:pt x="1741238" y="6531216"/>
                </a:cubicBezTo>
                <a:cubicBezTo>
                  <a:pt x="1742246" y="6529664"/>
                  <a:pt x="1743677" y="6528485"/>
                  <a:pt x="1745531" y="6527679"/>
                </a:cubicBezTo>
                <a:cubicBezTo>
                  <a:pt x="1747385" y="6526873"/>
                  <a:pt x="1750550" y="6526148"/>
                  <a:pt x="1755024" y="6525503"/>
                </a:cubicBezTo>
                <a:cubicBezTo>
                  <a:pt x="1762924" y="6524374"/>
                  <a:pt x="1768849" y="6523004"/>
                  <a:pt x="1772799" y="6521391"/>
                </a:cubicBezTo>
                <a:close/>
                <a:moveTo>
                  <a:pt x="1506099" y="6521391"/>
                </a:moveTo>
                <a:lnTo>
                  <a:pt x="1506099" y="6525382"/>
                </a:lnTo>
                <a:cubicBezTo>
                  <a:pt x="1506099" y="6530178"/>
                  <a:pt x="1505515" y="6533806"/>
                  <a:pt x="1504346" y="6536265"/>
                </a:cubicBezTo>
                <a:cubicBezTo>
                  <a:pt x="1502814" y="6539449"/>
                  <a:pt x="1500416" y="6541958"/>
                  <a:pt x="1497151" y="6543792"/>
                </a:cubicBezTo>
                <a:cubicBezTo>
                  <a:pt x="1493886" y="6545626"/>
                  <a:pt x="1490158" y="6546543"/>
                  <a:pt x="1485966" y="6546543"/>
                </a:cubicBezTo>
                <a:cubicBezTo>
                  <a:pt x="1481733" y="6546543"/>
                  <a:pt x="1478519" y="6545576"/>
                  <a:pt x="1476322" y="6543641"/>
                </a:cubicBezTo>
                <a:cubicBezTo>
                  <a:pt x="1474126" y="6541706"/>
                  <a:pt x="1473027" y="6539288"/>
                  <a:pt x="1473027" y="6536386"/>
                </a:cubicBezTo>
                <a:cubicBezTo>
                  <a:pt x="1473027" y="6534491"/>
                  <a:pt x="1473531" y="6532768"/>
                  <a:pt x="1474539" y="6531216"/>
                </a:cubicBezTo>
                <a:cubicBezTo>
                  <a:pt x="1475546" y="6529664"/>
                  <a:pt x="1476977" y="6528485"/>
                  <a:pt x="1478831" y="6527679"/>
                </a:cubicBezTo>
                <a:cubicBezTo>
                  <a:pt x="1480685" y="6526873"/>
                  <a:pt x="1483850" y="6526148"/>
                  <a:pt x="1488324" y="6525503"/>
                </a:cubicBezTo>
                <a:cubicBezTo>
                  <a:pt x="1496224" y="6524374"/>
                  <a:pt x="1502149" y="6523004"/>
                  <a:pt x="1506099" y="6521391"/>
                </a:cubicBezTo>
                <a:close/>
                <a:moveTo>
                  <a:pt x="3775352" y="6496965"/>
                </a:moveTo>
                <a:cubicBezTo>
                  <a:pt x="3780309" y="6496965"/>
                  <a:pt x="3784481" y="6499021"/>
                  <a:pt x="3787867" y="6503132"/>
                </a:cubicBezTo>
                <a:cubicBezTo>
                  <a:pt x="3791253" y="6507243"/>
                  <a:pt x="3792946" y="6513693"/>
                  <a:pt x="3792946" y="6522480"/>
                </a:cubicBezTo>
                <a:cubicBezTo>
                  <a:pt x="3792946" y="6530461"/>
                  <a:pt x="3791283" y="6536396"/>
                  <a:pt x="3787958" y="6540286"/>
                </a:cubicBezTo>
                <a:cubicBezTo>
                  <a:pt x="3784633" y="6544175"/>
                  <a:pt x="3780592" y="6546120"/>
                  <a:pt x="3775835" y="6546120"/>
                </a:cubicBezTo>
                <a:cubicBezTo>
                  <a:pt x="3771119" y="6546120"/>
                  <a:pt x="3767028" y="6544084"/>
                  <a:pt x="3763561" y="6540013"/>
                </a:cubicBezTo>
                <a:cubicBezTo>
                  <a:pt x="3760095" y="6535942"/>
                  <a:pt x="3758362" y="6529795"/>
                  <a:pt x="3758362" y="6521573"/>
                </a:cubicBezTo>
                <a:cubicBezTo>
                  <a:pt x="3758362" y="6513068"/>
                  <a:pt x="3759984" y="6506840"/>
                  <a:pt x="3763229" y="6502890"/>
                </a:cubicBezTo>
                <a:cubicBezTo>
                  <a:pt x="3766474" y="6498940"/>
                  <a:pt x="3770515" y="6496965"/>
                  <a:pt x="3775352" y="6496965"/>
                </a:cubicBezTo>
                <a:close/>
                <a:moveTo>
                  <a:pt x="3586666" y="6496965"/>
                </a:moveTo>
                <a:cubicBezTo>
                  <a:pt x="3592026" y="6496965"/>
                  <a:pt x="3596511" y="6499011"/>
                  <a:pt x="3600118" y="6503102"/>
                </a:cubicBezTo>
                <a:cubicBezTo>
                  <a:pt x="3603726" y="6507193"/>
                  <a:pt x="3605530" y="6513209"/>
                  <a:pt x="3605530" y="6521149"/>
                </a:cubicBezTo>
                <a:cubicBezTo>
                  <a:pt x="3605530" y="6529574"/>
                  <a:pt x="3603735" y="6535842"/>
                  <a:pt x="3600148" y="6539953"/>
                </a:cubicBezTo>
                <a:cubicBezTo>
                  <a:pt x="3596561" y="6544064"/>
                  <a:pt x="3592067" y="6546120"/>
                  <a:pt x="3586666" y="6546120"/>
                </a:cubicBezTo>
                <a:cubicBezTo>
                  <a:pt x="3581224" y="6546120"/>
                  <a:pt x="3576709" y="6544074"/>
                  <a:pt x="3573122" y="6539983"/>
                </a:cubicBezTo>
                <a:cubicBezTo>
                  <a:pt x="3569535" y="6535892"/>
                  <a:pt x="3567741" y="6529735"/>
                  <a:pt x="3567741" y="6521512"/>
                </a:cubicBezTo>
                <a:cubicBezTo>
                  <a:pt x="3567741" y="6513289"/>
                  <a:pt x="3569535" y="6507143"/>
                  <a:pt x="3573122" y="6503071"/>
                </a:cubicBezTo>
                <a:cubicBezTo>
                  <a:pt x="3576709" y="6499000"/>
                  <a:pt x="3581224" y="6496965"/>
                  <a:pt x="3586666" y="6496965"/>
                </a:cubicBezTo>
                <a:close/>
                <a:moveTo>
                  <a:pt x="3289576" y="6496965"/>
                </a:moveTo>
                <a:cubicBezTo>
                  <a:pt x="3294534" y="6496965"/>
                  <a:pt x="3298706" y="6499021"/>
                  <a:pt x="3302092" y="6503132"/>
                </a:cubicBezTo>
                <a:cubicBezTo>
                  <a:pt x="3305478" y="6507243"/>
                  <a:pt x="3307171" y="6513693"/>
                  <a:pt x="3307171" y="6522480"/>
                </a:cubicBezTo>
                <a:cubicBezTo>
                  <a:pt x="3307171" y="6530461"/>
                  <a:pt x="3305508" y="6536396"/>
                  <a:pt x="3302183" y="6540286"/>
                </a:cubicBezTo>
                <a:cubicBezTo>
                  <a:pt x="3298857" y="6544175"/>
                  <a:pt x="3294817" y="6546120"/>
                  <a:pt x="3290060" y="6546120"/>
                </a:cubicBezTo>
                <a:cubicBezTo>
                  <a:pt x="3285344" y="6546120"/>
                  <a:pt x="3281253" y="6544084"/>
                  <a:pt x="3277787" y="6540013"/>
                </a:cubicBezTo>
                <a:cubicBezTo>
                  <a:pt x="3274320" y="6535942"/>
                  <a:pt x="3272587" y="6529795"/>
                  <a:pt x="3272587" y="6521573"/>
                </a:cubicBezTo>
                <a:cubicBezTo>
                  <a:pt x="3272587" y="6513068"/>
                  <a:pt x="3274209" y="6506840"/>
                  <a:pt x="3277454" y="6502890"/>
                </a:cubicBezTo>
                <a:cubicBezTo>
                  <a:pt x="3280699" y="6498940"/>
                  <a:pt x="3284740" y="6496965"/>
                  <a:pt x="3289576" y="6496965"/>
                </a:cubicBezTo>
                <a:close/>
                <a:moveTo>
                  <a:pt x="2575383" y="6496965"/>
                </a:moveTo>
                <a:cubicBezTo>
                  <a:pt x="2580301" y="6496965"/>
                  <a:pt x="2584502" y="6498960"/>
                  <a:pt x="2587989" y="6502951"/>
                </a:cubicBezTo>
                <a:cubicBezTo>
                  <a:pt x="2591476" y="6506941"/>
                  <a:pt x="2593219" y="6512866"/>
                  <a:pt x="2593219" y="6520726"/>
                </a:cubicBezTo>
                <a:cubicBezTo>
                  <a:pt x="2593219" y="6528949"/>
                  <a:pt x="2591526" y="6534985"/>
                  <a:pt x="2588140" y="6538834"/>
                </a:cubicBezTo>
                <a:cubicBezTo>
                  <a:pt x="2584754" y="6542684"/>
                  <a:pt x="2580563" y="6544608"/>
                  <a:pt x="2575564" y="6544608"/>
                </a:cubicBezTo>
                <a:cubicBezTo>
                  <a:pt x="2570526" y="6544608"/>
                  <a:pt x="2566334" y="6542674"/>
                  <a:pt x="2562988" y="6538804"/>
                </a:cubicBezTo>
                <a:cubicBezTo>
                  <a:pt x="2559643" y="6534935"/>
                  <a:pt x="2557970" y="6528788"/>
                  <a:pt x="2557970" y="6520363"/>
                </a:cubicBezTo>
                <a:cubicBezTo>
                  <a:pt x="2557970" y="6512624"/>
                  <a:pt x="2559663" y="6506790"/>
                  <a:pt x="2563049" y="6502860"/>
                </a:cubicBezTo>
                <a:cubicBezTo>
                  <a:pt x="2566435" y="6498930"/>
                  <a:pt x="2570546" y="6496965"/>
                  <a:pt x="2575383" y="6496965"/>
                </a:cubicBezTo>
                <a:close/>
                <a:moveTo>
                  <a:pt x="1624515" y="6496965"/>
                </a:moveTo>
                <a:cubicBezTo>
                  <a:pt x="1629876" y="6496965"/>
                  <a:pt x="1634361" y="6499011"/>
                  <a:pt x="1637968" y="6503102"/>
                </a:cubicBezTo>
                <a:cubicBezTo>
                  <a:pt x="1641576" y="6507193"/>
                  <a:pt x="1643379" y="6513209"/>
                  <a:pt x="1643379" y="6521149"/>
                </a:cubicBezTo>
                <a:cubicBezTo>
                  <a:pt x="1643379" y="6529574"/>
                  <a:pt x="1641586" y="6535842"/>
                  <a:pt x="1637998" y="6539953"/>
                </a:cubicBezTo>
                <a:cubicBezTo>
                  <a:pt x="1634411" y="6544064"/>
                  <a:pt x="1629917" y="6546120"/>
                  <a:pt x="1624515" y="6546120"/>
                </a:cubicBezTo>
                <a:cubicBezTo>
                  <a:pt x="1619074" y="6546120"/>
                  <a:pt x="1614560" y="6544074"/>
                  <a:pt x="1610972" y="6539983"/>
                </a:cubicBezTo>
                <a:cubicBezTo>
                  <a:pt x="1607385" y="6535892"/>
                  <a:pt x="1605591" y="6529735"/>
                  <a:pt x="1605591" y="6521512"/>
                </a:cubicBezTo>
                <a:cubicBezTo>
                  <a:pt x="1605591" y="6513289"/>
                  <a:pt x="1607385" y="6507143"/>
                  <a:pt x="1610972" y="6503071"/>
                </a:cubicBezTo>
                <a:cubicBezTo>
                  <a:pt x="1614560" y="6499000"/>
                  <a:pt x="1619074" y="6496965"/>
                  <a:pt x="1624515" y="6496965"/>
                </a:cubicBezTo>
                <a:close/>
                <a:moveTo>
                  <a:pt x="803733" y="6496965"/>
                </a:moveTo>
                <a:cubicBezTo>
                  <a:pt x="808651" y="6496965"/>
                  <a:pt x="812853" y="6498960"/>
                  <a:pt x="816339" y="6502951"/>
                </a:cubicBezTo>
                <a:cubicBezTo>
                  <a:pt x="819826" y="6506941"/>
                  <a:pt x="821569" y="6512866"/>
                  <a:pt x="821569" y="6520726"/>
                </a:cubicBezTo>
                <a:cubicBezTo>
                  <a:pt x="821569" y="6528949"/>
                  <a:pt x="819876" y="6534985"/>
                  <a:pt x="816490" y="6538834"/>
                </a:cubicBezTo>
                <a:cubicBezTo>
                  <a:pt x="813104" y="6542684"/>
                  <a:pt x="808912" y="6544608"/>
                  <a:pt x="803914" y="6544608"/>
                </a:cubicBezTo>
                <a:cubicBezTo>
                  <a:pt x="798876" y="6544608"/>
                  <a:pt x="794684" y="6542674"/>
                  <a:pt x="791338" y="6538804"/>
                </a:cubicBezTo>
                <a:cubicBezTo>
                  <a:pt x="787993" y="6534935"/>
                  <a:pt x="786320" y="6528788"/>
                  <a:pt x="786320" y="6520363"/>
                </a:cubicBezTo>
                <a:cubicBezTo>
                  <a:pt x="786320" y="6512624"/>
                  <a:pt x="788013" y="6506790"/>
                  <a:pt x="791399" y="6502860"/>
                </a:cubicBezTo>
                <a:cubicBezTo>
                  <a:pt x="794785" y="6498930"/>
                  <a:pt x="798896" y="6496965"/>
                  <a:pt x="803733" y="6496965"/>
                </a:cubicBezTo>
                <a:close/>
                <a:moveTo>
                  <a:pt x="736877" y="6496965"/>
                </a:moveTo>
                <a:cubicBezTo>
                  <a:pt x="741834" y="6496965"/>
                  <a:pt x="746006" y="6499021"/>
                  <a:pt x="749392" y="6503132"/>
                </a:cubicBezTo>
                <a:cubicBezTo>
                  <a:pt x="752778" y="6507243"/>
                  <a:pt x="754471" y="6513693"/>
                  <a:pt x="754471" y="6522480"/>
                </a:cubicBezTo>
                <a:cubicBezTo>
                  <a:pt x="754471" y="6530461"/>
                  <a:pt x="752808" y="6536396"/>
                  <a:pt x="749483" y="6540286"/>
                </a:cubicBezTo>
                <a:cubicBezTo>
                  <a:pt x="746157" y="6544175"/>
                  <a:pt x="742117" y="6546120"/>
                  <a:pt x="737360" y="6546120"/>
                </a:cubicBezTo>
                <a:cubicBezTo>
                  <a:pt x="732644" y="6546120"/>
                  <a:pt x="728553" y="6544084"/>
                  <a:pt x="725087" y="6540013"/>
                </a:cubicBezTo>
                <a:cubicBezTo>
                  <a:pt x="721620" y="6535942"/>
                  <a:pt x="719887" y="6529795"/>
                  <a:pt x="719887" y="6521573"/>
                </a:cubicBezTo>
                <a:cubicBezTo>
                  <a:pt x="719887" y="6513068"/>
                  <a:pt x="721509" y="6506840"/>
                  <a:pt x="724754" y="6502890"/>
                </a:cubicBezTo>
                <a:cubicBezTo>
                  <a:pt x="727999" y="6498940"/>
                  <a:pt x="732040" y="6496965"/>
                  <a:pt x="736877" y="6496965"/>
                </a:cubicBezTo>
                <a:close/>
                <a:moveTo>
                  <a:pt x="3844264" y="6496904"/>
                </a:moveTo>
                <a:cubicBezTo>
                  <a:pt x="3849786" y="6496904"/>
                  <a:pt x="3854280" y="6499000"/>
                  <a:pt x="3857747" y="6503192"/>
                </a:cubicBezTo>
                <a:cubicBezTo>
                  <a:pt x="3860004" y="6505893"/>
                  <a:pt x="3861374" y="6509944"/>
                  <a:pt x="3861858" y="6515345"/>
                </a:cubicBezTo>
                <a:lnTo>
                  <a:pt x="3826004" y="6515345"/>
                </a:lnTo>
                <a:cubicBezTo>
                  <a:pt x="3826367" y="6509742"/>
                  <a:pt x="3828252" y="6505268"/>
                  <a:pt x="3831658" y="6501923"/>
                </a:cubicBezTo>
                <a:cubicBezTo>
                  <a:pt x="3835063" y="6498577"/>
                  <a:pt x="3839265" y="6496904"/>
                  <a:pt x="3844264" y="6496904"/>
                </a:cubicBezTo>
                <a:close/>
                <a:moveTo>
                  <a:pt x="3225139" y="6496904"/>
                </a:moveTo>
                <a:cubicBezTo>
                  <a:pt x="3230661" y="6496904"/>
                  <a:pt x="3235155" y="6499000"/>
                  <a:pt x="3238622" y="6503192"/>
                </a:cubicBezTo>
                <a:cubicBezTo>
                  <a:pt x="3240879" y="6505893"/>
                  <a:pt x="3242249" y="6509944"/>
                  <a:pt x="3242733" y="6515345"/>
                </a:cubicBezTo>
                <a:lnTo>
                  <a:pt x="3206879" y="6515345"/>
                </a:lnTo>
                <a:cubicBezTo>
                  <a:pt x="3207242" y="6509742"/>
                  <a:pt x="3209127" y="6505268"/>
                  <a:pt x="3212533" y="6501923"/>
                </a:cubicBezTo>
                <a:cubicBezTo>
                  <a:pt x="3215938" y="6498577"/>
                  <a:pt x="3220140" y="6496904"/>
                  <a:pt x="3225139" y="6496904"/>
                </a:cubicBezTo>
                <a:close/>
                <a:moveTo>
                  <a:pt x="3072739" y="6496904"/>
                </a:moveTo>
                <a:cubicBezTo>
                  <a:pt x="3078261" y="6496904"/>
                  <a:pt x="3082755" y="6499000"/>
                  <a:pt x="3086221" y="6503192"/>
                </a:cubicBezTo>
                <a:cubicBezTo>
                  <a:pt x="3088479" y="6505893"/>
                  <a:pt x="3089849" y="6509944"/>
                  <a:pt x="3090333" y="6515345"/>
                </a:cubicBezTo>
                <a:lnTo>
                  <a:pt x="3054479" y="6515345"/>
                </a:lnTo>
                <a:cubicBezTo>
                  <a:pt x="3054842" y="6509742"/>
                  <a:pt x="3056727" y="6505268"/>
                  <a:pt x="3060133" y="6501923"/>
                </a:cubicBezTo>
                <a:cubicBezTo>
                  <a:pt x="3063539" y="6498577"/>
                  <a:pt x="3067741" y="6496904"/>
                  <a:pt x="3072739" y="6496904"/>
                </a:cubicBezTo>
                <a:close/>
                <a:moveTo>
                  <a:pt x="2939389" y="6496904"/>
                </a:moveTo>
                <a:cubicBezTo>
                  <a:pt x="2944911" y="6496904"/>
                  <a:pt x="2949405" y="6499000"/>
                  <a:pt x="2952872" y="6503192"/>
                </a:cubicBezTo>
                <a:cubicBezTo>
                  <a:pt x="2955129" y="6505893"/>
                  <a:pt x="2956499" y="6509944"/>
                  <a:pt x="2956983" y="6515345"/>
                </a:cubicBezTo>
                <a:lnTo>
                  <a:pt x="2921129" y="6515345"/>
                </a:lnTo>
                <a:cubicBezTo>
                  <a:pt x="2921492" y="6509742"/>
                  <a:pt x="2923376" y="6505268"/>
                  <a:pt x="2926783" y="6501923"/>
                </a:cubicBezTo>
                <a:cubicBezTo>
                  <a:pt x="2930189" y="6498577"/>
                  <a:pt x="2934391" y="6496904"/>
                  <a:pt x="2939389" y="6496904"/>
                </a:cubicBezTo>
                <a:close/>
                <a:moveTo>
                  <a:pt x="1320139" y="6496904"/>
                </a:moveTo>
                <a:cubicBezTo>
                  <a:pt x="1325661" y="6496904"/>
                  <a:pt x="1330155" y="6499000"/>
                  <a:pt x="1333621" y="6503192"/>
                </a:cubicBezTo>
                <a:cubicBezTo>
                  <a:pt x="1335879" y="6505893"/>
                  <a:pt x="1337249" y="6509944"/>
                  <a:pt x="1337733" y="6515345"/>
                </a:cubicBezTo>
                <a:lnTo>
                  <a:pt x="1301879" y="6515345"/>
                </a:lnTo>
                <a:cubicBezTo>
                  <a:pt x="1302242" y="6509742"/>
                  <a:pt x="1304126" y="6505268"/>
                  <a:pt x="1307533" y="6501923"/>
                </a:cubicBezTo>
                <a:cubicBezTo>
                  <a:pt x="1310939" y="6498577"/>
                  <a:pt x="1315141" y="6496904"/>
                  <a:pt x="1320139" y="6496904"/>
                </a:cubicBezTo>
                <a:close/>
                <a:moveTo>
                  <a:pt x="1062964" y="6496904"/>
                </a:moveTo>
                <a:cubicBezTo>
                  <a:pt x="1068486" y="6496904"/>
                  <a:pt x="1072980" y="6499000"/>
                  <a:pt x="1076446" y="6503192"/>
                </a:cubicBezTo>
                <a:cubicBezTo>
                  <a:pt x="1078704" y="6505893"/>
                  <a:pt x="1080074" y="6509944"/>
                  <a:pt x="1080558" y="6515345"/>
                </a:cubicBezTo>
                <a:lnTo>
                  <a:pt x="1044704" y="6515345"/>
                </a:lnTo>
                <a:cubicBezTo>
                  <a:pt x="1045067" y="6509742"/>
                  <a:pt x="1046952" y="6505268"/>
                  <a:pt x="1050357" y="6501923"/>
                </a:cubicBezTo>
                <a:cubicBezTo>
                  <a:pt x="1053764" y="6498577"/>
                  <a:pt x="1057966" y="6496904"/>
                  <a:pt x="1062964" y="6496904"/>
                </a:cubicBezTo>
                <a:close/>
                <a:moveTo>
                  <a:pt x="872464" y="6496904"/>
                </a:moveTo>
                <a:cubicBezTo>
                  <a:pt x="877986" y="6496904"/>
                  <a:pt x="882480" y="6499000"/>
                  <a:pt x="885947" y="6503192"/>
                </a:cubicBezTo>
                <a:cubicBezTo>
                  <a:pt x="888204" y="6505893"/>
                  <a:pt x="889574" y="6509944"/>
                  <a:pt x="890058" y="6515345"/>
                </a:cubicBezTo>
                <a:lnTo>
                  <a:pt x="854204" y="6515345"/>
                </a:lnTo>
                <a:cubicBezTo>
                  <a:pt x="854567" y="6509742"/>
                  <a:pt x="856451" y="6505268"/>
                  <a:pt x="859857" y="6501923"/>
                </a:cubicBezTo>
                <a:cubicBezTo>
                  <a:pt x="863264" y="6498577"/>
                  <a:pt x="867465" y="6496904"/>
                  <a:pt x="872464" y="6496904"/>
                </a:cubicBezTo>
                <a:close/>
                <a:moveTo>
                  <a:pt x="3989292" y="6489407"/>
                </a:moveTo>
                <a:lnTo>
                  <a:pt x="3989292" y="6553617"/>
                </a:lnTo>
                <a:lnTo>
                  <a:pt x="4000175" y="6553617"/>
                </a:lnTo>
                <a:lnTo>
                  <a:pt x="4000175" y="6489407"/>
                </a:lnTo>
                <a:close/>
                <a:moveTo>
                  <a:pt x="3722592" y="6489407"/>
                </a:moveTo>
                <a:lnTo>
                  <a:pt x="3722592" y="6553617"/>
                </a:lnTo>
                <a:lnTo>
                  <a:pt x="3733475" y="6553617"/>
                </a:lnTo>
                <a:lnTo>
                  <a:pt x="3733475" y="6489407"/>
                </a:lnTo>
                <a:close/>
                <a:moveTo>
                  <a:pt x="2522442" y="6489407"/>
                </a:moveTo>
                <a:lnTo>
                  <a:pt x="2522442" y="6553617"/>
                </a:lnTo>
                <a:lnTo>
                  <a:pt x="2533325" y="6553617"/>
                </a:lnTo>
                <a:lnTo>
                  <a:pt x="2533325" y="6489407"/>
                </a:lnTo>
                <a:close/>
                <a:moveTo>
                  <a:pt x="1569942" y="6489407"/>
                </a:moveTo>
                <a:lnTo>
                  <a:pt x="1569942" y="6553617"/>
                </a:lnTo>
                <a:lnTo>
                  <a:pt x="1580825" y="6553617"/>
                </a:lnTo>
                <a:lnTo>
                  <a:pt x="1580825" y="6489407"/>
                </a:lnTo>
                <a:close/>
                <a:moveTo>
                  <a:pt x="941292" y="6489407"/>
                </a:moveTo>
                <a:lnTo>
                  <a:pt x="941292" y="6553617"/>
                </a:lnTo>
                <a:lnTo>
                  <a:pt x="952175" y="6553617"/>
                </a:lnTo>
                <a:lnTo>
                  <a:pt x="952175" y="6489407"/>
                </a:lnTo>
                <a:close/>
                <a:moveTo>
                  <a:pt x="684117" y="6489407"/>
                </a:moveTo>
                <a:lnTo>
                  <a:pt x="684117" y="6553617"/>
                </a:lnTo>
                <a:lnTo>
                  <a:pt x="695000" y="6553617"/>
                </a:lnTo>
                <a:lnTo>
                  <a:pt x="695000" y="6489407"/>
                </a:lnTo>
                <a:close/>
                <a:moveTo>
                  <a:pt x="4044954" y="6487956"/>
                </a:moveTo>
                <a:cubicBezTo>
                  <a:pt x="4039431" y="6487956"/>
                  <a:pt x="4034574" y="6488712"/>
                  <a:pt x="4030382" y="6490223"/>
                </a:cubicBezTo>
                <a:cubicBezTo>
                  <a:pt x="4026190" y="6491735"/>
                  <a:pt x="4022986" y="6493891"/>
                  <a:pt x="4020769" y="6496693"/>
                </a:cubicBezTo>
                <a:cubicBezTo>
                  <a:pt x="4018552" y="6499494"/>
                  <a:pt x="4016960" y="6503172"/>
                  <a:pt x="4015993" y="6507727"/>
                </a:cubicBezTo>
                <a:lnTo>
                  <a:pt x="4026634" y="6509178"/>
                </a:lnTo>
                <a:cubicBezTo>
                  <a:pt x="4027803" y="6504623"/>
                  <a:pt x="4029606" y="6501449"/>
                  <a:pt x="4032045" y="6499655"/>
                </a:cubicBezTo>
                <a:cubicBezTo>
                  <a:pt x="4034484" y="6497862"/>
                  <a:pt x="4038262" y="6496965"/>
                  <a:pt x="4043382" y="6496965"/>
                </a:cubicBezTo>
                <a:cubicBezTo>
                  <a:pt x="4048863" y="6496965"/>
                  <a:pt x="4052995" y="6498194"/>
                  <a:pt x="4055776" y="6500653"/>
                </a:cubicBezTo>
                <a:cubicBezTo>
                  <a:pt x="4057832" y="6502467"/>
                  <a:pt x="4058860" y="6505591"/>
                  <a:pt x="4058860" y="6510025"/>
                </a:cubicBezTo>
                <a:cubicBezTo>
                  <a:pt x="4058860" y="6510428"/>
                  <a:pt x="4058839" y="6511375"/>
                  <a:pt x="4058799" y="6512866"/>
                </a:cubicBezTo>
                <a:cubicBezTo>
                  <a:pt x="4054647" y="6514317"/>
                  <a:pt x="4048178" y="6515567"/>
                  <a:pt x="4039391" y="6516615"/>
                </a:cubicBezTo>
                <a:cubicBezTo>
                  <a:pt x="4035078" y="6517139"/>
                  <a:pt x="4031854" y="6517683"/>
                  <a:pt x="4029718" y="6518247"/>
                </a:cubicBezTo>
                <a:cubicBezTo>
                  <a:pt x="4026815" y="6519053"/>
                  <a:pt x="4024205" y="6520243"/>
                  <a:pt x="4021888" y="6521815"/>
                </a:cubicBezTo>
                <a:cubicBezTo>
                  <a:pt x="4019570" y="6523387"/>
                  <a:pt x="4017695" y="6525472"/>
                  <a:pt x="4016265" y="6528072"/>
                </a:cubicBezTo>
                <a:cubicBezTo>
                  <a:pt x="4014834" y="6530672"/>
                  <a:pt x="4014118" y="6533544"/>
                  <a:pt x="4014118" y="6536688"/>
                </a:cubicBezTo>
                <a:cubicBezTo>
                  <a:pt x="4014118" y="6542049"/>
                  <a:pt x="4016013" y="6546453"/>
                  <a:pt x="4019802" y="6549899"/>
                </a:cubicBezTo>
                <a:cubicBezTo>
                  <a:pt x="4023590" y="6553345"/>
                  <a:pt x="4029012" y="6555068"/>
                  <a:pt x="4036066" y="6555068"/>
                </a:cubicBezTo>
                <a:cubicBezTo>
                  <a:pt x="4040338" y="6555068"/>
                  <a:pt x="4044339" y="6554363"/>
                  <a:pt x="4048067" y="6552952"/>
                </a:cubicBezTo>
                <a:cubicBezTo>
                  <a:pt x="4051796" y="6551541"/>
                  <a:pt x="4055675" y="6549123"/>
                  <a:pt x="4059706" y="6545697"/>
                </a:cubicBezTo>
                <a:cubicBezTo>
                  <a:pt x="4060029" y="6548720"/>
                  <a:pt x="4060754" y="6551360"/>
                  <a:pt x="4061883" y="6553617"/>
                </a:cubicBezTo>
                <a:lnTo>
                  <a:pt x="4073250" y="6553617"/>
                </a:lnTo>
                <a:cubicBezTo>
                  <a:pt x="4071879" y="6551158"/>
                  <a:pt x="4070962" y="6548589"/>
                  <a:pt x="4070499" y="6545908"/>
                </a:cubicBezTo>
                <a:cubicBezTo>
                  <a:pt x="4070035" y="6543228"/>
                  <a:pt x="4069803" y="6536829"/>
                  <a:pt x="4069803" y="6526712"/>
                </a:cubicBezTo>
                <a:lnTo>
                  <a:pt x="4069803" y="6512201"/>
                </a:lnTo>
                <a:cubicBezTo>
                  <a:pt x="4069803" y="6507364"/>
                  <a:pt x="4069622" y="6504019"/>
                  <a:pt x="4069259" y="6502165"/>
                </a:cubicBezTo>
                <a:cubicBezTo>
                  <a:pt x="4068614" y="6499182"/>
                  <a:pt x="4067485" y="6496713"/>
                  <a:pt x="4065873" y="6494758"/>
                </a:cubicBezTo>
                <a:cubicBezTo>
                  <a:pt x="4064261" y="6492803"/>
                  <a:pt x="4061742" y="6491181"/>
                  <a:pt x="4058316" y="6489891"/>
                </a:cubicBezTo>
                <a:cubicBezTo>
                  <a:pt x="4054889" y="6488601"/>
                  <a:pt x="4050435" y="6487956"/>
                  <a:pt x="4044954" y="6487956"/>
                </a:cubicBezTo>
                <a:close/>
                <a:moveTo>
                  <a:pt x="3914687" y="6487956"/>
                </a:moveTo>
                <a:cubicBezTo>
                  <a:pt x="3905779" y="6487956"/>
                  <a:pt x="3898967" y="6491483"/>
                  <a:pt x="3894251" y="6498537"/>
                </a:cubicBezTo>
                <a:lnTo>
                  <a:pt x="3894251" y="6489407"/>
                </a:lnTo>
                <a:lnTo>
                  <a:pt x="3884456" y="6489407"/>
                </a:lnTo>
                <a:lnTo>
                  <a:pt x="3884456" y="6553617"/>
                </a:lnTo>
                <a:lnTo>
                  <a:pt x="3895339" y="6553617"/>
                </a:lnTo>
                <a:lnTo>
                  <a:pt x="3895339" y="6518550"/>
                </a:lnTo>
                <a:cubicBezTo>
                  <a:pt x="3895339" y="6510327"/>
                  <a:pt x="3897022" y="6504744"/>
                  <a:pt x="3900388" y="6501802"/>
                </a:cubicBezTo>
                <a:cubicBezTo>
                  <a:pt x="3903754" y="6498859"/>
                  <a:pt x="3907754" y="6497388"/>
                  <a:pt x="3912390" y="6497388"/>
                </a:cubicBezTo>
                <a:cubicBezTo>
                  <a:pt x="3915292" y="6497388"/>
                  <a:pt x="3917821" y="6498043"/>
                  <a:pt x="3919978" y="6499353"/>
                </a:cubicBezTo>
                <a:cubicBezTo>
                  <a:pt x="3922134" y="6500663"/>
                  <a:pt x="3923635" y="6502416"/>
                  <a:pt x="3924482" y="6504613"/>
                </a:cubicBezTo>
                <a:cubicBezTo>
                  <a:pt x="3925329" y="6506810"/>
                  <a:pt x="3925752" y="6510125"/>
                  <a:pt x="3925752" y="6514559"/>
                </a:cubicBezTo>
                <a:lnTo>
                  <a:pt x="3925752" y="6553617"/>
                </a:lnTo>
                <a:lnTo>
                  <a:pt x="3936635" y="6553617"/>
                </a:lnTo>
                <a:lnTo>
                  <a:pt x="3936635" y="6514136"/>
                </a:lnTo>
                <a:cubicBezTo>
                  <a:pt x="3936635" y="6509097"/>
                  <a:pt x="3936433" y="6505571"/>
                  <a:pt x="3936030" y="6503555"/>
                </a:cubicBezTo>
                <a:cubicBezTo>
                  <a:pt x="3935385" y="6500452"/>
                  <a:pt x="3934257" y="6497771"/>
                  <a:pt x="3932644" y="6495514"/>
                </a:cubicBezTo>
                <a:cubicBezTo>
                  <a:pt x="3931032" y="6493257"/>
                  <a:pt x="3928603" y="6491433"/>
                  <a:pt x="3925359" y="6490042"/>
                </a:cubicBezTo>
                <a:cubicBezTo>
                  <a:pt x="3922114" y="6488651"/>
                  <a:pt x="3918557" y="6487956"/>
                  <a:pt x="3914687" y="6487956"/>
                </a:cubicBezTo>
                <a:close/>
                <a:moveTo>
                  <a:pt x="3844143" y="6487956"/>
                </a:moveTo>
                <a:cubicBezTo>
                  <a:pt x="3835275" y="6487956"/>
                  <a:pt x="3828060" y="6490939"/>
                  <a:pt x="3822497" y="6496904"/>
                </a:cubicBezTo>
                <a:cubicBezTo>
                  <a:pt x="3816935" y="6502870"/>
                  <a:pt x="3814154" y="6511254"/>
                  <a:pt x="3814154" y="6522056"/>
                </a:cubicBezTo>
                <a:cubicBezTo>
                  <a:pt x="3814154" y="6532496"/>
                  <a:pt x="3816905" y="6540608"/>
                  <a:pt x="3822407" y="6546392"/>
                </a:cubicBezTo>
                <a:cubicBezTo>
                  <a:pt x="3827909" y="6552176"/>
                  <a:pt x="3835356" y="6555068"/>
                  <a:pt x="3844747" y="6555068"/>
                </a:cubicBezTo>
                <a:cubicBezTo>
                  <a:pt x="3852204" y="6555068"/>
                  <a:pt x="3858331" y="6553254"/>
                  <a:pt x="3863128" y="6549627"/>
                </a:cubicBezTo>
                <a:cubicBezTo>
                  <a:pt x="3867924" y="6545999"/>
                  <a:pt x="3871210" y="6540900"/>
                  <a:pt x="3872983" y="6534330"/>
                </a:cubicBezTo>
                <a:lnTo>
                  <a:pt x="3861737" y="6532939"/>
                </a:lnTo>
                <a:cubicBezTo>
                  <a:pt x="3860085" y="6537535"/>
                  <a:pt x="3857847" y="6540880"/>
                  <a:pt x="3855026" y="6542976"/>
                </a:cubicBezTo>
                <a:cubicBezTo>
                  <a:pt x="3852204" y="6545072"/>
                  <a:pt x="3848798" y="6546120"/>
                  <a:pt x="3844808" y="6546120"/>
                </a:cubicBezTo>
                <a:cubicBezTo>
                  <a:pt x="3839447" y="6546120"/>
                  <a:pt x="3834973" y="6544246"/>
                  <a:pt x="3831385" y="6540497"/>
                </a:cubicBezTo>
                <a:cubicBezTo>
                  <a:pt x="3827798" y="6536749"/>
                  <a:pt x="3825803" y="6531347"/>
                  <a:pt x="3825400" y="6524293"/>
                </a:cubicBezTo>
                <a:lnTo>
                  <a:pt x="3873285" y="6524293"/>
                </a:lnTo>
                <a:cubicBezTo>
                  <a:pt x="3873325" y="6523004"/>
                  <a:pt x="3873345" y="6522036"/>
                  <a:pt x="3873345" y="6521391"/>
                </a:cubicBezTo>
                <a:cubicBezTo>
                  <a:pt x="3873345" y="6510790"/>
                  <a:pt x="3870625" y="6502568"/>
                  <a:pt x="3865183" y="6496723"/>
                </a:cubicBezTo>
                <a:cubicBezTo>
                  <a:pt x="3859742" y="6490878"/>
                  <a:pt x="3852728" y="6487956"/>
                  <a:pt x="3844143" y="6487956"/>
                </a:cubicBezTo>
                <a:close/>
                <a:moveTo>
                  <a:pt x="3657512" y="6487956"/>
                </a:moveTo>
                <a:cubicBezTo>
                  <a:pt x="3648604" y="6487956"/>
                  <a:pt x="3641792" y="6491483"/>
                  <a:pt x="3637076" y="6498537"/>
                </a:cubicBezTo>
                <a:lnTo>
                  <a:pt x="3637076" y="6489407"/>
                </a:lnTo>
                <a:lnTo>
                  <a:pt x="3627282" y="6489407"/>
                </a:lnTo>
                <a:lnTo>
                  <a:pt x="3627282" y="6553617"/>
                </a:lnTo>
                <a:lnTo>
                  <a:pt x="3638164" y="6553617"/>
                </a:lnTo>
                <a:lnTo>
                  <a:pt x="3638164" y="6518550"/>
                </a:lnTo>
                <a:cubicBezTo>
                  <a:pt x="3638164" y="6510327"/>
                  <a:pt x="3639847" y="6504744"/>
                  <a:pt x="3643213" y="6501802"/>
                </a:cubicBezTo>
                <a:cubicBezTo>
                  <a:pt x="3646579" y="6498859"/>
                  <a:pt x="3650579" y="6497388"/>
                  <a:pt x="3655215" y="6497388"/>
                </a:cubicBezTo>
                <a:cubicBezTo>
                  <a:pt x="3658117" y="6497388"/>
                  <a:pt x="3660646" y="6498043"/>
                  <a:pt x="3662803" y="6499353"/>
                </a:cubicBezTo>
                <a:cubicBezTo>
                  <a:pt x="3664959" y="6500663"/>
                  <a:pt x="3666461" y="6502416"/>
                  <a:pt x="3667307" y="6504613"/>
                </a:cubicBezTo>
                <a:cubicBezTo>
                  <a:pt x="3668153" y="6506810"/>
                  <a:pt x="3668577" y="6510125"/>
                  <a:pt x="3668577" y="6514559"/>
                </a:cubicBezTo>
                <a:lnTo>
                  <a:pt x="3668577" y="6553617"/>
                </a:lnTo>
                <a:lnTo>
                  <a:pt x="3679460" y="6553617"/>
                </a:lnTo>
                <a:lnTo>
                  <a:pt x="3679460" y="6514136"/>
                </a:lnTo>
                <a:cubicBezTo>
                  <a:pt x="3679460" y="6509097"/>
                  <a:pt x="3679258" y="6505571"/>
                  <a:pt x="3678855" y="6503555"/>
                </a:cubicBezTo>
                <a:cubicBezTo>
                  <a:pt x="3678210" y="6500452"/>
                  <a:pt x="3677082" y="6497771"/>
                  <a:pt x="3675469" y="6495514"/>
                </a:cubicBezTo>
                <a:cubicBezTo>
                  <a:pt x="3673857" y="6493257"/>
                  <a:pt x="3671429" y="6491433"/>
                  <a:pt x="3668184" y="6490042"/>
                </a:cubicBezTo>
                <a:cubicBezTo>
                  <a:pt x="3664939" y="6488651"/>
                  <a:pt x="3661382" y="6487956"/>
                  <a:pt x="3657512" y="6487956"/>
                </a:cubicBezTo>
                <a:close/>
                <a:moveTo>
                  <a:pt x="3586666" y="6487956"/>
                </a:moveTo>
                <a:cubicBezTo>
                  <a:pt x="3578725" y="6487956"/>
                  <a:pt x="3571993" y="6490334"/>
                  <a:pt x="3566471" y="6495091"/>
                </a:cubicBezTo>
                <a:cubicBezTo>
                  <a:pt x="3559861" y="6500814"/>
                  <a:pt x="3556556" y="6509621"/>
                  <a:pt x="3556556" y="6521512"/>
                </a:cubicBezTo>
                <a:cubicBezTo>
                  <a:pt x="3556556" y="6532355"/>
                  <a:pt x="3559327" y="6540658"/>
                  <a:pt x="3564869" y="6546422"/>
                </a:cubicBezTo>
                <a:cubicBezTo>
                  <a:pt x="3570412" y="6552186"/>
                  <a:pt x="3577677" y="6555068"/>
                  <a:pt x="3586666" y="6555068"/>
                </a:cubicBezTo>
                <a:cubicBezTo>
                  <a:pt x="3592268" y="6555068"/>
                  <a:pt x="3597438" y="6553758"/>
                  <a:pt x="3602174" y="6551138"/>
                </a:cubicBezTo>
                <a:cubicBezTo>
                  <a:pt x="3606910" y="6548518"/>
                  <a:pt x="3610517" y="6544840"/>
                  <a:pt x="3612996" y="6540104"/>
                </a:cubicBezTo>
                <a:cubicBezTo>
                  <a:pt x="3615475" y="6535368"/>
                  <a:pt x="3616715" y="6528868"/>
                  <a:pt x="3616715" y="6520605"/>
                </a:cubicBezTo>
                <a:cubicBezTo>
                  <a:pt x="3616715" y="6510407"/>
                  <a:pt x="3613913" y="6502416"/>
                  <a:pt x="3608311" y="6496632"/>
                </a:cubicBezTo>
                <a:cubicBezTo>
                  <a:pt x="3602708" y="6490848"/>
                  <a:pt x="3595493" y="6487956"/>
                  <a:pt x="3586666" y="6487956"/>
                </a:cubicBezTo>
                <a:close/>
                <a:moveTo>
                  <a:pt x="3225018" y="6487956"/>
                </a:moveTo>
                <a:cubicBezTo>
                  <a:pt x="3216150" y="6487956"/>
                  <a:pt x="3208935" y="6490939"/>
                  <a:pt x="3203372" y="6496904"/>
                </a:cubicBezTo>
                <a:cubicBezTo>
                  <a:pt x="3197810" y="6502870"/>
                  <a:pt x="3195029" y="6511254"/>
                  <a:pt x="3195029" y="6522056"/>
                </a:cubicBezTo>
                <a:cubicBezTo>
                  <a:pt x="3195029" y="6532496"/>
                  <a:pt x="3197780" y="6540608"/>
                  <a:pt x="3203282" y="6546392"/>
                </a:cubicBezTo>
                <a:cubicBezTo>
                  <a:pt x="3208784" y="6552176"/>
                  <a:pt x="3216231" y="6555068"/>
                  <a:pt x="3225622" y="6555068"/>
                </a:cubicBezTo>
                <a:cubicBezTo>
                  <a:pt x="3233079" y="6555068"/>
                  <a:pt x="3239206" y="6553254"/>
                  <a:pt x="3244003" y="6549627"/>
                </a:cubicBezTo>
                <a:cubicBezTo>
                  <a:pt x="3248799" y="6545999"/>
                  <a:pt x="3252084" y="6540900"/>
                  <a:pt x="3253858" y="6534330"/>
                </a:cubicBezTo>
                <a:lnTo>
                  <a:pt x="3242612" y="6532939"/>
                </a:lnTo>
                <a:cubicBezTo>
                  <a:pt x="3240960" y="6537535"/>
                  <a:pt x="3238722" y="6540880"/>
                  <a:pt x="3235901" y="6542976"/>
                </a:cubicBezTo>
                <a:cubicBezTo>
                  <a:pt x="3233079" y="6545072"/>
                  <a:pt x="3229673" y="6546120"/>
                  <a:pt x="3225683" y="6546120"/>
                </a:cubicBezTo>
                <a:cubicBezTo>
                  <a:pt x="3220322" y="6546120"/>
                  <a:pt x="3215848" y="6544246"/>
                  <a:pt x="3212260" y="6540497"/>
                </a:cubicBezTo>
                <a:cubicBezTo>
                  <a:pt x="3208673" y="6536749"/>
                  <a:pt x="3206678" y="6531347"/>
                  <a:pt x="3206275" y="6524293"/>
                </a:cubicBezTo>
                <a:lnTo>
                  <a:pt x="3254160" y="6524293"/>
                </a:lnTo>
                <a:cubicBezTo>
                  <a:pt x="3254200" y="6523004"/>
                  <a:pt x="3254220" y="6522036"/>
                  <a:pt x="3254220" y="6521391"/>
                </a:cubicBezTo>
                <a:cubicBezTo>
                  <a:pt x="3254220" y="6510790"/>
                  <a:pt x="3251500" y="6502568"/>
                  <a:pt x="3246058" y="6496723"/>
                </a:cubicBezTo>
                <a:cubicBezTo>
                  <a:pt x="3240617" y="6490878"/>
                  <a:pt x="3233603" y="6487956"/>
                  <a:pt x="3225018" y="6487956"/>
                </a:cubicBezTo>
                <a:close/>
                <a:moveTo>
                  <a:pt x="3136512" y="6487956"/>
                </a:moveTo>
                <a:cubicBezTo>
                  <a:pt x="3133972" y="6487956"/>
                  <a:pt x="3131644" y="6488682"/>
                  <a:pt x="3129528" y="6490133"/>
                </a:cubicBezTo>
                <a:cubicBezTo>
                  <a:pt x="3127412" y="6491584"/>
                  <a:pt x="3125105" y="6494587"/>
                  <a:pt x="3122605" y="6499142"/>
                </a:cubicBezTo>
                <a:lnTo>
                  <a:pt x="3122605" y="6489407"/>
                </a:lnTo>
                <a:lnTo>
                  <a:pt x="3112811" y="6489407"/>
                </a:lnTo>
                <a:lnTo>
                  <a:pt x="3112811" y="6553617"/>
                </a:lnTo>
                <a:lnTo>
                  <a:pt x="3123694" y="6553617"/>
                </a:lnTo>
                <a:lnTo>
                  <a:pt x="3123694" y="6520001"/>
                </a:lnTo>
                <a:cubicBezTo>
                  <a:pt x="3123694" y="6515406"/>
                  <a:pt x="3124298" y="6511173"/>
                  <a:pt x="3125507" y="6507304"/>
                </a:cubicBezTo>
                <a:cubicBezTo>
                  <a:pt x="3126314" y="6504764"/>
                  <a:pt x="3127664" y="6502779"/>
                  <a:pt x="3129559" y="6501348"/>
                </a:cubicBezTo>
                <a:cubicBezTo>
                  <a:pt x="3131453" y="6499917"/>
                  <a:pt x="3133589" y="6499202"/>
                  <a:pt x="3135967" y="6499202"/>
                </a:cubicBezTo>
                <a:cubicBezTo>
                  <a:pt x="3138628" y="6499202"/>
                  <a:pt x="3141288" y="6499988"/>
                  <a:pt x="3143948" y="6501560"/>
                </a:cubicBezTo>
                <a:lnTo>
                  <a:pt x="3146475" y="6494754"/>
                </a:lnTo>
                <a:lnTo>
                  <a:pt x="3168868" y="6553617"/>
                </a:lnTo>
                <a:lnTo>
                  <a:pt x="3179025" y="6553617"/>
                </a:lnTo>
                <a:lnTo>
                  <a:pt x="3203331" y="6489407"/>
                </a:lnTo>
                <a:lnTo>
                  <a:pt x="3192145" y="6489407"/>
                </a:lnTo>
                <a:lnTo>
                  <a:pt x="3177876" y="6528586"/>
                </a:lnTo>
                <a:cubicBezTo>
                  <a:pt x="3176143" y="6533343"/>
                  <a:pt x="3174793" y="6537414"/>
                  <a:pt x="3173826" y="6540799"/>
                </a:cubicBezTo>
                <a:cubicBezTo>
                  <a:pt x="3172576" y="6536325"/>
                  <a:pt x="3171205" y="6532012"/>
                  <a:pt x="3169714" y="6527861"/>
                </a:cubicBezTo>
                <a:lnTo>
                  <a:pt x="3155929" y="6489407"/>
                </a:lnTo>
                <a:lnTo>
                  <a:pt x="3144441" y="6489407"/>
                </a:lnTo>
                <a:lnTo>
                  <a:pt x="3144888" y="6490582"/>
                </a:lnTo>
                <a:close/>
                <a:moveTo>
                  <a:pt x="3072618" y="6487956"/>
                </a:moveTo>
                <a:cubicBezTo>
                  <a:pt x="3063750" y="6487956"/>
                  <a:pt x="3056535" y="6490939"/>
                  <a:pt x="3050972" y="6496904"/>
                </a:cubicBezTo>
                <a:cubicBezTo>
                  <a:pt x="3045410" y="6502870"/>
                  <a:pt x="3042629" y="6511254"/>
                  <a:pt x="3042629" y="6522056"/>
                </a:cubicBezTo>
                <a:cubicBezTo>
                  <a:pt x="3042629" y="6532496"/>
                  <a:pt x="3045380" y="6540608"/>
                  <a:pt x="3050882" y="6546392"/>
                </a:cubicBezTo>
                <a:cubicBezTo>
                  <a:pt x="3056384" y="6552176"/>
                  <a:pt x="3063831" y="6555068"/>
                  <a:pt x="3073222" y="6555068"/>
                </a:cubicBezTo>
                <a:cubicBezTo>
                  <a:pt x="3080679" y="6555068"/>
                  <a:pt x="3086806" y="6553254"/>
                  <a:pt x="3091603" y="6549627"/>
                </a:cubicBezTo>
                <a:cubicBezTo>
                  <a:pt x="3096399" y="6545999"/>
                  <a:pt x="3099684" y="6540900"/>
                  <a:pt x="3101458" y="6534330"/>
                </a:cubicBezTo>
                <a:lnTo>
                  <a:pt x="3090212" y="6532939"/>
                </a:lnTo>
                <a:cubicBezTo>
                  <a:pt x="3088559" y="6537535"/>
                  <a:pt x="3086322" y="6540880"/>
                  <a:pt x="3083501" y="6542976"/>
                </a:cubicBezTo>
                <a:cubicBezTo>
                  <a:pt x="3080679" y="6545072"/>
                  <a:pt x="3077273" y="6546120"/>
                  <a:pt x="3073283" y="6546120"/>
                </a:cubicBezTo>
                <a:cubicBezTo>
                  <a:pt x="3067922" y="6546120"/>
                  <a:pt x="3063448" y="6544246"/>
                  <a:pt x="3059860" y="6540497"/>
                </a:cubicBezTo>
                <a:cubicBezTo>
                  <a:pt x="3056273" y="6536749"/>
                  <a:pt x="3054278" y="6531347"/>
                  <a:pt x="3053875" y="6524293"/>
                </a:cubicBezTo>
                <a:lnTo>
                  <a:pt x="3101760" y="6524293"/>
                </a:lnTo>
                <a:cubicBezTo>
                  <a:pt x="3101800" y="6523004"/>
                  <a:pt x="3101821" y="6522036"/>
                  <a:pt x="3101821" y="6521391"/>
                </a:cubicBezTo>
                <a:cubicBezTo>
                  <a:pt x="3101821" y="6510790"/>
                  <a:pt x="3099100" y="6502568"/>
                  <a:pt x="3093658" y="6496723"/>
                </a:cubicBezTo>
                <a:cubicBezTo>
                  <a:pt x="3088217" y="6490878"/>
                  <a:pt x="3081203" y="6487956"/>
                  <a:pt x="3072618" y="6487956"/>
                </a:cubicBezTo>
                <a:close/>
                <a:moveTo>
                  <a:pt x="3000683" y="6487956"/>
                </a:moveTo>
                <a:cubicBezTo>
                  <a:pt x="2997337" y="6487956"/>
                  <a:pt x="2994203" y="6488389"/>
                  <a:pt x="2991281" y="6489256"/>
                </a:cubicBezTo>
                <a:cubicBezTo>
                  <a:pt x="2988358" y="6490123"/>
                  <a:pt x="2986051" y="6491181"/>
                  <a:pt x="2984358" y="6492430"/>
                </a:cubicBezTo>
                <a:cubicBezTo>
                  <a:pt x="2982101" y="6494043"/>
                  <a:pt x="2980317" y="6496068"/>
                  <a:pt x="2979007" y="6498507"/>
                </a:cubicBezTo>
                <a:cubicBezTo>
                  <a:pt x="2977697" y="6500945"/>
                  <a:pt x="2977042" y="6503595"/>
                  <a:pt x="2977042" y="6506457"/>
                </a:cubicBezTo>
                <a:cubicBezTo>
                  <a:pt x="2977042" y="6509601"/>
                  <a:pt x="2977838" y="6512473"/>
                  <a:pt x="2979430" y="6515073"/>
                </a:cubicBezTo>
                <a:cubicBezTo>
                  <a:pt x="2981023" y="6517673"/>
                  <a:pt x="2983361" y="6519708"/>
                  <a:pt x="2986444" y="6521180"/>
                </a:cubicBezTo>
                <a:cubicBezTo>
                  <a:pt x="2989527" y="6522651"/>
                  <a:pt x="2995060" y="6524394"/>
                  <a:pt x="3003041" y="6526410"/>
                </a:cubicBezTo>
                <a:cubicBezTo>
                  <a:pt x="3008966" y="6527901"/>
                  <a:pt x="3012674" y="6529130"/>
                  <a:pt x="3014165" y="6530098"/>
                </a:cubicBezTo>
                <a:cubicBezTo>
                  <a:pt x="3016302" y="6531509"/>
                  <a:pt x="3017370" y="6533443"/>
                  <a:pt x="3017370" y="6535902"/>
                </a:cubicBezTo>
                <a:cubicBezTo>
                  <a:pt x="3017370" y="6538643"/>
                  <a:pt x="3016161" y="6541031"/>
                  <a:pt x="3013742" y="6543067"/>
                </a:cubicBezTo>
                <a:cubicBezTo>
                  <a:pt x="3011324" y="6545102"/>
                  <a:pt x="3007615" y="6546120"/>
                  <a:pt x="3002617" y="6546120"/>
                </a:cubicBezTo>
                <a:cubicBezTo>
                  <a:pt x="2997659" y="6546120"/>
                  <a:pt x="2993800" y="6544971"/>
                  <a:pt x="2991039" y="6542674"/>
                </a:cubicBezTo>
                <a:cubicBezTo>
                  <a:pt x="2988278" y="6540376"/>
                  <a:pt x="2986595" y="6537071"/>
                  <a:pt x="2985991" y="6532758"/>
                </a:cubicBezTo>
                <a:lnTo>
                  <a:pt x="2975228" y="6534451"/>
                </a:lnTo>
                <a:cubicBezTo>
                  <a:pt x="2976438" y="6541263"/>
                  <a:pt x="2979229" y="6546402"/>
                  <a:pt x="2983602" y="6549869"/>
                </a:cubicBezTo>
                <a:cubicBezTo>
                  <a:pt x="2987976" y="6553335"/>
                  <a:pt x="2994334" y="6555068"/>
                  <a:pt x="3002678" y="6555068"/>
                </a:cubicBezTo>
                <a:cubicBezTo>
                  <a:pt x="3007717" y="6555068"/>
                  <a:pt x="3012231" y="6554192"/>
                  <a:pt x="3016221" y="6552438"/>
                </a:cubicBezTo>
                <a:cubicBezTo>
                  <a:pt x="3020212" y="6550685"/>
                  <a:pt x="3023265" y="6548206"/>
                  <a:pt x="3025381" y="6545001"/>
                </a:cubicBezTo>
                <a:cubicBezTo>
                  <a:pt x="3027497" y="6541797"/>
                  <a:pt x="3028555" y="6538381"/>
                  <a:pt x="3028555" y="6534753"/>
                </a:cubicBezTo>
                <a:cubicBezTo>
                  <a:pt x="3028555" y="6531045"/>
                  <a:pt x="3027689" y="6527941"/>
                  <a:pt x="3025956" y="6525442"/>
                </a:cubicBezTo>
                <a:cubicBezTo>
                  <a:pt x="3024223" y="6522943"/>
                  <a:pt x="3021834" y="6521039"/>
                  <a:pt x="3018791" y="6519729"/>
                </a:cubicBezTo>
                <a:cubicBezTo>
                  <a:pt x="3015747" y="6518419"/>
                  <a:pt x="3010377" y="6516736"/>
                  <a:pt x="3002678" y="6514680"/>
                </a:cubicBezTo>
                <a:cubicBezTo>
                  <a:pt x="2997357" y="6513229"/>
                  <a:pt x="2994153" y="6512302"/>
                  <a:pt x="2993064" y="6511899"/>
                </a:cubicBezTo>
                <a:cubicBezTo>
                  <a:pt x="2991170" y="6511133"/>
                  <a:pt x="2989779" y="6510166"/>
                  <a:pt x="2988892" y="6508997"/>
                </a:cubicBezTo>
                <a:cubicBezTo>
                  <a:pt x="2988006" y="6507868"/>
                  <a:pt x="2987563" y="6506598"/>
                  <a:pt x="2987563" y="6505188"/>
                </a:cubicBezTo>
                <a:cubicBezTo>
                  <a:pt x="2987563" y="6502971"/>
                  <a:pt x="2988630" y="6501036"/>
                  <a:pt x="2990767" y="6499383"/>
                </a:cubicBezTo>
                <a:cubicBezTo>
                  <a:pt x="2992903" y="6497731"/>
                  <a:pt x="2996471" y="6496904"/>
                  <a:pt x="3001469" y="6496904"/>
                </a:cubicBezTo>
                <a:cubicBezTo>
                  <a:pt x="3005701" y="6496904"/>
                  <a:pt x="3008976" y="6497832"/>
                  <a:pt x="3011294" y="6499686"/>
                </a:cubicBezTo>
                <a:cubicBezTo>
                  <a:pt x="3013612" y="6501540"/>
                  <a:pt x="3015012" y="6504119"/>
                  <a:pt x="3015496" y="6507425"/>
                </a:cubicBezTo>
                <a:lnTo>
                  <a:pt x="3026137" y="6505974"/>
                </a:lnTo>
                <a:cubicBezTo>
                  <a:pt x="3025452" y="6501822"/>
                  <a:pt x="3024202" y="6498507"/>
                  <a:pt x="3022388" y="6496028"/>
                </a:cubicBezTo>
                <a:cubicBezTo>
                  <a:pt x="3020575" y="6493549"/>
                  <a:pt x="3017763" y="6491584"/>
                  <a:pt x="3013954" y="6490133"/>
                </a:cubicBezTo>
                <a:cubicBezTo>
                  <a:pt x="3010145" y="6488682"/>
                  <a:pt x="3005721" y="6487956"/>
                  <a:pt x="3000683" y="6487956"/>
                </a:cubicBezTo>
                <a:close/>
                <a:moveTo>
                  <a:pt x="2939268" y="6487956"/>
                </a:moveTo>
                <a:cubicBezTo>
                  <a:pt x="2930400" y="6487956"/>
                  <a:pt x="2923185" y="6490939"/>
                  <a:pt x="2917622" y="6496904"/>
                </a:cubicBezTo>
                <a:cubicBezTo>
                  <a:pt x="2912060" y="6502870"/>
                  <a:pt x="2909279" y="6511254"/>
                  <a:pt x="2909279" y="6522056"/>
                </a:cubicBezTo>
                <a:cubicBezTo>
                  <a:pt x="2909279" y="6532496"/>
                  <a:pt x="2912030" y="6540608"/>
                  <a:pt x="2917532" y="6546392"/>
                </a:cubicBezTo>
                <a:cubicBezTo>
                  <a:pt x="2923034" y="6552176"/>
                  <a:pt x="2930480" y="6555068"/>
                  <a:pt x="2939872" y="6555068"/>
                </a:cubicBezTo>
                <a:cubicBezTo>
                  <a:pt x="2947329" y="6555068"/>
                  <a:pt x="2953456" y="6553254"/>
                  <a:pt x="2958253" y="6549627"/>
                </a:cubicBezTo>
                <a:cubicBezTo>
                  <a:pt x="2963049" y="6545999"/>
                  <a:pt x="2966334" y="6540900"/>
                  <a:pt x="2968108" y="6534330"/>
                </a:cubicBezTo>
                <a:lnTo>
                  <a:pt x="2956862" y="6532939"/>
                </a:lnTo>
                <a:cubicBezTo>
                  <a:pt x="2955209" y="6537535"/>
                  <a:pt x="2952972" y="6540880"/>
                  <a:pt x="2950151" y="6542976"/>
                </a:cubicBezTo>
                <a:cubicBezTo>
                  <a:pt x="2947329" y="6545072"/>
                  <a:pt x="2943923" y="6546120"/>
                  <a:pt x="2939933" y="6546120"/>
                </a:cubicBezTo>
                <a:cubicBezTo>
                  <a:pt x="2934572" y="6546120"/>
                  <a:pt x="2930098" y="6544246"/>
                  <a:pt x="2926510" y="6540497"/>
                </a:cubicBezTo>
                <a:cubicBezTo>
                  <a:pt x="2922923" y="6536749"/>
                  <a:pt x="2920927" y="6531347"/>
                  <a:pt x="2920525" y="6524293"/>
                </a:cubicBezTo>
                <a:lnTo>
                  <a:pt x="2968410" y="6524293"/>
                </a:lnTo>
                <a:cubicBezTo>
                  <a:pt x="2968450" y="6523004"/>
                  <a:pt x="2968470" y="6522036"/>
                  <a:pt x="2968470" y="6521391"/>
                </a:cubicBezTo>
                <a:cubicBezTo>
                  <a:pt x="2968470" y="6510790"/>
                  <a:pt x="2965750" y="6502568"/>
                  <a:pt x="2960308" y="6496723"/>
                </a:cubicBezTo>
                <a:cubicBezTo>
                  <a:pt x="2954867" y="6490878"/>
                  <a:pt x="2947853" y="6487956"/>
                  <a:pt x="2939268" y="6487956"/>
                </a:cubicBezTo>
                <a:close/>
                <a:moveTo>
                  <a:pt x="2743507" y="6487956"/>
                </a:moveTo>
                <a:cubicBezTo>
                  <a:pt x="2740162" y="6487956"/>
                  <a:pt x="2737028" y="6488389"/>
                  <a:pt x="2734106" y="6489256"/>
                </a:cubicBezTo>
                <a:cubicBezTo>
                  <a:pt x="2731183" y="6490123"/>
                  <a:pt x="2728876" y="6491181"/>
                  <a:pt x="2727183" y="6492430"/>
                </a:cubicBezTo>
                <a:cubicBezTo>
                  <a:pt x="2724926" y="6494043"/>
                  <a:pt x="2723142" y="6496068"/>
                  <a:pt x="2721832" y="6498507"/>
                </a:cubicBezTo>
                <a:cubicBezTo>
                  <a:pt x="2720522" y="6500945"/>
                  <a:pt x="2719867" y="6503595"/>
                  <a:pt x="2719867" y="6506457"/>
                </a:cubicBezTo>
                <a:cubicBezTo>
                  <a:pt x="2719867" y="6509601"/>
                  <a:pt x="2720663" y="6512473"/>
                  <a:pt x="2722255" y="6515073"/>
                </a:cubicBezTo>
                <a:cubicBezTo>
                  <a:pt x="2723848" y="6517673"/>
                  <a:pt x="2726185" y="6519708"/>
                  <a:pt x="2729269" y="6521180"/>
                </a:cubicBezTo>
                <a:cubicBezTo>
                  <a:pt x="2732352" y="6522651"/>
                  <a:pt x="2737885" y="6524394"/>
                  <a:pt x="2745866" y="6526410"/>
                </a:cubicBezTo>
                <a:cubicBezTo>
                  <a:pt x="2751791" y="6527901"/>
                  <a:pt x="2755499" y="6529130"/>
                  <a:pt x="2756991" y="6530098"/>
                </a:cubicBezTo>
                <a:cubicBezTo>
                  <a:pt x="2759127" y="6531509"/>
                  <a:pt x="2760195" y="6533443"/>
                  <a:pt x="2760195" y="6535902"/>
                </a:cubicBezTo>
                <a:cubicBezTo>
                  <a:pt x="2760195" y="6538643"/>
                  <a:pt x="2758986" y="6541031"/>
                  <a:pt x="2756567" y="6543067"/>
                </a:cubicBezTo>
                <a:cubicBezTo>
                  <a:pt x="2754149" y="6545102"/>
                  <a:pt x="2750440" y="6546120"/>
                  <a:pt x="2745442" y="6546120"/>
                </a:cubicBezTo>
                <a:cubicBezTo>
                  <a:pt x="2740485" y="6546120"/>
                  <a:pt x="2736625" y="6544971"/>
                  <a:pt x="2733864" y="6542674"/>
                </a:cubicBezTo>
                <a:cubicBezTo>
                  <a:pt x="2731103" y="6540376"/>
                  <a:pt x="2729420" y="6537071"/>
                  <a:pt x="2728815" y="6532758"/>
                </a:cubicBezTo>
                <a:lnTo>
                  <a:pt x="2718053" y="6534451"/>
                </a:lnTo>
                <a:cubicBezTo>
                  <a:pt x="2719262" y="6541263"/>
                  <a:pt x="2722054" y="6546402"/>
                  <a:pt x="2726427" y="6549869"/>
                </a:cubicBezTo>
                <a:cubicBezTo>
                  <a:pt x="2730801" y="6553335"/>
                  <a:pt x="2737159" y="6555068"/>
                  <a:pt x="2745503" y="6555068"/>
                </a:cubicBezTo>
                <a:cubicBezTo>
                  <a:pt x="2750542" y="6555068"/>
                  <a:pt x="2755056" y="6554192"/>
                  <a:pt x="2759046" y="6552438"/>
                </a:cubicBezTo>
                <a:cubicBezTo>
                  <a:pt x="2763036" y="6550685"/>
                  <a:pt x="2766090" y="6548206"/>
                  <a:pt x="2768206" y="6545001"/>
                </a:cubicBezTo>
                <a:cubicBezTo>
                  <a:pt x="2770322" y="6541797"/>
                  <a:pt x="2771380" y="6538381"/>
                  <a:pt x="2771380" y="6534753"/>
                </a:cubicBezTo>
                <a:cubicBezTo>
                  <a:pt x="2771380" y="6531045"/>
                  <a:pt x="2770513" y="6527941"/>
                  <a:pt x="2768780" y="6525442"/>
                </a:cubicBezTo>
                <a:cubicBezTo>
                  <a:pt x="2767048" y="6522943"/>
                  <a:pt x="2764659" y="6521039"/>
                  <a:pt x="2761616" y="6519729"/>
                </a:cubicBezTo>
                <a:cubicBezTo>
                  <a:pt x="2758572" y="6518419"/>
                  <a:pt x="2753202" y="6516736"/>
                  <a:pt x="2745503" y="6514680"/>
                </a:cubicBezTo>
                <a:cubicBezTo>
                  <a:pt x="2740182" y="6513229"/>
                  <a:pt x="2736978" y="6512302"/>
                  <a:pt x="2735890" y="6511899"/>
                </a:cubicBezTo>
                <a:cubicBezTo>
                  <a:pt x="2733995" y="6511133"/>
                  <a:pt x="2732604" y="6510166"/>
                  <a:pt x="2731718" y="6508997"/>
                </a:cubicBezTo>
                <a:cubicBezTo>
                  <a:pt x="2730831" y="6507868"/>
                  <a:pt x="2730388" y="6506598"/>
                  <a:pt x="2730388" y="6505188"/>
                </a:cubicBezTo>
                <a:cubicBezTo>
                  <a:pt x="2730388" y="6502971"/>
                  <a:pt x="2731456" y="6501036"/>
                  <a:pt x="2733592" y="6499383"/>
                </a:cubicBezTo>
                <a:cubicBezTo>
                  <a:pt x="2735728" y="6497731"/>
                  <a:pt x="2739296" y="6496904"/>
                  <a:pt x="2744294" y="6496904"/>
                </a:cubicBezTo>
                <a:cubicBezTo>
                  <a:pt x="2748526" y="6496904"/>
                  <a:pt x="2751801" y="6497832"/>
                  <a:pt x="2754119" y="6499686"/>
                </a:cubicBezTo>
                <a:cubicBezTo>
                  <a:pt x="2756436" y="6501540"/>
                  <a:pt x="2757837" y="6504119"/>
                  <a:pt x="2758321" y="6507425"/>
                </a:cubicBezTo>
                <a:lnTo>
                  <a:pt x="2768962" y="6505974"/>
                </a:lnTo>
                <a:cubicBezTo>
                  <a:pt x="2768277" y="6501822"/>
                  <a:pt x="2767027" y="6498507"/>
                  <a:pt x="2765213" y="6496028"/>
                </a:cubicBezTo>
                <a:cubicBezTo>
                  <a:pt x="2763399" y="6493549"/>
                  <a:pt x="2760588" y="6491584"/>
                  <a:pt x="2756779" y="6490133"/>
                </a:cubicBezTo>
                <a:cubicBezTo>
                  <a:pt x="2752970" y="6488682"/>
                  <a:pt x="2748546" y="6487956"/>
                  <a:pt x="2743507" y="6487956"/>
                </a:cubicBezTo>
                <a:close/>
                <a:moveTo>
                  <a:pt x="2574597" y="6487956"/>
                </a:moveTo>
                <a:cubicBezTo>
                  <a:pt x="2568914" y="6487956"/>
                  <a:pt x="2563966" y="6489367"/>
                  <a:pt x="2559754" y="6492188"/>
                </a:cubicBezTo>
                <a:cubicBezTo>
                  <a:pt x="2555542" y="6495010"/>
                  <a:pt x="2552327" y="6499011"/>
                  <a:pt x="2550110" y="6504190"/>
                </a:cubicBezTo>
                <a:cubicBezTo>
                  <a:pt x="2547893" y="6509370"/>
                  <a:pt x="2546785" y="6515023"/>
                  <a:pt x="2546785" y="6521149"/>
                </a:cubicBezTo>
                <a:cubicBezTo>
                  <a:pt x="2546785" y="6530057"/>
                  <a:pt x="2549203" y="6537696"/>
                  <a:pt x="2554040" y="6544064"/>
                </a:cubicBezTo>
                <a:cubicBezTo>
                  <a:pt x="2558877" y="6550433"/>
                  <a:pt x="2565709" y="6553617"/>
                  <a:pt x="2574536" y="6553617"/>
                </a:cubicBezTo>
                <a:cubicBezTo>
                  <a:pt x="2581631" y="6553617"/>
                  <a:pt x="2587556" y="6550816"/>
                  <a:pt x="2592312" y="6545213"/>
                </a:cubicBezTo>
                <a:cubicBezTo>
                  <a:pt x="2592353" y="6552307"/>
                  <a:pt x="2592091" y="6556963"/>
                  <a:pt x="2591526" y="6559180"/>
                </a:cubicBezTo>
                <a:cubicBezTo>
                  <a:pt x="2590559" y="6562807"/>
                  <a:pt x="2588705" y="6565629"/>
                  <a:pt x="2585964" y="6567644"/>
                </a:cubicBezTo>
                <a:cubicBezTo>
                  <a:pt x="2583223" y="6569660"/>
                  <a:pt x="2579333" y="6570667"/>
                  <a:pt x="2574295" y="6570667"/>
                </a:cubicBezTo>
                <a:cubicBezTo>
                  <a:pt x="2569619" y="6570667"/>
                  <a:pt x="2565931" y="6569660"/>
                  <a:pt x="2563230" y="6567644"/>
                </a:cubicBezTo>
                <a:cubicBezTo>
                  <a:pt x="2561215" y="6566153"/>
                  <a:pt x="2559985" y="6563775"/>
                  <a:pt x="2559542" y="6560510"/>
                </a:cubicBezTo>
                <a:lnTo>
                  <a:pt x="2548961" y="6558938"/>
                </a:lnTo>
                <a:cubicBezTo>
                  <a:pt x="2548800" y="6565871"/>
                  <a:pt x="2551078" y="6571060"/>
                  <a:pt x="2555794" y="6574507"/>
                </a:cubicBezTo>
                <a:cubicBezTo>
                  <a:pt x="2560509" y="6577953"/>
                  <a:pt x="2566697" y="6579676"/>
                  <a:pt x="2574355" y="6579676"/>
                </a:cubicBezTo>
                <a:cubicBezTo>
                  <a:pt x="2580804" y="6579676"/>
                  <a:pt x="2586236" y="6578467"/>
                  <a:pt x="2590649" y="6576048"/>
                </a:cubicBezTo>
                <a:cubicBezTo>
                  <a:pt x="2595063" y="6573630"/>
                  <a:pt x="2598288" y="6570335"/>
                  <a:pt x="2600323" y="6566163"/>
                </a:cubicBezTo>
                <a:cubicBezTo>
                  <a:pt x="2602359" y="6561991"/>
                  <a:pt x="2603376" y="6554907"/>
                  <a:pt x="2603376" y="6544911"/>
                </a:cubicBezTo>
                <a:lnTo>
                  <a:pt x="2603376" y="6489407"/>
                </a:lnTo>
                <a:lnTo>
                  <a:pt x="2593340" y="6489407"/>
                </a:lnTo>
                <a:lnTo>
                  <a:pt x="2593340" y="6497146"/>
                </a:lnTo>
                <a:cubicBezTo>
                  <a:pt x="2588422" y="6491020"/>
                  <a:pt x="2582175" y="6487956"/>
                  <a:pt x="2574597" y="6487956"/>
                </a:cubicBezTo>
                <a:close/>
                <a:moveTo>
                  <a:pt x="1758954" y="6487956"/>
                </a:moveTo>
                <a:cubicBezTo>
                  <a:pt x="1753432" y="6487956"/>
                  <a:pt x="1748574" y="6488712"/>
                  <a:pt x="1744382" y="6490223"/>
                </a:cubicBezTo>
                <a:cubicBezTo>
                  <a:pt x="1740191" y="6491735"/>
                  <a:pt x="1736986" y="6493891"/>
                  <a:pt x="1734769" y="6496693"/>
                </a:cubicBezTo>
                <a:cubicBezTo>
                  <a:pt x="1732552" y="6499494"/>
                  <a:pt x="1730960" y="6503172"/>
                  <a:pt x="1729993" y="6507727"/>
                </a:cubicBezTo>
                <a:lnTo>
                  <a:pt x="1740634" y="6509178"/>
                </a:lnTo>
                <a:cubicBezTo>
                  <a:pt x="1741803" y="6504623"/>
                  <a:pt x="1743607" y="6501449"/>
                  <a:pt x="1746045" y="6499655"/>
                </a:cubicBezTo>
                <a:cubicBezTo>
                  <a:pt x="1748484" y="6497862"/>
                  <a:pt x="1752263" y="6496965"/>
                  <a:pt x="1757382" y="6496965"/>
                </a:cubicBezTo>
                <a:cubicBezTo>
                  <a:pt x="1762864" y="6496965"/>
                  <a:pt x="1766995" y="6498194"/>
                  <a:pt x="1769776" y="6500653"/>
                </a:cubicBezTo>
                <a:cubicBezTo>
                  <a:pt x="1771832" y="6502467"/>
                  <a:pt x="1772860" y="6505591"/>
                  <a:pt x="1772860" y="6510025"/>
                </a:cubicBezTo>
                <a:cubicBezTo>
                  <a:pt x="1772860" y="6510428"/>
                  <a:pt x="1772840" y="6511375"/>
                  <a:pt x="1772799" y="6512866"/>
                </a:cubicBezTo>
                <a:cubicBezTo>
                  <a:pt x="1768648" y="6514317"/>
                  <a:pt x="1762178" y="6515567"/>
                  <a:pt x="1753391" y="6516615"/>
                </a:cubicBezTo>
                <a:cubicBezTo>
                  <a:pt x="1749078" y="6517139"/>
                  <a:pt x="1745854" y="6517683"/>
                  <a:pt x="1743718" y="6518247"/>
                </a:cubicBezTo>
                <a:cubicBezTo>
                  <a:pt x="1740815" y="6519053"/>
                  <a:pt x="1738205" y="6520243"/>
                  <a:pt x="1735888" y="6521815"/>
                </a:cubicBezTo>
                <a:cubicBezTo>
                  <a:pt x="1733570" y="6523387"/>
                  <a:pt x="1731696" y="6525472"/>
                  <a:pt x="1730265" y="6528072"/>
                </a:cubicBezTo>
                <a:cubicBezTo>
                  <a:pt x="1728834" y="6530672"/>
                  <a:pt x="1728118" y="6533544"/>
                  <a:pt x="1728118" y="6536688"/>
                </a:cubicBezTo>
                <a:cubicBezTo>
                  <a:pt x="1728118" y="6542049"/>
                  <a:pt x="1730013" y="6546453"/>
                  <a:pt x="1733802" y="6549899"/>
                </a:cubicBezTo>
                <a:cubicBezTo>
                  <a:pt x="1737591" y="6553345"/>
                  <a:pt x="1743012" y="6555068"/>
                  <a:pt x="1750066" y="6555068"/>
                </a:cubicBezTo>
                <a:cubicBezTo>
                  <a:pt x="1754339" y="6555068"/>
                  <a:pt x="1758339" y="6554363"/>
                  <a:pt x="1762068" y="6552952"/>
                </a:cubicBezTo>
                <a:cubicBezTo>
                  <a:pt x="1765796" y="6551541"/>
                  <a:pt x="1769676" y="6549123"/>
                  <a:pt x="1773706" y="6545697"/>
                </a:cubicBezTo>
                <a:cubicBezTo>
                  <a:pt x="1774029" y="6548720"/>
                  <a:pt x="1774754" y="6551360"/>
                  <a:pt x="1775883" y="6553617"/>
                </a:cubicBezTo>
                <a:lnTo>
                  <a:pt x="1787250" y="6553617"/>
                </a:lnTo>
                <a:cubicBezTo>
                  <a:pt x="1785879" y="6551158"/>
                  <a:pt x="1784962" y="6548589"/>
                  <a:pt x="1784499" y="6545908"/>
                </a:cubicBezTo>
                <a:cubicBezTo>
                  <a:pt x="1784035" y="6543228"/>
                  <a:pt x="1783803" y="6536829"/>
                  <a:pt x="1783803" y="6526712"/>
                </a:cubicBezTo>
                <a:lnTo>
                  <a:pt x="1783803" y="6512201"/>
                </a:lnTo>
                <a:cubicBezTo>
                  <a:pt x="1783803" y="6507364"/>
                  <a:pt x="1783622" y="6504019"/>
                  <a:pt x="1783259" y="6502165"/>
                </a:cubicBezTo>
                <a:cubicBezTo>
                  <a:pt x="1782614" y="6499182"/>
                  <a:pt x="1781486" y="6496713"/>
                  <a:pt x="1779873" y="6494758"/>
                </a:cubicBezTo>
                <a:cubicBezTo>
                  <a:pt x="1778261" y="6492803"/>
                  <a:pt x="1775742" y="6491181"/>
                  <a:pt x="1772316" y="6489891"/>
                </a:cubicBezTo>
                <a:cubicBezTo>
                  <a:pt x="1768890" y="6488601"/>
                  <a:pt x="1764436" y="6487956"/>
                  <a:pt x="1758954" y="6487956"/>
                </a:cubicBezTo>
                <a:close/>
                <a:moveTo>
                  <a:pt x="1695362" y="6487956"/>
                </a:moveTo>
                <a:cubicBezTo>
                  <a:pt x="1686454" y="6487956"/>
                  <a:pt x="1679642" y="6491483"/>
                  <a:pt x="1674927" y="6498537"/>
                </a:cubicBezTo>
                <a:lnTo>
                  <a:pt x="1674927" y="6489407"/>
                </a:lnTo>
                <a:lnTo>
                  <a:pt x="1665132" y="6489407"/>
                </a:lnTo>
                <a:lnTo>
                  <a:pt x="1665132" y="6553617"/>
                </a:lnTo>
                <a:lnTo>
                  <a:pt x="1676015" y="6553617"/>
                </a:lnTo>
                <a:lnTo>
                  <a:pt x="1676015" y="6518550"/>
                </a:lnTo>
                <a:cubicBezTo>
                  <a:pt x="1676015" y="6510327"/>
                  <a:pt x="1677698" y="6504744"/>
                  <a:pt x="1681063" y="6501802"/>
                </a:cubicBezTo>
                <a:cubicBezTo>
                  <a:pt x="1684429" y="6498859"/>
                  <a:pt x="1688429" y="6497388"/>
                  <a:pt x="1693065" y="6497388"/>
                </a:cubicBezTo>
                <a:cubicBezTo>
                  <a:pt x="1695967" y="6497388"/>
                  <a:pt x="1698496" y="6498043"/>
                  <a:pt x="1700653" y="6499353"/>
                </a:cubicBezTo>
                <a:cubicBezTo>
                  <a:pt x="1702809" y="6500663"/>
                  <a:pt x="1704311" y="6502416"/>
                  <a:pt x="1705157" y="6504613"/>
                </a:cubicBezTo>
                <a:cubicBezTo>
                  <a:pt x="1706003" y="6506810"/>
                  <a:pt x="1706427" y="6510125"/>
                  <a:pt x="1706427" y="6514559"/>
                </a:cubicBezTo>
                <a:lnTo>
                  <a:pt x="1706427" y="6553617"/>
                </a:lnTo>
                <a:lnTo>
                  <a:pt x="1717310" y="6553617"/>
                </a:lnTo>
                <a:lnTo>
                  <a:pt x="1717310" y="6514136"/>
                </a:lnTo>
                <a:cubicBezTo>
                  <a:pt x="1717310" y="6509097"/>
                  <a:pt x="1717108" y="6505571"/>
                  <a:pt x="1716705" y="6503555"/>
                </a:cubicBezTo>
                <a:cubicBezTo>
                  <a:pt x="1716060" y="6500452"/>
                  <a:pt x="1714932" y="6497771"/>
                  <a:pt x="1713319" y="6495514"/>
                </a:cubicBezTo>
                <a:cubicBezTo>
                  <a:pt x="1711707" y="6493257"/>
                  <a:pt x="1709278" y="6491433"/>
                  <a:pt x="1706034" y="6490042"/>
                </a:cubicBezTo>
                <a:cubicBezTo>
                  <a:pt x="1702789" y="6488651"/>
                  <a:pt x="1699232" y="6487956"/>
                  <a:pt x="1695362" y="6487956"/>
                </a:cubicBezTo>
                <a:close/>
                <a:moveTo>
                  <a:pt x="1624515" y="6487956"/>
                </a:moveTo>
                <a:cubicBezTo>
                  <a:pt x="1616575" y="6487956"/>
                  <a:pt x="1609843" y="6490334"/>
                  <a:pt x="1604321" y="6495091"/>
                </a:cubicBezTo>
                <a:cubicBezTo>
                  <a:pt x="1597711" y="6500814"/>
                  <a:pt x="1594406" y="6509621"/>
                  <a:pt x="1594406" y="6521512"/>
                </a:cubicBezTo>
                <a:cubicBezTo>
                  <a:pt x="1594406" y="6532355"/>
                  <a:pt x="1597177" y="6540658"/>
                  <a:pt x="1602719" y="6546422"/>
                </a:cubicBezTo>
                <a:cubicBezTo>
                  <a:pt x="1608261" y="6552186"/>
                  <a:pt x="1615527" y="6555068"/>
                  <a:pt x="1624515" y="6555068"/>
                </a:cubicBezTo>
                <a:cubicBezTo>
                  <a:pt x="1630118" y="6555068"/>
                  <a:pt x="1635288" y="6553758"/>
                  <a:pt x="1640024" y="6551138"/>
                </a:cubicBezTo>
                <a:cubicBezTo>
                  <a:pt x="1644760" y="6548518"/>
                  <a:pt x="1648368" y="6544840"/>
                  <a:pt x="1650846" y="6540104"/>
                </a:cubicBezTo>
                <a:cubicBezTo>
                  <a:pt x="1653325" y="6535368"/>
                  <a:pt x="1654565" y="6528868"/>
                  <a:pt x="1654565" y="6520605"/>
                </a:cubicBezTo>
                <a:cubicBezTo>
                  <a:pt x="1654565" y="6510407"/>
                  <a:pt x="1651764" y="6502416"/>
                  <a:pt x="1646161" y="6496632"/>
                </a:cubicBezTo>
                <a:cubicBezTo>
                  <a:pt x="1640558" y="6490848"/>
                  <a:pt x="1633343" y="6487956"/>
                  <a:pt x="1624515" y="6487956"/>
                </a:cubicBezTo>
                <a:close/>
                <a:moveTo>
                  <a:pt x="1492254" y="6487956"/>
                </a:moveTo>
                <a:cubicBezTo>
                  <a:pt x="1486732" y="6487956"/>
                  <a:pt x="1481875" y="6488712"/>
                  <a:pt x="1477683" y="6490223"/>
                </a:cubicBezTo>
                <a:cubicBezTo>
                  <a:pt x="1473491" y="6491735"/>
                  <a:pt x="1470286" y="6493891"/>
                  <a:pt x="1468069" y="6496693"/>
                </a:cubicBezTo>
                <a:cubicBezTo>
                  <a:pt x="1465852" y="6499494"/>
                  <a:pt x="1464260" y="6503172"/>
                  <a:pt x="1463293" y="6507727"/>
                </a:cubicBezTo>
                <a:lnTo>
                  <a:pt x="1473934" y="6509178"/>
                </a:lnTo>
                <a:cubicBezTo>
                  <a:pt x="1475103" y="6504623"/>
                  <a:pt x="1476907" y="6501449"/>
                  <a:pt x="1479345" y="6499655"/>
                </a:cubicBezTo>
                <a:cubicBezTo>
                  <a:pt x="1481784" y="6497862"/>
                  <a:pt x="1485563" y="6496965"/>
                  <a:pt x="1490682" y="6496965"/>
                </a:cubicBezTo>
                <a:cubicBezTo>
                  <a:pt x="1496164" y="6496965"/>
                  <a:pt x="1500295" y="6498194"/>
                  <a:pt x="1503076" y="6500653"/>
                </a:cubicBezTo>
                <a:cubicBezTo>
                  <a:pt x="1505132" y="6502467"/>
                  <a:pt x="1506160" y="6505591"/>
                  <a:pt x="1506160" y="6510025"/>
                </a:cubicBezTo>
                <a:cubicBezTo>
                  <a:pt x="1506160" y="6510428"/>
                  <a:pt x="1506140" y="6511375"/>
                  <a:pt x="1506099" y="6512866"/>
                </a:cubicBezTo>
                <a:cubicBezTo>
                  <a:pt x="1501948" y="6514317"/>
                  <a:pt x="1495478" y="6515567"/>
                  <a:pt x="1486691" y="6516615"/>
                </a:cubicBezTo>
                <a:cubicBezTo>
                  <a:pt x="1482378" y="6517139"/>
                  <a:pt x="1479154" y="6517683"/>
                  <a:pt x="1477017" y="6518247"/>
                </a:cubicBezTo>
                <a:cubicBezTo>
                  <a:pt x="1474115" y="6519053"/>
                  <a:pt x="1471505" y="6520243"/>
                  <a:pt x="1469188" y="6521815"/>
                </a:cubicBezTo>
                <a:cubicBezTo>
                  <a:pt x="1466870" y="6523387"/>
                  <a:pt x="1464996" y="6525472"/>
                  <a:pt x="1463565" y="6528072"/>
                </a:cubicBezTo>
                <a:cubicBezTo>
                  <a:pt x="1462134" y="6530672"/>
                  <a:pt x="1461418" y="6533544"/>
                  <a:pt x="1461418" y="6536688"/>
                </a:cubicBezTo>
                <a:cubicBezTo>
                  <a:pt x="1461418" y="6542049"/>
                  <a:pt x="1463313" y="6546453"/>
                  <a:pt x="1467102" y="6549899"/>
                </a:cubicBezTo>
                <a:cubicBezTo>
                  <a:pt x="1470891" y="6553345"/>
                  <a:pt x="1476312" y="6555068"/>
                  <a:pt x="1483366" y="6555068"/>
                </a:cubicBezTo>
                <a:cubicBezTo>
                  <a:pt x="1487639" y="6555068"/>
                  <a:pt x="1491639" y="6554363"/>
                  <a:pt x="1495368" y="6552952"/>
                </a:cubicBezTo>
                <a:cubicBezTo>
                  <a:pt x="1499096" y="6551541"/>
                  <a:pt x="1502976" y="6549123"/>
                  <a:pt x="1507006" y="6545697"/>
                </a:cubicBezTo>
                <a:cubicBezTo>
                  <a:pt x="1507329" y="6548720"/>
                  <a:pt x="1508054" y="6551360"/>
                  <a:pt x="1509183" y="6553617"/>
                </a:cubicBezTo>
                <a:lnTo>
                  <a:pt x="1520550" y="6553617"/>
                </a:lnTo>
                <a:cubicBezTo>
                  <a:pt x="1519179" y="6551158"/>
                  <a:pt x="1518262" y="6548589"/>
                  <a:pt x="1517799" y="6545908"/>
                </a:cubicBezTo>
                <a:cubicBezTo>
                  <a:pt x="1517335" y="6543228"/>
                  <a:pt x="1517103" y="6536829"/>
                  <a:pt x="1517103" y="6526712"/>
                </a:cubicBezTo>
                <a:lnTo>
                  <a:pt x="1517103" y="6512201"/>
                </a:lnTo>
                <a:cubicBezTo>
                  <a:pt x="1517103" y="6507364"/>
                  <a:pt x="1516922" y="6504019"/>
                  <a:pt x="1516559" y="6502165"/>
                </a:cubicBezTo>
                <a:cubicBezTo>
                  <a:pt x="1515914" y="6499182"/>
                  <a:pt x="1514786" y="6496713"/>
                  <a:pt x="1513173" y="6494758"/>
                </a:cubicBezTo>
                <a:cubicBezTo>
                  <a:pt x="1511561" y="6492803"/>
                  <a:pt x="1509042" y="6491181"/>
                  <a:pt x="1505616" y="6489891"/>
                </a:cubicBezTo>
                <a:cubicBezTo>
                  <a:pt x="1502190" y="6488601"/>
                  <a:pt x="1497736" y="6487956"/>
                  <a:pt x="1492254" y="6487956"/>
                </a:cubicBezTo>
                <a:close/>
                <a:moveTo>
                  <a:pt x="1428662" y="6487956"/>
                </a:moveTo>
                <a:cubicBezTo>
                  <a:pt x="1419754" y="6487956"/>
                  <a:pt x="1412942" y="6491483"/>
                  <a:pt x="1408226" y="6498537"/>
                </a:cubicBezTo>
                <a:lnTo>
                  <a:pt x="1408226" y="6489407"/>
                </a:lnTo>
                <a:lnTo>
                  <a:pt x="1398432" y="6489407"/>
                </a:lnTo>
                <a:lnTo>
                  <a:pt x="1398432" y="6553617"/>
                </a:lnTo>
                <a:lnTo>
                  <a:pt x="1409315" y="6553617"/>
                </a:lnTo>
                <a:lnTo>
                  <a:pt x="1409315" y="6518550"/>
                </a:lnTo>
                <a:cubicBezTo>
                  <a:pt x="1409315" y="6510327"/>
                  <a:pt x="1410998" y="6504744"/>
                  <a:pt x="1414363" y="6501802"/>
                </a:cubicBezTo>
                <a:cubicBezTo>
                  <a:pt x="1417729" y="6498859"/>
                  <a:pt x="1421729" y="6497388"/>
                  <a:pt x="1426365" y="6497388"/>
                </a:cubicBezTo>
                <a:cubicBezTo>
                  <a:pt x="1429267" y="6497388"/>
                  <a:pt x="1431796" y="6498043"/>
                  <a:pt x="1433953" y="6499353"/>
                </a:cubicBezTo>
                <a:cubicBezTo>
                  <a:pt x="1436109" y="6500663"/>
                  <a:pt x="1437611" y="6502416"/>
                  <a:pt x="1438457" y="6504613"/>
                </a:cubicBezTo>
                <a:cubicBezTo>
                  <a:pt x="1439303" y="6506810"/>
                  <a:pt x="1439727" y="6510125"/>
                  <a:pt x="1439727" y="6514559"/>
                </a:cubicBezTo>
                <a:lnTo>
                  <a:pt x="1439727" y="6553617"/>
                </a:lnTo>
                <a:lnTo>
                  <a:pt x="1450610" y="6553617"/>
                </a:lnTo>
                <a:lnTo>
                  <a:pt x="1450610" y="6514136"/>
                </a:lnTo>
                <a:cubicBezTo>
                  <a:pt x="1450610" y="6509097"/>
                  <a:pt x="1450408" y="6505571"/>
                  <a:pt x="1450005" y="6503555"/>
                </a:cubicBezTo>
                <a:cubicBezTo>
                  <a:pt x="1449360" y="6500452"/>
                  <a:pt x="1448232" y="6497771"/>
                  <a:pt x="1446619" y="6495514"/>
                </a:cubicBezTo>
                <a:cubicBezTo>
                  <a:pt x="1445007" y="6493257"/>
                  <a:pt x="1442579" y="6491433"/>
                  <a:pt x="1439334" y="6490042"/>
                </a:cubicBezTo>
                <a:cubicBezTo>
                  <a:pt x="1436089" y="6488651"/>
                  <a:pt x="1432532" y="6487956"/>
                  <a:pt x="1428662" y="6487956"/>
                </a:cubicBezTo>
                <a:close/>
                <a:moveTo>
                  <a:pt x="1383912" y="6487956"/>
                </a:moveTo>
                <a:cubicBezTo>
                  <a:pt x="1381372" y="6487956"/>
                  <a:pt x="1379044" y="6488682"/>
                  <a:pt x="1376928" y="6490133"/>
                </a:cubicBezTo>
                <a:cubicBezTo>
                  <a:pt x="1374812" y="6491584"/>
                  <a:pt x="1372504" y="6494587"/>
                  <a:pt x="1370006" y="6499142"/>
                </a:cubicBezTo>
                <a:lnTo>
                  <a:pt x="1370006" y="6489407"/>
                </a:lnTo>
                <a:lnTo>
                  <a:pt x="1360211" y="6489407"/>
                </a:lnTo>
                <a:lnTo>
                  <a:pt x="1360211" y="6553617"/>
                </a:lnTo>
                <a:lnTo>
                  <a:pt x="1371094" y="6553617"/>
                </a:lnTo>
                <a:lnTo>
                  <a:pt x="1371094" y="6520001"/>
                </a:lnTo>
                <a:cubicBezTo>
                  <a:pt x="1371094" y="6515406"/>
                  <a:pt x="1371698" y="6511173"/>
                  <a:pt x="1372907" y="6507304"/>
                </a:cubicBezTo>
                <a:cubicBezTo>
                  <a:pt x="1373714" y="6504764"/>
                  <a:pt x="1375064" y="6502779"/>
                  <a:pt x="1376958" y="6501348"/>
                </a:cubicBezTo>
                <a:cubicBezTo>
                  <a:pt x="1378853" y="6499917"/>
                  <a:pt x="1380989" y="6499202"/>
                  <a:pt x="1383367" y="6499202"/>
                </a:cubicBezTo>
                <a:cubicBezTo>
                  <a:pt x="1386028" y="6499202"/>
                  <a:pt x="1388688" y="6499988"/>
                  <a:pt x="1391348" y="6501560"/>
                </a:cubicBezTo>
                <a:lnTo>
                  <a:pt x="1395097" y="6491463"/>
                </a:lnTo>
                <a:cubicBezTo>
                  <a:pt x="1391308" y="6489125"/>
                  <a:pt x="1387580" y="6487956"/>
                  <a:pt x="1383912" y="6487956"/>
                </a:cubicBezTo>
                <a:close/>
                <a:moveTo>
                  <a:pt x="1320018" y="6487956"/>
                </a:moveTo>
                <a:cubicBezTo>
                  <a:pt x="1311150" y="6487956"/>
                  <a:pt x="1303935" y="6490939"/>
                  <a:pt x="1298373" y="6496904"/>
                </a:cubicBezTo>
                <a:cubicBezTo>
                  <a:pt x="1292810" y="6502870"/>
                  <a:pt x="1290029" y="6511254"/>
                  <a:pt x="1290029" y="6522056"/>
                </a:cubicBezTo>
                <a:cubicBezTo>
                  <a:pt x="1290029" y="6532496"/>
                  <a:pt x="1292780" y="6540608"/>
                  <a:pt x="1298282" y="6546392"/>
                </a:cubicBezTo>
                <a:cubicBezTo>
                  <a:pt x="1303784" y="6552176"/>
                  <a:pt x="1311231" y="6555068"/>
                  <a:pt x="1320623" y="6555068"/>
                </a:cubicBezTo>
                <a:cubicBezTo>
                  <a:pt x="1328079" y="6555068"/>
                  <a:pt x="1334206" y="6553254"/>
                  <a:pt x="1339003" y="6549627"/>
                </a:cubicBezTo>
                <a:cubicBezTo>
                  <a:pt x="1343799" y="6545999"/>
                  <a:pt x="1347084" y="6540900"/>
                  <a:pt x="1348858" y="6534330"/>
                </a:cubicBezTo>
                <a:lnTo>
                  <a:pt x="1337612" y="6532939"/>
                </a:lnTo>
                <a:cubicBezTo>
                  <a:pt x="1335959" y="6537535"/>
                  <a:pt x="1333722" y="6540880"/>
                  <a:pt x="1330901" y="6542976"/>
                </a:cubicBezTo>
                <a:cubicBezTo>
                  <a:pt x="1328079" y="6545072"/>
                  <a:pt x="1324673" y="6546120"/>
                  <a:pt x="1320683" y="6546120"/>
                </a:cubicBezTo>
                <a:cubicBezTo>
                  <a:pt x="1315322" y="6546120"/>
                  <a:pt x="1310848" y="6544246"/>
                  <a:pt x="1307261" y="6540497"/>
                </a:cubicBezTo>
                <a:cubicBezTo>
                  <a:pt x="1303673" y="6536749"/>
                  <a:pt x="1301678" y="6531347"/>
                  <a:pt x="1301275" y="6524293"/>
                </a:cubicBezTo>
                <a:lnTo>
                  <a:pt x="1349160" y="6524293"/>
                </a:lnTo>
                <a:cubicBezTo>
                  <a:pt x="1349200" y="6523004"/>
                  <a:pt x="1349221" y="6522036"/>
                  <a:pt x="1349221" y="6521391"/>
                </a:cubicBezTo>
                <a:cubicBezTo>
                  <a:pt x="1349221" y="6510790"/>
                  <a:pt x="1346500" y="6502568"/>
                  <a:pt x="1341058" y="6496723"/>
                </a:cubicBezTo>
                <a:cubicBezTo>
                  <a:pt x="1335617" y="6490878"/>
                  <a:pt x="1328603" y="6487956"/>
                  <a:pt x="1320018" y="6487956"/>
                </a:cubicBezTo>
                <a:close/>
                <a:moveTo>
                  <a:pt x="1219112" y="6487956"/>
                </a:moveTo>
                <a:cubicBezTo>
                  <a:pt x="1210204" y="6487956"/>
                  <a:pt x="1203392" y="6491483"/>
                  <a:pt x="1198676" y="6498537"/>
                </a:cubicBezTo>
                <a:lnTo>
                  <a:pt x="1198676" y="6489407"/>
                </a:lnTo>
                <a:lnTo>
                  <a:pt x="1188881" y="6489407"/>
                </a:lnTo>
                <a:lnTo>
                  <a:pt x="1188881" y="6553617"/>
                </a:lnTo>
                <a:lnTo>
                  <a:pt x="1199765" y="6553617"/>
                </a:lnTo>
                <a:lnTo>
                  <a:pt x="1199765" y="6518550"/>
                </a:lnTo>
                <a:cubicBezTo>
                  <a:pt x="1199765" y="6510327"/>
                  <a:pt x="1201448" y="6504744"/>
                  <a:pt x="1204813" y="6501802"/>
                </a:cubicBezTo>
                <a:cubicBezTo>
                  <a:pt x="1208179" y="6498859"/>
                  <a:pt x="1212179" y="6497388"/>
                  <a:pt x="1216815" y="6497388"/>
                </a:cubicBezTo>
                <a:cubicBezTo>
                  <a:pt x="1219717" y="6497388"/>
                  <a:pt x="1222246" y="6498043"/>
                  <a:pt x="1224403" y="6499353"/>
                </a:cubicBezTo>
                <a:cubicBezTo>
                  <a:pt x="1226559" y="6500663"/>
                  <a:pt x="1228060" y="6502416"/>
                  <a:pt x="1228907" y="6504613"/>
                </a:cubicBezTo>
                <a:cubicBezTo>
                  <a:pt x="1229753" y="6506810"/>
                  <a:pt x="1230177" y="6510125"/>
                  <a:pt x="1230177" y="6514559"/>
                </a:cubicBezTo>
                <a:lnTo>
                  <a:pt x="1230177" y="6553617"/>
                </a:lnTo>
                <a:lnTo>
                  <a:pt x="1241060" y="6553617"/>
                </a:lnTo>
                <a:lnTo>
                  <a:pt x="1241060" y="6514136"/>
                </a:lnTo>
                <a:cubicBezTo>
                  <a:pt x="1241060" y="6509097"/>
                  <a:pt x="1240858" y="6505571"/>
                  <a:pt x="1240455" y="6503555"/>
                </a:cubicBezTo>
                <a:cubicBezTo>
                  <a:pt x="1239810" y="6500452"/>
                  <a:pt x="1238682" y="6497771"/>
                  <a:pt x="1237069" y="6495514"/>
                </a:cubicBezTo>
                <a:cubicBezTo>
                  <a:pt x="1235457" y="6493257"/>
                  <a:pt x="1233028" y="6491433"/>
                  <a:pt x="1229784" y="6490042"/>
                </a:cubicBezTo>
                <a:cubicBezTo>
                  <a:pt x="1226539" y="6488651"/>
                  <a:pt x="1222982" y="6487956"/>
                  <a:pt x="1219112" y="6487956"/>
                </a:cubicBezTo>
                <a:close/>
                <a:moveTo>
                  <a:pt x="1062843" y="6487956"/>
                </a:moveTo>
                <a:cubicBezTo>
                  <a:pt x="1053975" y="6487956"/>
                  <a:pt x="1046760" y="6490939"/>
                  <a:pt x="1041198" y="6496904"/>
                </a:cubicBezTo>
                <a:cubicBezTo>
                  <a:pt x="1035635" y="6502870"/>
                  <a:pt x="1032854" y="6511254"/>
                  <a:pt x="1032854" y="6522056"/>
                </a:cubicBezTo>
                <a:cubicBezTo>
                  <a:pt x="1032854" y="6532496"/>
                  <a:pt x="1035605" y="6540608"/>
                  <a:pt x="1041107" y="6546392"/>
                </a:cubicBezTo>
                <a:cubicBezTo>
                  <a:pt x="1046609" y="6552176"/>
                  <a:pt x="1054056" y="6555068"/>
                  <a:pt x="1063447" y="6555068"/>
                </a:cubicBezTo>
                <a:cubicBezTo>
                  <a:pt x="1070904" y="6555068"/>
                  <a:pt x="1077031" y="6553254"/>
                  <a:pt x="1081828" y="6549627"/>
                </a:cubicBezTo>
                <a:cubicBezTo>
                  <a:pt x="1086624" y="6545999"/>
                  <a:pt x="1089909" y="6540900"/>
                  <a:pt x="1091683" y="6534330"/>
                </a:cubicBezTo>
                <a:lnTo>
                  <a:pt x="1080437" y="6532939"/>
                </a:lnTo>
                <a:cubicBezTo>
                  <a:pt x="1078785" y="6537535"/>
                  <a:pt x="1076547" y="6540880"/>
                  <a:pt x="1073726" y="6542976"/>
                </a:cubicBezTo>
                <a:cubicBezTo>
                  <a:pt x="1070904" y="6545072"/>
                  <a:pt x="1067498" y="6546120"/>
                  <a:pt x="1063508" y="6546120"/>
                </a:cubicBezTo>
                <a:cubicBezTo>
                  <a:pt x="1058147" y="6546120"/>
                  <a:pt x="1053673" y="6544246"/>
                  <a:pt x="1050085" y="6540497"/>
                </a:cubicBezTo>
                <a:cubicBezTo>
                  <a:pt x="1046498" y="6536749"/>
                  <a:pt x="1044503" y="6531347"/>
                  <a:pt x="1044100" y="6524293"/>
                </a:cubicBezTo>
                <a:lnTo>
                  <a:pt x="1091985" y="6524293"/>
                </a:lnTo>
                <a:cubicBezTo>
                  <a:pt x="1092025" y="6523004"/>
                  <a:pt x="1092046" y="6522036"/>
                  <a:pt x="1092046" y="6521391"/>
                </a:cubicBezTo>
                <a:cubicBezTo>
                  <a:pt x="1092046" y="6510790"/>
                  <a:pt x="1089325" y="6502568"/>
                  <a:pt x="1083883" y="6496723"/>
                </a:cubicBezTo>
                <a:cubicBezTo>
                  <a:pt x="1078442" y="6490878"/>
                  <a:pt x="1071428" y="6487956"/>
                  <a:pt x="1062843" y="6487956"/>
                </a:cubicBezTo>
                <a:close/>
                <a:moveTo>
                  <a:pt x="1000037" y="6487956"/>
                </a:moveTo>
                <a:cubicBezTo>
                  <a:pt x="991129" y="6487956"/>
                  <a:pt x="984317" y="6491483"/>
                  <a:pt x="979601" y="6498537"/>
                </a:cubicBezTo>
                <a:lnTo>
                  <a:pt x="979601" y="6489407"/>
                </a:lnTo>
                <a:lnTo>
                  <a:pt x="969807" y="6489407"/>
                </a:lnTo>
                <a:lnTo>
                  <a:pt x="969807" y="6553617"/>
                </a:lnTo>
                <a:lnTo>
                  <a:pt x="980690" y="6553617"/>
                </a:lnTo>
                <a:lnTo>
                  <a:pt x="980690" y="6518550"/>
                </a:lnTo>
                <a:cubicBezTo>
                  <a:pt x="980690" y="6510327"/>
                  <a:pt x="982372" y="6504744"/>
                  <a:pt x="985738" y="6501802"/>
                </a:cubicBezTo>
                <a:cubicBezTo>
                  <a:pt x="989104" y="6498859"/>
                  <a:pt x="993104" y="6497388"/>
                  <a:pt x="997740" y="6497388"/>
                </a:cubicBezTo>
                <a:cubicBezTo>
                  <a:pt x="1000642" y="6497388"/>
                  <a:pt x="1003171" y="6498043"/>
                  <a:pt x="1005328" y="6499353"/>
                </a:cubicBezTo>
                <a:cubicBezTo>
                  <a:pt x="1007484" y="6500663"/>
                  <a:pt x="1008986" y="6502416"/>
                  <a:pt x="1009832" y="6504613"/>
                </a:cubicBezTo>
                <a:cubicBezTo>
                  <a:pt x="1010679" y="6506810"/>
                  <a:pt x="1011102" y="6510125"/>
                  <a:pt x="1011102" y="6514559"/>
                </a:cubicBezTo>
                <a:lnTo>
                  <a:pt x="1011102" y="6553617"/>
                </a:lnTo>
                <a:lnTo>
                  <a:pt x="1021985" y="6553617"/>
                </a:lnTo>
                <a:lnTo>
                  <a:pt x="1021985" y="6514136"/>
                </a:lnTo>
                <a:cubicBezTo>
                  <a:pt x="1021985" y="6509097"/>
                  <a:pt x="1021783" y="6505571"/>
                  <a:pt x="1021380" y="6503555"/>
                </a:cubicBezTo>
                <a:cubicBezTo>
                  <a:pt x="1020735" y="6500452"/>
                  <a:pt x="1019607" y="6497771"/>
                  <a:pt x="1017994" y="6495514"/>
                </a:cubicBezTo>
                <a:cubicBezTo>
                  <a:pt x="1016382" y="6493257"/>
                  <a:pt x="1013953" y="6491433"/>
                  <a:pt x="1010709" y="6490042"/>
                </a:cubicBezTo>
                <a:cubicBezTo>
                  <a:pt x="1007464" y="6488651"/>
                  <a:pt x="1003907" y="6487956"/>
                  <a:pt x="1000037" y="6487956"/>
                </a:cubicBezTo>
                <a:close/>
                <a:moveTo>
                  <a:pt x="872343" y="6487956"/>
                </a:moveTo>
                <a:cubicBezTo>
                  <a:pt x="863475" y="6487956"/>
                  <a:pt x="856260" y="6490939"/>
                  <a:pt x="850698" y="6496904"/>
                </a:cubicBezTo>
                <a:cubicBezTo>
                  <a:pt x="845135" y="6502870"/>
                  <a:pt x="842354" y="6511254"/>
                  <a:pt x="842354" y="6522056"/>
                </a:cubicBezTo>
                <a:cubicBezTo>
                  <a:pt x="842354" y="6532496"/>
                  <a:pt x="845105" y="6540608"/>
                  <a:pt x="850607" y="6546392"/>
                </a:cubicBezTo>
                <a:cubicBezTo>
                  <a:pt x="856109" y="6552176"/>
                  <a:pt x="863556" y="6555068"/>
                  <a:pt x="872947" y="6555068"/>
                </a:cubicBezTo>
                <a:cubicBezTo>
                  <a:pt x="880404" y="6555068"/>
                  <a:pt x="886531" y="6553254"/>
                  <a:pt x="891328" y="6549627"/>
                </a:cubicBezTo>
                <a:cubicBezTo>
                  <a:pt x="896124" y="6545999"/>
                  <a:pt x="899409" y="6540900"/>
                  <a:pt x="901183" y="6534330"/>
                </a:cubicBezTo>
                <a:lnTo>
                  <a:pt x="889937" y="6532939"/>
                </a:lnTo>
                <a:cubicBezTo>
                  <a:pt x="888284" y="6537535"/>
                  <a:pt x="886047" y="6540880"/>
                  <a:pt x="883226" y="6542976"/>
                </a:cubicBezTo>
                <a:cubicBezTo>
                  <a:pt x="880404" y="6545072"/>
                  <a:pt x="876998" y="6546120"/>
                  <a:pt x="873008" y="6546120"/>
                </a:cubicBezTo>
                <a:cubicBezTo>
                  <a:pt x="867647" y="6546120"/>
                  <a:pt x="863173" y="6544246"/>
                  <a:pt x="859585" y="6540497"/>
                </a:cubicBezTo>
                <a:cubicBezTo>
                  <a:pt x="855998" y="6536749"/>
                  <a:pt x="854003" y="6531347"/>
                  <a:pt x="853600" y="6524293"/>
                </a:cubicBezTo>
                <a:lnTo>
                  <a:pt x="901485" y="6524293"/>
                </a:lnTo>
                <a:cubicBezTo>
                  <a:pt x="901525" y="6523004"/>
                  <a:pt x="901546" y="6522036"/>
                  <a:pt x="901546" y="6521391"/>
                </a:cubicBezTo>
                <a:cubicBezTo>
                  <a:pt x="901546" y="6510790"/>
                  <a:pt x="898825" y="6502568"/>
                  <a:pt x="893383" y="6496723"/>
                </a:cubicBezTo>
                <a:cubicBezTo>
                  <a:pt x="887942" y="6490878"/>
                  <a:pt x="880928" y="6487956"/>
                  <a:pt x="872343" y="6487956"/>
                </a:cubicBezTo>
                <a:close/>
                <a:moveTo>
                  <a:pt x="802947" y="6487956"/>
                </a:moveTo>
                <a:cubicBezTo>
                  <a:pt x="797264" y="6487956"/>
                  <a:pt x="792316" y="6489367"/>
                  <a:pt x="788104" y="6492188"/>
                </a:cubicBezTo>
                <a:cubicBezTo>
                  <a:pt x="783892" y="6495010"/>
                  <a:pt x="780677" y="6499011"/>
                  <a:pt x="778460" y="6504190"/>
                </a:cubicBezTo>
                <a:cubicBezTo>
                  <a:pt x="776243" y="6509370"/>
                  <a:pt x="775135" y="6515023"/>
                  <a:pt x="775135" y="6521149"/>
                </a:cubicBezTo>
                <a:cubicBezTo>
                  <a:pt x="775135" y="6530057"/>
                  <a:pt x="777553" y="6537696"/>
                  <a:pt x="782390" y="6544064"/>
                </a:cubicBezTo>
                <a:cubicBezTo>
                  <a:pt x="787227" y="6550433"/>
                  <a:pt x="794059" y="6553617"/>
                  <a:pt x="802886" y="6553617"/>
                </a:cubicBezTo>
                <a:cubicBezTo>
                  <a:pt x="809981" y="6553617"/>
                  <a:pt x="815906" y="6550816"/>
                  <a:pt x="820662" y="6545213"/>
                </a:cubicBezTo>
                <a:cubicBezTo>
                  <a:pt x="820702" y="6552307"/>
                  <a:pt x="820440" y="6556963"/>
                  <a:pt x="819876" y="6559180"/>
                </a:cubicBezTo>
                <a:cubicBezTo>
                  <a:pt x="818909" y="6562807"/>
                  <a:pt x="817055" y="6565629"/>
                  <a:pt x="814314" y="6567644"/>
                </a:cubicBezTo>
                <a:cubicBezTo>
                  <a:pt x="811573" y="6569660"/>
                  <a:pt x="807683" y="6570667"/>
                  <a:pt x="802645" y="6570667"/>
                </a:cubicBezTo>
                <a:cubicBezTo>
                  <a:pt x="797969" y="6570667"/>
                  <a:pt x="794281" y="6569660"/>
                  <a:pt x="791580" y="6567644"/>
                </a:cubicBezTo>
                <a:cubicBezTo>
                  <a:pt x="789565" y="6566153"/>
                  <a:pt x="788335" y="6563775"/>
                  <a:pt x="787892" y="6560510"/>
                </a:cubicBezTo>
                <a:lnTo>
                  <a:pt x="777311" y="6558938"/>
                </a:lnTo>
                <a:cubicBezTo>
                  <a:pt x="777150" y="6565871"/>
                  <a:pt x="779427" y="6571060"/>
                  <a:pt x="784143" y="6574507"/>
                </a:cubicBezTo>
                <a:cubicBezTo>
                  <a:pt x="788859" y="6577953"/>
                  <a:pt x="795047" y="6579676"/>
                  <a:pt x="802705" y="6579676"/>
                </a:cubicBezTo>
                <a:cubicBezTo>
                  <a:pt x="809154" y="6579676"/>
                  <a:pt x="814586" y="6578467"/>
                  <a:pt x="819000" y="6576048"/>
                </a:cubicBezTo>
                <a:cubicBezTo>
                  <a:pt x="823413" y="6573630"/>
                  <a:pt x="826638" y="6570335"/>
                  <a:pt x="828673" y="6566163"/>
                </a:cubicBezTo>
                <a:cubicBezTo>
                  <a:pt x="830709" y="6561991"/>
                  <a:pt x="831727" y="6554907"/>
                  <a:pt x="831727" y="6544911"/>
                </a:cubicBezTo>
                <a:lnTo>
                  <a:pt x="831727" y="6489407"/>
                </a:lnTo>
                <a:lnTo>
                  <a:pt x="821690" y="6489407"/>
                </a:lnTo>
                <a:lnTo>
                  <a:pt x="821690" y="6497146"/>
                </a:lnTo>
                <a:cubicBezTo>
                  <a:pt x="816773" y="6491020"/>
                  <a:pt x="810525" y="6487956"/>
                  <a:pt x="802947" y="6487956"/>
                </a:cubicBezTo>
                <a:close/>
                <a:moveTo>
                  <a:pt x="2840483" y="6474776"/>
                </a:moveTo>
                <a:lnTo>
                  <a:pt x="2868537" y="6474776"/>
                </a:lnTo>
                <a:cubicBezTo>
                  <a:pt x="2875108" y="6474776"/>
                  <a:pt x="2879914" y="6476126"/>
                  <a:pt x="2882957" y="6478826"/>
                </a:cubicBezTo>
                <a:cubicBezTo>
                  <a:pt x="2886000" y="6481527"/>
                  <a:pt x="2887522" y="6484973"/>
                  <a:pt x="2887522" y="6489165"/>
                </a:cubicBezTo>
                <a:cubicBezTo>
                  <a:pt x="2887522" y="6492027"/>
                  <a:pt x="2886736" y="6494677"/>
                  <a:pt x="2885164" y="6497116"/>
                </a:cubicBezTo>
                <a:cubicBezTo>
                  <a:pt x="2883592" y="6499555"/>
                  <a:pt x="2881295" y="6501328"/>
                  <a:pt x="2878271" y="6502437"/>
                </a:cubicBezTo>
                <a:cubicBezTo>
                  <a:pt x="2875248" y="6503545"/>
                  <a:pt x="2871056" y="6504099"/>
                  <a:pt x="2865695" y="6504099"/>
                </a:cubicBezTo>
                <a:lnTo>
                  <a:pt x="2840483" y="6504099"/>
                </a:lnTo>
                <a:close/>
                <a:moveTo>
                  <a:pt x="2449958" y="6474776"/>
                </a:moveTo>
                <a:lnTo>
                  <a:pt x="2478012" y="6474776"/>
                </a:lnTo>
                <a:cubicBezTo>
                  <a:pt x="2484582" y="6474776"/>
                  <a:pt x="2489389" y="6476126"/>
                  <a:pt x="2492432" y="6478826"/>
                </a:cubicBezTo>
                <a:cubicBezTo>
                  <a:pt x="2495475" y="6481527"/>
                  <a:pt x="2496997" y="6484973"/>
                  <a:pt x="2496997" y="6489165"/>
                </a:cubicBezTo>
                <a:cubicBezTo>
                  <a:pt x="2496997" y="6492027"/>
                  <a:pt x="2496211" y="6494677"/>
                  <a:pt x="2494639" y="6497116"/>
                </a:cubicBezTo>
                <a:cubicBezTo>
                  <a:pt x="2493067" y="6499555"/>
                  <a:pt x="2490769" y="6501328"/>
                  <a:pt x="2487746" y="6502437"/>
                </a:cubicBezTo>
                <a:cubicBezTo>
                  <a:pt x="2484724" y="6503545"/>
                  <a:pt x="2480531" y="6504099"/>
                  <a:pt x="2475171" y="6504099"/>
                </a:cubicBezTo>
                <a:lnTo>
                  <a:pt x="2449958" y="6504099"/>
                </a:lnTo>
                <a:close/>
                <a:moveTo>
                  <a:pt x="611633" y="6474776"/>
                </a:moveTo>
                <a:lnTo>
                  <a:pt x="639687" y="6474776"/>
                </a:lnTo>
                <a:cubicBezTo>
                  <a:pt x="646257" y="6474776"/>
                  <a:pt x="651064" y="6476126"/>
                  <a:pt x="654107" y="6478826"/>
                </a:cubicBezTo>
                <a:cubicBezTo>
                  <a:pt x="657151" y="6481527"/>
                  <a:pt x="658672" y="6484973"/>
                  <a:pt x="658672" y="6489165"/>
                </a:cubicBezTo>
                <a:cubicBezTo>
                  <a:pt x="658672" y="6492027"/>
                  <a:pt x="657886" y="6494677"/>
                  <a:pt x="656314" y="6497116"/>
                </a:cubicBezTo>
                <a:cubicBezTo>
                  <a:pt x="654742" y="6499555"/>
                  <a:pt x="652445" y="6501328"/>
                  <a:pt x="649422" y="6502437"/>
                </a:cubicBezTo>
                <a:cubicBezTo>
                  <a:pt x="646398" y="6503545"/>
                  <a:pt x="642206" y="6504099"/>
                  <a:pt x="636845" y="6504099"/>
                </a:cubicBezTo>
                <a:lnTo>
                  <a:pt x="611633" y="6504099"/>
                </a:lnTo>
                <a:close/>
                <a:moveTo>
                  <a:pt x="2287424" y="6474292"/>
                </a:moveTo>
                <a:cubicBezTo>
                  <a:pt x="2288794" y="6479088"/>
                  <a:pt x="2290890" y="6485215"/>
                  <a:pt x="2293712" y="6492672"/>
                </a:cubicBezTo>
                <a:lnTo>
                  <a:pt x="2302962" y="6517219"/>
                </a:lnTo>
                <a:lnTo>
                  <a:pt x="2272913" y="6517219"/>
                </a:lnTo>
                <a:lnTo>
                  <a:pt x="2282647" y="6491221"/>
                </a:lnTo>
                <a:cubicBezTo>
                  <a:pt x="2284703" y="6485618"/>
                  <a:pt x="2286295" y="6479975"/>
                  <a:pt x="2287424" y="6474292"/>
                </a:cubicBezTo>
                <a:close/>
                <a:moveTo>
                  <a:pt x="376438" y="6473627"/>
                </a:moveTo>
                <a:cubicBezTo>
                  <a:pt x="381517" y="6473627"/>
                  <a:pt x="385759" y="6476025"/>
                  <a:pt x="389165" y="6480822"/>
                </a:cubicBezTo>
                <a:cubicBezTo>
                  <a:pt x="392571" y="6485618"/>
                  <a:pt x="394274" y="6495312"/>
                  <a:pt x="394274" y="6509904"/>
                </a:cubicBezTo>
                <a:cubicBezTo>
                  <a:pt x="394274" y="6524414"/>
                  <a:pt x="392571" y="6534088"/>
                  <a:pt x="389165" y="6538925"/>
                </a:cubicBezTo>
                <a:cubicBezTo>
                  <a:pt x="385759" y="6543762"/>
                  <a:pt x="381557" y="6546180"/>
                  <a:pt x="376559" y="6546180"/>
                </a:cubicBezTo>
                <a:cubicBezTo>
                  <a:pt x="371561" y="6546180"/>
                  <a:pt x="367359" y="6543772"/>
                  <a:pt x="363953" y="6538955"/>
                </a:cubicBezTo>
                <a:cubicBezTo>
                  <a:pt x="360547" y="6534139"/>
                  <a:pt x="358844" y="6524455"/>
                  <a:pt x="358844" y="6509904"/>
                </a:cubicBezTo>
                <a:cubicBezTo>
                  <a:pt x="358844" y="6495353"/>
                  <a:pt x="360718" y="6485376"/>
                  <a:pt x="364467" y="6479975"/>
                </a:cubicBezTo>
                <a:cubicBezTo>
                  <a:pt x="367449" y="6475743"/>
                  <a:pt x="371440" y="6473627"/>
                  <a:pt x="376438" y="6473627"/>
                </a:cubicBezTo>
                <a:close/>
                <a:moveTo>
                  <a:pt x="3963949" y="6466976"/>
                </a:moveTo>
                <a:lnTo>
                  <a:pt x="3953127" y="6473506"/>
                </a:lnTo>
                <a:lnTo>
                  <a:pt x="3953127" y="6489407"/>
                </a:lnTo>
                <a:lnTo>
                  <a:pt x="3945146" y="6489407"/>
                </a:lnTo>
                <a:lnTo>
                  <a:pt x="3945146" y="6497872"/>
                </a:lnTo>
                <a:lnTo>
                  <a:pt x="3953127" y="6497872"/>
                </a:lnTo>
                <a:lnTo>
                  <a:pt x="3953127" y="6534814"/>
                </a:lnTo>
                <a:cubicBezTo>
                  <a:pt x="3953127" y="6541344"/>
                  <a:pt x="3953570" y="6545626"/>
                  <a:pt x="3954457" y="6547662"/>
                </a:cubicBezTo>
                <a:cubicBezTo>
                  <a:pt x="3955344" y="6549697"/>
                  <a:pt x="3956875" y="6551340"/>
                  <a:pt x="3959052" y="6552589"/>
                </a:cubicBezTo>
                <a:cubicBezTo>
                  <a:pt x="3961228" y="6553839"/>
                  <a:pt x="3964292" y="6554464"/>
                  <a:pt x="3968242" y="6554464"/>
                </a:cubicBezTo>
                <a:cubicBezTo>
                  <a:pt x="3970660" y="6554464"/>
                  <a:pt x="3973402" y="6554141"/>
                  <a:pt x="3976465" y="6553496"/>
                </a:cubicBezTo>
                <a:lnTo>
                  <a:pt x="3974893" y="6543883"/>
                </a:lnTo>
                <a:cubicBezTo>
                  <a:pt x="3972918" y="6544165"/>
                  <a:pt x="3971326" y="6544306"/>
                  <a:pt x="3970117" y="6544306"/>
                </a:cubicBezTo>
                <a:cubicBezTo>
                  <a:pt x="3968504" y="6544306"/>
                  <a:pt x="3967265" y="6544044"/>
                  <a:pt x="3966398" y="6543520"/>
                </a:cubicBezTo>
                <a:cubicBezTo>
                  <a:pt x="3965531" y="6542996"/>
                  <a:pt x="3964907" y="6542291"/>
                  <a:pt x="3964524" y="6541404"/>
                </a:cubicBezTo>
                <a:cubicBezTo>
                  <a:pt x="3964141" y="6540517"/>
                  <a:pt x="3963949" y="6538522"/>
                  <a:pt x="3963949" y="6535418"/>
                </a:cubicBezTo>
                <a:lnTo>
                  <a:pt x="3963949" y="6497872"/>
                </a:lnTo>
                <a:lnTo>
                  <a:pt x="3974893" y="6497872"/>
                </a:lnTo>
                <a:lnTo>
                  <a:pt x="3974893" y="6489407"/>
                </a:lnTo>
                <a:lnTo>
                  <a:pt x="3963949" y="6489407"/>
                </a:lnTo>
                <a:close/>
                <a:moveTo>
                  <a:pt x="2697124" y="6466976"/>
                </a:moveTo>
                <a:lnTo>
                  <a:pt x="2686302" y="6473506"/>
                </a:lnTo>
                <a:lnTo>
                  <a:pt x="2686302" y="6489407"/>
                </a:lnTo>
                <a:lnTo>
                  <a:pt x="2678321" y="6489407"/>
                </a:lnTo>
                <a:lnTo>
                  <a:pt x="2678321" y="6497872"/>
                </a:lnTo>
                <a:lnTo>
                  <a:pt x="2686302" y="6497872"/>
                </a:lnTo>
                <a:lnTo>
                  <a:pt x="2686302" y="6534814"/>
                </a:lnTo>
                <a:cubicBezTo>
                  <a:pt x="2686302" y="6541344"/>
                  <a:pt x="2686745" y="6545626"/>
                  <a:pt x="2687632" y="6547662"/>
                </a:cubicBezTo>
                <a:cubicBezTo>
                  <a:pt x="2688519" y="6549697"/>
                  <a:pt x="2690051" y="6551340"/>
                  <a:pt x="2692227" y="6552589"/>
                </a:cubicBezTo>
                <a:cubicBezTo>
                  <a:pt x="2694404" y="6553839"/>
                  <a:pt x="2697467" y="6554464"/>
                  <a:pt x="2701417" y="6554464"/>
                </a:cubicBezTo>
                <a:cubicBezTo>
                  <a:pt x="2703835" y="6554464"/>
                  <a:pt x="2706577" y="6554141"/>
                  <a:pt x="2709640" y="6553496"/>
                </a:cubicBezTo>
                <a:lnTo>
                  <a:pt x="2708068" y="6543883"/>
                </a:lnTo>
                <a:cubicBezTo>
                  <a:pt x="2706093" y="6544165"/>
                  <a:pt x="2704501" y="6544306"/>
                  <a:pt x="2703292" y="6544306"/>
                </a:cubicBezTo>
                <a:cubicBezTo>
                  <a:pt x="2701679" y="6544306"/>
                  <a:pt x="2700440" y="6544044"/>
                  <a:pt x="2699573" y="6543520"/>
                </a:cubicBezTo>
                <a:cubicBezTo>
                  <a:pt x="2698706" y="6542996"/>
                  <a:pt x="2698082" y="6542291"/>
                  <a:pt x="2697699" y="6541404"/>
                </a:cubicBezTo>
                <a:cubicBezTo>
                  <a:pt x="2697316" y="6540517"/>
                  <a:pt x="2697124" y="6538522"/>
                  <a:pt x="2697124" y="6535418"/>
                </a:cubicBezTo>
                <a:lnTo>
                  <a:pt x="2697124" y="6497872"/>
                </a:lnTo>
                <a:lnTo>
                  <a:pt x="2708068" y="6497872"/>
                </a:lnTo>
                <a:lnTo>
                  <a:pt x="2708068" y="6489407"/>
                </a:lnTo>
                <a:lnTo>
                  <a:pt x="2697124" y="6489407"/>
                </a:lnTo>
                <a:close/>
                <a:moveTo>
                  <a:pt x="1544599" y="6466976"/>
                </a:moveTo>
                <a:lnTo>
                  <a:pt x="1533777" y="6473506"/>
                </a:lnTo>
                <a:lnTo>
                  <a:pt x="1533777" y="6489407"/>
                </a:lnTo>
                <a:lnTo>
                  <a:pt x="1525796" y="6489407"/>
                </a:lnTo>
                <a:lnTo>
                  <a:pt x="1525796" y="6497872"/>
                </a:lnTo>
                <a:lnTo>
                  <a:pt x="1533777" y="6497872"/>
                </a:lnTo>
                <a:lnTo>
                  <a:pt x="1533777" y="6534814"/>
                </a:lnTo>
                <a:cubicBezTo>
                  <a:pt x="1533777" y="6541344"/>
                  <a:pt x="1534220" y="6545626"/>
                  <a:pt x="1535107" y="6547662"/>
                </a:cubicBezTo>
                <a:cubicBezTo>
                  <a:pt x="1535994" y="6549697"/>
                  <a:pt x="1537525" y="6551340"/>
                  <a:pt x="1539702" y="6552589"/>
                </a:cubicBezTo>
                <a:cubicBezTo>
                  <a:pt x="1541878" y="6553839"/>
                  <a:pt x="1544942" y="6554464"/>
                  <a:pt x="1548892" y="6554464"/>
                </a:cubicBezTo>
                <a:cubicBezTo>
                  <a:pt x="1551311" y="6554464"/>
                  <a:pt x="1554051" y="6554141"/>
                  <a:pt x="1557115" y="6553496"/>
                </a:cubicBezTo>
                <a:lnTo>
                  <a:pt x="1555543" y="6543883"/>
                </a:lnTo>
                <a:cubicBezTo>
                  <a:pt x="1553568" y="6544165"/>
                  <a:pt x="1551976" y="6544306"/>
                  <a:pt x="1550766" y="6544306"/>
                </a:cubicBezTo>
                <a:cubicBezTo>
                  <a:pt x="1549154" y="6544306"/>
                  <a:pt x="1547915" y="6544044"/>
                  <a:pt x="1547048" y="6543520"/>
                </a:cubicBezTo>
                <a:cubicBezTo>
                  <a:pt x="1546182" y="6542996"/>
                  <a:pt x="1545557" y="6542291"/>
                  <a:pt x="1545174" y="6541404"/>
                </a:cubicBezTo>
                <a:cubicBezTo>
                  <a:pt x="1544791" y="6540517"/>
                  <a:pt x="1544599" y="6538522"/>
                  <a:pt x="1544599" y="6535418"/>
                </a:cubicBezTo>
                <a:lnTo>
                  <a:pt x="1544599" y="6497872"/>
                </a:lnTo>
                <a:lnTo>
                  <a:pt x="1555543" y="6497872"/>
                </a:lnTo>
                <a:lnTo>
                  <a:pt x="1555543" y="6489407"/>
                </a:lnTo>
                <a:lnTo>
                  <a:pt x="1544599" y="6489407"/>
                </a:lnTo>
                <a:close/>
                <a:moveTo>
                  <a:pt x="1268374" y="6466976"/>
                </a:moveTo>
                <a:lnTo>
                  <a:pt x="1257552" y="6473506"/>
                </a:lnTo>
                <a:lnTo>
                  <a:pt x="1257552" y="6489407"/>
                </a:lnTo>
                <a:lnTo>
                  <a:pt x="1249571" y="6489407"/>
                </a:lnTo>
                <a:lnTo>
                  <a:pt x="1249571" y="6497872"/>
                </a:lnTo>
                <a:lnTo>
                  <a:pt x="1257552" y="6497872"/>
                </a:lnTo>
                <a:lnTo>
                  <a:pt x="1257552" y="6534814"/>
                </a:lnTo>
                <a:cubicBezTo>
                  <a:pt x="1257552" y="6541344"/>
                  <a:pt x="1257995" y="6545626"/>
                  <a:pt x="1258882" y="6547662"/>
                </a:cubicBezTo>
                <a:cubicBezTo>
                  <a:pt x="1259769" y="6549697"/>
                  <a:pt x="1261300" y="6551340"/>
                  <a:pt x="1263477" y="6552589"/>
                </a:cubicBezTo>
                <a:cubicBezTo>
                  <a:pt x="1265654" y="6553839"/>
                  <a:pt x="1268717" y="6554464"/>
                  <a:pt x="1272667" y="6554464"/>
                </a:cubicBezTo>
                <a:cubicBezTo>
                  <a:pt x="1275086" y="6554464"/>
                  <a:pt x="1277827" y="6554141"/>
                  <a:pt x="1280890" y="6553496"/>
                </a:cubicBezTo>
                <a:lnTo>
                  <a:pt x="1279318" y="6543883"/>
                </a:lnTo>
                <a:cubicBezTo>
                  <a:pt x="1277343" y="6544165"/>
                  <a:pt x="1275751" y="6544306"/>
                  <a:pt x="1274541" y="6544306"/>
                </a:cubicBezTo>
                <a:cubicBezTo>
                  <a:pt x="1272929" y="6544306"/>
                  <a:pt x="1271690" y="6544044"/>
                  <a:pt x="1270823" y="6543520"/>
                </a:cubicBezTo>
                <a:cubicBezTo>
                  <a:pt x="1269957" y="6542996"/>
                  <a:pt x="1269332" y="6542291"/>
                  <a:pt x="1268949" y="6541404"/>
                </a:cubicBezTo>
                <a:cubicBezTo>
                  <a:pt x="1268566" y="6540517"/>
                  <a:pt x="1268374" y="6538522"/>
                  <a:pt x="1268374" y="6535418"/>
                </a:cubicBezTo>
                <a:lnTo>
                  <a:pt x="1268374" y="6497872"/>
                </a:lnTo>
                <a:lnTo>
                  <a:pt x="1279318" y="6497872"/>
                </a:lnTo>
                <a:lnTo>
                  <a:pt x="1279318" y="6489407"/>
                </a:lnTo>
                <a:lnTo>
                  <a:pt x="1268374" y="6489407"/>
                </a:lnTo>
                <a:close/>
                <a:moveTo>
                  <a:pt x="491529" y="6466190"/>
                </a:moveTo>
                <a:lnTo>
                  <a:pt x="482943" y="6511717"/>
                </a:lnTo>
                <a:lnTo>
                  <a:pt x="493161" y="6513048"/>
                </a:lnTo>
                <a:cubicBezTo>
                  <a:pt x="494773" y="6510508"/>
                  <a:pt x="496990" y="6508442"/>
                  <a:pt x="499812" y="6506850"/>
                </a:cubicBezTo>
                <a:cubicBezTo>
                  <a:pt x="502633" y="6505258"/>
                  <a:pt x="505798" y="6504462"/>
                  <a:pt x="509304" y="6504462"/>
                </a:cubicBezTo>
                <a:cubicBezTo>
                  <a:pt x="514947" y="6504462"/>
                  <a:pt x="519512" y="6506256"/>
                  <a:pt x="522999" y="6509843"/>
                </a:cubicBezTo>
                <a:cubicBezTo>
                  <a:pt x="526486" y="6513431"/>
                  <a:pt x="528229" y="6518328"/>
                  <a:pt x="528229" y="6524535"/>
                </a:cubicBezTo>
                <a:cubicBezTo>
                  <a:pt x="528229" y="6531065"/>
                  <a:pt x="526415" y="6536305"/>
                  <a:pt x="522787" y="6540255"/>
                </a:cubicBezTo>
                <a:cubicBezTo>
                  <a:pt x="519160" y="6544205"/>
                  <a:pt x="514726" y="6546180"/>
                  <a:pt x="509486" y="6546180"/>
                </a:cubicBezTo>
                <a:cubicBezTo>
                  <a:pt x="505132" y="6546180"/>
                  <a:pt x="501414" y="6544780"/>
                  <a:pt x="498331" y="6541978"/>
                </a:cubicBezTo>
                <a:cubicBezTo>
                  <a:pt x="495247" y="6539177"/>
                  <a:pt x="493282" y="6534995"/>
                  <a:pt x="492436" y="6529433"/>
                </a:cubicBezTo>
                <a:lnTo>
                  <a:pt x="481008" y="6530400"/>
                </a:lnTo>
                <a:cubicBezTo>
                  <a:pt x="481734" y="6537857"/>
                  <a:pt x="484646" y="6543843"/>
                  <a:pt x="489745" y="6548357"/>
                </a:cubicBezTo>
                <a:cubicBezTo>
                  <a:pt x="494844" y="6552872"/>
                  <a:pt x="501424" y="6555129"/>
                  <a:pt x="509486" y="6555129"/>
                </a:cubicBezTo>
                <a:cubicBezTo>
                  <a:pt x="519321" y="6555129"/>
                  <a:pt x="527080" y="6551541"/>
                  <a:pt x="532763" y="6544367"/>
                </a:cubicBezTo>
                <a:cubicBezTo>
                  <a:pt x="537439" y="6538522"/>
                  <a:pt x="539777" y="6531589"/>
                  <a:pt x="539777" y="6523568"/>
                </a:cubicBezTo>
                <a:cubicBezTo>
                  <a:pt x="539777" y="6515144"/>
                  <a:pt x="537117" y="6508251"/>
                  <a:pt x="531796" y="6502890"/>
                </a:cubicBezTo>
                <a:cubicBezTo>
                  <a:pt x="526475" y="6497529"/>
                  <a:pt x="519946" y="6494849"/>
                  <a:pt x="512207" y="6494849"/>
                </a:cubicBezTo>
                <a:cubicBezTo>
                  <a:pt x="506362" y="6494849"/>
                  <a:pt x="500779" y="6496703"/>
                  <a:pt x="495459" y="6500411"/>
                </a:cubicBezTo>
                <a:lnTo>
                  <a:pt x="500235" y="6476589"/>
                </a:lnTo>
                <a:lnTo>
                  <a:pt x="535605" y="6476589"/>
                </a:lnTo>
                <a:lnTo>
                  <a:pt x="535605" y="6466190"/>
                </a:lnTo>
                <a:close/>
                <a:moveTo>
                  <a:pt x="4084240" y="6464981"/>
                </a:moveTo>
                <a:lnTo>
                  <a:pt x="4084240" y="6553617"/>
                </a:lnTo>
                <a:lnTo>
                  <a:pt x="4095123" y="6553617"/>
                </a:lnTo>
                <a:lnTo>
                  <a:pt x="4095123" y="6464981"/>
                </a:lnTo>
                <a:close/>
                <a:moveTo>
                  <a:pt x="3989292" y="6464981"/>
                </a:moveTo>
                <a:lnTo>
                  <a:pt x="3989292" y="6477496"/>
                </a:lnTo>
                <a:lnTo>
                  <a:pt x="4000175" y="6477496"/>
                </a:lnTo>
                <a:lnTo>
                  <a:pt x="4000175" y="6464981"/>
                </a:lnTo>
                <a:close/>
                <a:moveTo>
                  <a:pt x="3792039" y="6464981"/>
                </a:moveTo>
                <a:lnTo>
                  <a:pt x="3792039" y="6496784"/>
                </a:lnTo>
                <a:cubicBezTo>
                  <a:pt x="3790144" y="6494164"/>
                  <a:pt x="3787686" y="6492037"/>
                  <a:pt x="3784663" y="6490405"/>
                </a:cubicBezTo>
                <a:cubicBezTo>
                  <a:pt x="3781639" y="6488772"/>
                  <a:pt x="3778193" y="6487956"/>
                  <a:pt x="3774324" y="6487956"/>
                </a:cubicBezTo>
                <a:cubicBezTo>
                  <a:pt x="3769043" y="6487956"/>
                  <a:pt x="3764267" y="6489347"/>
                  <a:pt x="3759994" y="6492128"/>
                </a:cubicBezTo>
                <a:cubicBezTo>
                  <a:pt x="3755722" y="6494909"/>
                  <a:pt x="3752517" y="6498910"/>
                  <a:pt x="3750381" y="6504130"/>
                </a:cubicBezTo>
                <a:cubicBezTo>
                  <a:pt x="3748245" y="6509349"/>
                  <a:pt x="3747177" y="6515164"/>
                  <a:pt x="3747177" y="6521573"/>
                </a:cubicBezTo>
                <a:cubicBezTo>
                  <a:pt x="3747177" y="6528143"/>
                  <a:pt x="3748355" y="6533957"/>
                  <a:pt x="3750713" y="6539016"/>
                </a:cubicBezTo>
                <a:cubicBezTo>
                  <a:pt x="3753071" y="6544074"/>
                  <a:pt x="3756397" y="6548014"/>
                  <a:pt x="3760690" y="6550836"/>
                </a:cubicBezTo>
                <a:cubicBezTo>
                  <a:pt x="3764983" y="6553658"/>
                  <a:pt x="3769688" y="6555068"/>
                  <a:pt x="3774808" y="6555068"/>
                </a:cubicBezTo>
                <a:cubicBezTo>
                  <a:pt x="3782708" y="6555068"/>
                  <a:pt x="3788693" y="6551884"/>
                  <a:pt x="3792764" y="6545515"/>
                </a:cubicBezTo>
                <a:lnTo>
                  <a:pt x="3792764" y="6553617"/>
                </a:lnTo>
                <a:lnTo>
                  <a:pt x="3802861" y="6553617"/>
                </a:lnTo>
                <a:lnTo>
                  <a:pt x="3802861" y="6464981"/>
                </a:lnTo>
                <a:close/>
                <a:moveTo>
                  <a:pt x="3306264" y="6464981"/>
                </a:moveTo>
                <a:lnTo>
                  <a:pt x="3306264" y="6496784"/>
                </a:lnTo>
                <a:cubicBezTo>
                  <a:pt x="3304369" y="6494164"/>
                  <a:pt x="3301911" y="6492037"/>
                  <a:pt x="3298888" y="6490405"/>
                </a:cubicBezTo>
                <a:cubicBezTo>
                  <a:pt x="3295865" y="6488772"/>
                  <a:pt x="3292418" y="6487956"/>
                  <a:pt x="3288549" y="6487956"/>
                </a:cubicBezTo>
                <a:cubicBezTo>
                  <a:pt x="3283269" y="6487956"/>
                  <a:pt x="3278492" y="6489347"/>
                  <a:pt x="3274219" y="6492128"/>
                </a:cubicBezTo>
                <a:cubicBezTo>
                  <a:pt x="3269947" y="6494909"/>
                  <a:pt x="3266742" y="6498910"/>
                  <a:pt x="3264606" y="6504130"/>
                </a:cubicBezTo>
                <a:cubicBezTo>
                  <a:pt x="3262470" y="6509349"/>
                  <a:pt x="3261402" y="6515164"/>
                  <a:pt x="3261402" y="6521573"/>
                </a:cubicBezTo>
                <a:cubicBezTo>
                  <a:pt x="3261402" y="6528143"/>
                  <a:pt x="3262581" y="6533957"/>
                  <a:pt x="3264939" y="6539016"/>
                </a:cubicBezTo>
                <a:cubicBezTo>
                  <a:pt x="3267297" y="6544074"/>
                  <a:pt x="3270622" y="6548014"/>
                  <a:pt x="3274915" y="6550836"/>
                </a:cubicBezTo>
                <a:cubicBezTo>
                  <a:pt x="3279208" y="6553658"/>
                  <a:pt x="3283913" y="6555068"/>
                  <a:pt x="3289032" y="6555068"/>
                </a:cubicBezTo>
                <a:cubicBezTo>
                  <a:pt x="3296933" y="6555068"/>
                  <a:pt x="3302919" y="6551884"/>
                  <a:pt x="3306990" y="6545515"/>
                </a:cubicBezTo>
                <a:lnTo>
                  <a:pt x="3306990" y="6553617"/>
                </a:lnTo>
                <a:lnTo>
                  <a:pt x="3317087" y="6553617"/>
                </a:lnTo>
                <a:lnTo>
                  <a:pt x="3317087" y="6464981"/>
                </a:lnTo>
                <a:close/>
                <a:moveTo>
                  <a:pt x="2828753" y="6464981"/>
                </a:moveTo>
                <a:lnTo>
                  <a:pt x="2828753" y="6553617"/>
                </a:lnTo>
                <a:lnTo>
                  <a:pt x="2840483" y="6553617"/>
                </a:lnTo>
                <a:lnTo>
                  <a:pt x="2840483" y="6514257"/>
                </a:lnTo>
                <a:lnTo>
                  <a:pt x="2854087" y="6514257"/>
                </a:lnTo>
                <a:cubicBezTo>
                  <a:pt x="2857110" y="6514257"/>
                  <a:pt x="2859287" y="6514398"/>
                  <a:pt x="2860617" y="6514680"/>
                </a:cubicBezTo>
                <a:cubicBezTo>
                  <a:pt x="2862431" y="6515123"/>
                  <a:pt x="2864214" y="6515909"/>
                  <a:pt x="2865967" y="6517038"/>
                </a:cubicBezTo>
                <a:cubicBezTo>
                  <a:pt x="2867721" y="6518167"/>
                  <a:pt x="2869706" y="6520142"/>
                  <a:pt x="2871923" y="6522963"/>
                </a:cubicBezTo>
                <a:cubicBezTo>
                  <a:pt x="2874140" y="6525785"/>
                  <a:pt x="2876961" y="6529856"/>
                  <a:pt x="2880387" y="6535177"/>
                </a:cubicBezTo>
                <a:lnTo>
                  <a:pt x="2892117" y="6553617"/>
                </a:lnTo>
                <a:lnTo>
                  <a:pt x="2906870" y="6553617"/>
                </a:lnTo>
                <a:lnTo>
                  <a:pt x="2891452" y="6529493"/>
                </a:lnTo>
                <a:cubicBezTo>
                  <a:pt x="2888388" y="6524777"/>
                  <a:pt x="2885144" y="6520847"/>
                  <a:pt x="2881718" y="6517703"/>
                </a:cubicBezTo>
                <a:cubicBezTo>
                  <a:pt x="2880105" y="6516252"/>
                  <a:pt x="2877747" y="6514781"/>
                  <a:pt x="2874644" y="6513289"/>
                </a:cubicBezTo>
                <a:cubicBezTo>
                  <a:pt x="2883149" y="6512121"/>
                  <a:pt x="2889437" y="6509380"/>
                  <a:pt x="2893508" y="6505067"/>
                </a:cubicBezTo>
                <a:cubicBezTo>
                  <a:pt x="2897579" y="6500754"/>
                  <a:pt x="2899614" y="6495453"/>
                  <a:pt x="2899614" y="6489165"/>
                </a:cubicBezTo>
                <a:cubicBezTo>
                  <a:pt x="2899614" y="6484288"/>
                  <a:pt x="2898385" y="6479834"/>
                  <a:pt x="2895926" y="6475803"/>
                </a:cubicBezTo>
                <a:cubicBezTo>
                  <a:pt x="2893467" y="6471773"/>
                  <a:pt x="2890182" y="6468961"/>
                  <a:pt x="2886071" y="6467369"/>
                </a:cubicBezTo>
                <a:cubicBezTo>
                  <a:pt x="2881959" y="6465777"/>
                  <a:pt x="2875954" y="6464981"/>
                  <a:pt x="2868053" y="6464981"/>
                </a:cubicBezTo>
                <a:close/>
                <a:moveTo>
                  <a:pt x="2617631" y="6464981"/>
                </a:moveTo>
                <a:lnTo>
                  <a:pt x="2617631" y="6553617"/>
                </a:lnTo>
                <a:lnTo>
                  <a:pt x="2628515" y="6553617"/>
                </a:lnTo>
                <a:lnTo>
                  <a:pt x="2628515" y="6518489"/>
                </a:lnTo>
                <a:cubicBezTo>
                  <a:pt x="2628515" y="6513451"/>
                  <a:pt x="2629119" y="6509501"/>
                  <a:pt x="2630328" y="6506639"/>
                </a:cubicBezTo>
                <a:cubicBezTo>
                  <a:pt x="2631537" y="6503777"/>
                  <a:pt x="2633563" y="6501510"/>
                  <a:pt x="2636405" y="6499837"/>
                </a:cubicBezTo>
                <a:cubicBezTo>
                  <a:pt x="2639246" y="6498164"/>
                  <a:pt x="2642280" y="6497328"/>
                  <a:pt x="2645504" y="6497328"/>
                </a:cubicBezTo>
                <a:cubicBezTo>
                  <a:pt x="2649817" y="6497328"/>
                  <a:pt x="2653152" y="6498567"/>
                  <a:pt x="2655510" y="6501046"/>
                </a:cubicBezTo>
                <a:cubicBezTo>
                  <a:pt x="2657868" y="6503525"/>
                  <a:pt x="2659048" y="6507485"/>
                  <a:pt x="2659048" y="6512927"/>
                </a:cubicBezTo>
                <a:lnTo>
                  <a:pt x="2659048" y="6553617"/>
                </a:lnTo>
                <a:lnTo>
                  <a:pt x="2669930" y="6553617"/>
                </a:lnTo>
                <a:lnTo>
                  <a:pt x="2669930" y="6512927"/>
                </a:lnTo>
                <a:cubicBezTo>
                  <a:pt x="2669930" y="6506639"/>
                  <a:pt x="2669175" y="6501842"/>
                  <a:pt x="2667663" y="6498537"/>
                </a:cubicBezTo>
                <a:cubicBezTo>
                  <a:pt x="2666152" y="6495232"/>
                  <a:pt x="2663643" y="6492642"/>
                  <a:pt x="2660136" y="6490768"/>
                </a:cubicBezTo>
                <a:cubicBezTo>
                  <a:pt x="2656629" y="6488893"/>
                  <a:pt x="2652498" y="6487956"/>
                  <a:pt x="2647741" y="6487956"/>
                </a:cubicBezTo>
                <a:cubicBezTo>
                  <a:pt x="2640002" y="6487956"/>
                  <a:pt x="2633593" y="6490899"/>
                  <a:pt x="2628515" y="6496784"/>
                </a:cubicBezTo>
                <a:lnTo>
                  <a:pt x="2628515" y="6464981"/>
                </a:lnTo>
                <a:close/>
                <a:moveTo>
                  <a:pt x="2522442" y="6464981"/>
                </a:moveTo>
                <a:lnTo>
                  <a:pt x="2522442" y="6477496"/>
                </a:lnTo>
                <a:lnTo>
                  <a:pt x="2533325" y="6477496"/>
                </a:lnTo>
                <a:lnTo>
                  <a:pt x="2533325" y="6464981"/>
                </a:lnTo>
                <a:close/>
                <a:moveTo>
                  <a:pt x="2438229" y="6464981"/>
                </a:moveTo>
                <a:lnTo>
                  <a:pt x="2438229" y="6553617"/>
                </a:lnTo>
                <a:lnTo>
                  <a:pt x="2449958" y="6553617"/>
                </a:lnTo>
                <a:lnTo>
                  <a:pt x="2449958" y="6514257"/>
                </a:lnTo>
                <a:lnTo>
                  <a:pt x="2463562" y="6514257"/>
                </a:lnTo>
                <a:cubicBezTo>
                  <a:pt x="2466585" y="6514257"/>
                  <a:pt x="2468762" y="6514398"/>
                  <a:pt x="2470092" y="6514680"/>
                </a:cubicBezTo>
                <a:cubicBezTo>
                  <a:pt x="2471905" y="6515123"/>
                  <a:pt x="2473689" y="6515909"/>
                  <a:pt x="2475443" y="6517038"/>
                </a:cubicBezTo>
                <a:cubicBezTo>
                  <a:pt x="2477196" y="6518167"/>
                  <a:pt x="2479181" y="6520142"/>
                  <a:pt x="2481398" y="6522963"/>
                </a:cubicBezTo>
                <a:cubicBezTo>
                  <a:pt x="2483615" y="6525785"/>
                  <a:pt x="2486436" y="6529856"/>
                  <a:pt x="2489863" y="6535177"/>
                </a:cubicBezTo>
                <a:lnTo>
                  <a:pt x="2501592" y="6553617"/>
                </a:lnTo>
                <a:lnTo>
                  <a:pt x="2516345" y="6553617"/>
                </a:lnTo>
                <a:lnTo>
                  <a:pt x="2500927" y="6529493"/>
                </a:lnTo>
                <a:cubicBezTo>
                  <a:pt x="2497864" y="6524777"/>
                  <a:pt x="2494619" y="6520847"/>
                  <a:pt x="2491193" y="6517703"/>
                </a:cubicBezTo>
                <a:cubicBezTo>
                  <a:pt x="2489580" y="6516252"/>
                  <a:pt x="2487222" y="6514781"/>
                  <a:pt x="2484119" y="6513289"/>
                </a:cubicBezTo>
                <a:cubicBezTo>
                  <a:pt x="2492623" y="6512121"/>
                  <a:pt x="2498912" y="6509380"/>
                  <a:pt x="2502983" y="6505067"/>
                </a:cubicBezTo>
                <a:cubicBezTo>
                  <a:pt x="2507054" y="6500754"/>
                  <a:pt x="2509089" y="6495453"/>
                  <a:pt x="2509089" y="6489165"/>
                </a:cubicBezTo>
                <a:cubicBezTo>
                  <a:pt x="2509089" y="6484288"/>
                  <a:pt x="2507860" y="6479834"/>
                  <a:pt x="2505401" y="6475803"/>
                </a:cubicBezTo>
                <a:cubicBezTo>
                  <a:pt x="2502942" y="6471773"/>
                  <a:pt x="2499657" y="6468961"/>
                  <a:pt x="2495546" y="6467369"/>
                </a:cubicBezTo>
                <a:cubicBezTo>
                  <a:pt x="2491435" y="6465777"/>
                  <a:pt x="2485429" y="6464981"/>
                  <a:pt x="2477529" y="6464981"/>
                </a:cubicBezTo>
                <a:close/>
                <a:moveTo>
                  <a:pt x="2369740" y="6464981"/>
                </a:moveTo>
                <a:lnTo>
                  <a:pt x="2369740" y="6553617"/>
                </a:lnTo>
                <a:lnTo>
                  <a:pt x="2380623" y="6553617"/>
                </a:lnTo>
                <a:lnTo>
                  <a:pt x="2380623" y="6464981"/>
                </a:lnTo>
                <a:close/>
                <a:moveTo>
                  <a:pt x="2341165" y="6464981"/>
                </a:moveTo>
                <a:lnTo>
                  <a:pt x="2341165" y="6553617"/>
                </a:lnTo>
                <a:lnTo>
                  <a:pt x="2352048" y="6553617"/>
                </a:lnTo>
                <a:lnTo>
                  <a:pt x="2352048" y="6464981"/>
                </a:lnTo>
                <a:close/>
                <a:moveTo>
                  <a:pt x="2281378" y="6464981"/>
                </a:moveTo>
                <a:lnTo>
                  <a:pt x="2247338" y="6553617"/>
                </a:lnTo>
                <a:lnTo>
                  <a:pt x="2259793" y="6553617"/>
                </a:lnTo>
                <a:lnTo>
                  <a:pt x="2269527" y="6526772"/>
                </a:lnTo>
                <a:lnTo>
                  <a:pt x="2306590" y="6526772"/>
                </a:lnTo>
                <a:lnTo>
                  <a:pt x="2316929" y="6553617"/>
                </a:lnTo>
                <a:lnTo>
                  <a:pt x="2330291" y="6553617"/>
                </a:lnTo>
                <a:lnTo>
                  <a:pt x="2294014" y="6464981"/>
                </a:lnTo>
                <a:close/>
                <a:moveTo>
                  <a:pt x="1989889" y="6464981"/>
                </a:moveTo>
                <a:lnTo>
                  <a:pt x="1989889" y="6553617"/>
                </a:lnTo>
                <a:lnTo>
                  <a:pt x="2045271" y="6553617"/>
                </a:lnTo>
                <a:lnTo>
                  <a:pt x="2045271" y="6543157"/>
                </a:lnTo>
                <a:lnTo>
                  <a:pt x="2001618" y="6543157"/>
                </a:lnTo>
                <a:lnTo>
                  <a:pt x="2001618" y="6464981"/>
                </a:lnTo>
                <a:close/>
                <a:moveTo>
                  <a:pt x="1923214" y="6464981"/>
                </a:moveTo>
                <a:lnTo>
                  <a:pt x="1923214" y="6553617"/>
                </a:lnTo>
                <a:lnTo>
                  <a:pt x="1978596" y="6553617"/>
                </a:lnTo>
                <a:lnTo>
                  <a:pt x="1978596" y="6543157"/>
                </a:lnTo>
                <a:lnTo>
                  <a:pt x="1934943" y="6543157"/>
                </a:lnTo>
                <a:lnTo>
                  <a:pt x="1934943" y="6464981"/>
                </a:lnTo>
                <a:close/>
                <a:moveTo>
                  <a:pt x="1798240" y="6464981"/>
                </a:moveTo>
                <a:lnTo>
                  <a:pt x="1798240" y="6553617"/>
                </a:lnTo>
                <a:lnTo>
                  <a:pt x="1809123" y="6553617"/>
                </a:lnTo>
                <a:lnTo>
                  <a:pt x="1809123" y="6464981"/>
                </a:lnTo>
                <a:close/>
                <a:moveTo>
                  <a:pt x="1569942" y="6464981"/>
                </a:moveTo>
                <a:lnTo>
                  <a:pt x="1569942" y="6477496"/>
                </a:lnTo>
                <a:lnTo>
                  <a:pt x="1580825" y="6477496"/>
                </a:lnTo>
                <a:lnTo>
                  <a:pt x="1580825" y="6464981"/>
                </a:lnTo>
                <a:close/>
                <a:moveTo>
                  <a:pt x="1163692" y="6464981"/>
                </a:moveTo>
                <a:lnTo>
                  <a:pt x="1163692" y="6553617"/>
                </a:lnTo>
                <a:lnTo>
                  <a:pt x="1175422" y="6553617"/>
                </a:lnTo>
                <a:lnTo>
                  <a:pt x="1175422" y="6464981"/>
                </a:lnTo>
                <a:close/>
                <a:moveTo>
                  <a:pt x="941292" y="6464981"/>
                </a:moveTo>
                <a:lnTo>
                  <a:pt x="941292" y="6477496"/>
                </a:lnTo>
                <a:lnTo>
                  <a:pt x="952175" y="6477496"/>
                </a:lnTo>
                <a:lnTo>
                  <a:pt x="952175" y="6464981"/>
                </a:lnTo>
                <a:close/>
                <a:moveTo>
                  <a:pt x="912415" y="6464981"/>
                </a:moveTo>
                <a:lnTo>
                  <a:pt x="912415" y="6553617"/>
                </a:lnTo>
                <a:lnTo>
                  <a:pt x="923298" y="6553617"/>
                </a:lnTo>
                <a:lnTo>
                  <a:pt x="923298" y="6464981"/>
                </a:lnTo>
                <a:close/>
                <a:moveTo>
                  <a:pt x="753564" y="6464981"/>
                </a:moveTo>
                <a:lnTo>
                  <a:pt x="753564" y="6496784"/>
                </a:lnTo>
                <a:cubicBezTo>
                  <a:pt x="751670" y="6494164"/>
                  <a:pt x="749211" y="6492037"/>
                  <a:pt x="746188" y="6490405"/>
                </a:cubicBezTo>
                <a:cubicBezTo>
                  <a:pt x="743165" y="6488772"/>
                  <a:pt x="739718" y="6487956"/>
                  <a:pt x="735849" y="6487956"/>
                </a:cubicBezTo>
                <a:cubicBezTo>
                  <a:pt x="730568" y="6487956"/>
                  <a:pt x="725792" y="6489347"/>
                  <a:pt x="721519" y="6492128"/>
                </a:cubicBezTo>
                <a:cubicBezTo>
                  <a:pt x="717247" y="6494909"/>
                  <a:pt x="714042" y="6498910"/>
                  <a:pt x="711906" y="6504130"/>
                </a:cubicBezTo>
                <a:cubicBezTo>
                  <a:pt x="709770" y="6509349"/>
                  <a:pt x="708702" y="6515164"/>
                  <a:pt x="708702" y="6521573"/>
                </a:cubicBezTo>
                <a:cubicBezTo>
                  <a:pt x="708702" y="6528143"/>
                  <a:pt x="709881" y="6533957"/>
                  <a:pt x="712239" y="6539016"/>
                </a:cubicBezTo>
                <a:cubicBezTo>
                  <a:pt x="714596" y="6544074"/>
                  <a:pt x="717922" y="6548014"/>
                  <a:pt x="722215" y="6550836"/>
                </a:cubicBezTo>
                <a:cubicBezTo>
                  <a:pt x="726507" y="6553658"/>
                  <a:pt x="731213" y="6555068"/>
                  <a:pt x="736332" y="6555068"/>
                </a:cubicBezTo>
                <a:cubicBezTo>
                  <a:pt x="744233" y="6555068"/>
                  <a:pt x="750218" y="6551884"/>
                  <a:pt x="754289" y="6545515"/>
                </a:cubicBezTo>
                <a:lnTo>
                  <a:pt x="754289" y="6553617"/>
                </a:lnTo>
                <a:lnTo>
                  <a:pt x="764386" y="6553617"/>
                </a:lnTo>
                <a:lnTo>
                  <a:pt x="764386" y="6464981"/>
                </a:lnTo>
                <a:close/>
                <a:moveTo>
                  <a:pt x="684117" y="6464981"/>
                </a:moveTo>
                <a:lnTo>
                  <a:pt x="684117" y="6477496"/>
                </a:lnTo>
                <a:lnTo>
                  <a:pt x="695000" y="6477496"/>
                </a:lnTo>
                <a:lnTo>
                  <a:pt x="695000" y="6464981"/>
                </a:lnTo>
                <a:close/>
                <a:moveTo>
                  <a:pt x="599903" y="6464981"/>
                </a:moveTo>
                <a:lnTo>
                  <a:pt x="599903" y="6553617"/>
                </a:lnTo>
                <a:lnTo>
                  <a:pt x="611633" y="6553617"/>
                </a:lnTo>
                <a:lnTo>
                  <a:pt x="611633" y="6514257"/>
                </a:lnTo>
                <a:lnTo>
                  <a:pt x="625237" y="6514257"/>
                </a:lnTo>
                <a:cubicBezTo>
                  <a:pt x="628260" y="6514257"/>
                  <a:pt x="630437" y="6514398"/>
                  <a:pt x="631767" y="6514680"/>
                </a:cubicBezTo>
                <a:cubicBezTo>
                  <a:pt x="633581" y="6515123"/>
                  <a:pt x="635364" y="6515909"/>
                  <a:pt x="637118" y="6517038"/>
                </a:cubicBezTo>
                <a:cubicBezTo>
                  <a:pt x="638871" y="6518167"/>
                  <a:pt x="640856" y="6520142"/>
                  <a:pt x="643073" y="6522963"/>
                </a:cubicBezTo>
                <a:cubicBezTo>
                  <a:pt x="645290" y="6525785"/>
                  <a:pt x="648112" y="6529856"/>
                  <a:pt x="651537" y="6535177"/>
                </a:cubicBezTo>
                <a:lnTo>
                  <a:pt x="663267" y="6553617"/>
                </a:lnTo>
                <a:lnTo>
                  <a:pt x="678020" y="6553617"/>
                </a:lnTo>
                <a:lnTo>
                  <a:pt x="662602" y="6529493"/>
                </a:lnTo>
                <a:cubicBezTo>
                  <a:pt x="659539" y="6524777"/>
                  <a:pt x="656294" y="6520847"/>
                  <a:pt x="652868" y="6517703"/>
                </a:cubicBezTo>
                <a:cubicBezTo>
                  <a:pt x="651255" y="6516252"/>
                  <a:pt x="648898" y="6514781"/>
                  <a:pt x="645794" y="6513289"/>
                </a:cubicBezTo>
                <a:cubicBezTo>
                  <a:pt x="654299" y="6512121"/>
                  <a:pt x="660587" y="6509380"/>
                  <a:pt x="664658" y="6505067"/>
                </a:cubicBezTo>
                <a:cubicBezTo>
                  <a:pt x="668729" y="6500754"/>
                  <a:pt x="670764" y="6495453"/>
                  <a:pt x="670764" y="6489165"/>
                </a:cubicBezTo>
                <a:cubicBezTo>
                  <a:pt x="670764" y="6484288"/>
                  <a:pt x="669535" y="6479834"/>
                  <a:pt x="667076" y="6475803"/>
                </a:cubicBezTo>
                <a:cubicBezTo>
                  <a:pt x="664618" y="6471773"/>
                  <a:pt x="661332" y="6468961"/>
                  <a:pt x="657221" y="6467369"/>
                </a:cubicBezTo>
                <a:cubicBezTo>
                  <a:pt x="653110" y="6465777"/>
                  <a:pt x="647104" y="6464981"/>
                  <a:pt x="639203" y="6464981"/>
                </a:cubicBezTo>
                <a:close/>
                <a:moveTo>
                  <a:pt x="443778" y="6464618"/>
                </a:moveTo>
                <a:cubicBezTo>
                  <a:pt x="435354" y="6464618"/>
                  <a:pt x="428643" y="6466805"/>
                  <a:pt x="423644" y="6471178"/>
                </a:cubicBezTo>
                <a:cubicBezTo>
                  <a:pt x="418646" y="6475551"/>
                  <a:pt x="415764" y="6481910"/>
                  <a:pt x="414998" y="6490254"/>
                </a:cubicBezTo>
                <a:lnTo>
                  <a:pt x="426184" y="6491402"/>
                </a:lnTo>
                <a:cubicBezTo>
                  <a:pt x="426224" y="6485840"/>
                  <a:pt x="427816" y="6481487"/>
                  <a:pt x="430960" y="6478343"/>
                </a:cubicBezTo>
                <a:cubicBezTo>
                  <a:pt x="434104" y="6475199"/>
                  <a:pt x="438296" y="6473627"/>
                  <a:pt x="443536" y="6473627"/>
                </a:cubicBezTo>
                <a:cubicBezTo>
                  <a:pt x="448494" y="6473627"/>
                  <a:pt x="452515" y="6475108"/>
                  <a:pt x="455598" y="6478071"/>
                </a:cubicBezTo>
                <a:cubicBezTo>
                  <a:pt x="458682" y="6481033"/>
                  <a:pt x="460224" y="6484671"/>
                  <a:pt x="460224" y="6488984"/>
                </a:cubicBezTo>
                <a:cubicBezTo>
                  <a:pt x="460224" y="6493095"/>
                  <a:pt x="458531" y="6497459"/>
                  <a:pt x="455145" y="6502074"/>
                </a:cubicBezTo>
                <a:cubicBezTo>
                  <a:pt x="451759" y="6506689"/>
                  <a:pt x="445249" y="6512947"/>
                  <a:pt x="435616" y="6520847"/>
                </a:cubicBezTo>
                <a:cubicBezTo>
                  <a:pt x="429408" y="6525926"/>
                  <a:pt x="424662" y="6530400"/>
                  <a:pt x="421377" y="6534270"/>
                </a:cubicBezTo>
                <a:cubicBezTo>
                  <a:pt x="418092" y="6538139"/>
                  <a:pt x="415704" y="6542069"/>
                  <a:pt x="414212" y="6546060"/>
                </a:cubicBezTo>
                <a:cubicBezTo>
                  <a:pt x="413285" y="6548478"/>
                  <a:pt x="412862" y="6550997"/>
                  <a:pt x="412943" y="6553617"/>
                </a:cubicBezTo>
                <a:lnTo>
                  <a:pt x="471530" y="6553617"/>
                </a:lnTo>
                <a:lnTo>
                  <a:pt x="471530" y="6543157"/>
                </a:lnTo>
                <a:lnTo>
                  <a:pt x="428058" y="6543157"/>
                </a:lnTo>
                <a:cubicBezTo>
                  <a:pt x="429267" y="6541182"/>
                  <a:pt x="430799" y="6539217"/>
                  <a:pt x="432653" y="6537262"/>
                </a:cubicBezTo>
                <a:cubicBezTo>
                  <a:pt x="434507" y="6535308"/>
                  <a:pt x="438699" y="6531589"/>
                  <a:pt x="445229" y="6526107"/>
                </a:cubicBezTo>
                <a:cubicBezTo>
                  <a:pt x="453049" y="6519497"/>
                  <a:pt x="458642" y="6514297"/>
                  <a:pt x="462007" y="6510508"/>
                </a:cubicBezTo>
                <a:cubicBezTo>
                  <a:pt x="465373" y="6506719"/>
                  <a:pt x="467781" y="6503112"/>
                  <a:pt x="469232" y="6499686"/>
                </a:cubicBezTo>
                <a:cubicBezTo>
                  <a:pt x="470683" y="6496260"/>
                  <a:pt x="471409" y="6492773"/>
                  <a:pt x="471409" y="6489226"/>
                </a:cubicBezTo>
                <a:cubicBezTo>
                  <a:pt x="471409" y="6482253"/>
                  <a:pt x="468930" y="6476408"/>
                  <a:pt x="463972" y="6471692"/>
                </a:cubicBezTo>
                <a:cubicBezTo>
                  <a:pt x="459014" y="6466976"/>
                  <a:pt x="452283" y="6464618"/>
                  <a:pt x="443778" y="6464618"/>
                </a:cubicBezTo>
                <a:close/>
                <a:moveTo>
                  <a:pt x="376559" y="6464618"/>
                </a:moveTo>
                <a:cubicBezTo>
                  <a:pt x="370110" y="6464618"/>
                  <a:pt x="364759" y="6466351"/>
                  <a:pt x="360506" y="6469818"/>
                </a:cubicBezTo>
                <a:cubicBezTo>
                  <a:pt x="356254" y="6473284"/>
                  <a:pt x="353050" y="6478212"/>
                  <a:pt x="350893" y="6484601"/>
                </a:cubicBezTo>
                <a:cubicBezTo>
                  <a:pt x="348737" y="6490989"/>
                  <a:pt x="347658" y="6499424"/>
                  <a:pt x="347658" y="6509904"/>
                </a:cubicBezTo>
                <a:cubicBezTo>
                  <a:pt x="347658" y="6526551"/>
                  <a:pt x="350581" y="6538562"/>
                  <a:pt x="356425" y="6545939"/>
                </a:cubicBezTo>
                <a:cubicBezTo>
                  <a:pt x="361303" y="6552065"/>
                  <a:pt x="368014" y="6555129"/>
                  <a:pt x="376559" y="6555129"/>
                </a:cubicBezTo>
                <a:cubicBezTo>
                  <a:pt x="383049" y="6555129"/>
                  <a:pt x="388419" y="6553385"/>
                  <a:pt x="392672" y="6549899"/>
                </a:cubicBezTo>
                <a:cubicBezTo>
                  <a:pt x="396924" y="6546412"/>
                  <a:pt x="400119" y="6541475"/>
                  <a:pt x="402255" y="6535086"/>
                </a:cubicBezTo>
                <a:cubicBezTo>
                  <a:pt x="404391" y="6528697"/>
                  <a:pt x="405460" y="6520303"/>
                  <a:pt x="405460" y="6509904"/>
                </a:cubicBezTo>
                <a:cubicBezTo>
                  <a:pt x="405460" y="6501117"/>
                  <a:pt x="404794" y="6494133"/>
                  <a:pt x="403464" y="6488954"/>
                </a:cubicBezTo>
                <a:cubicBezTo>
                  <a:pt x="402134" y="6483774"/>
                  <a:pt x="400300" y="6479381"/>
                  <a:pt x="397962" y="6475773"/>
                </a:cubicBezTo>
                <a:cubicBezTo>
                  <a:pt x="395624" y="6472166"/>
                  <a:pt x="392662" y="6469405"/>
                  <a:pt x="389075" y="6467490"/>
                </a:cubicBezTo>
                <a:cubicBezTo>
                  <a:pt x="385487" y="6465575"/>
                  <a:pt x="381315" y="6464618"/>
                  <a:pt x="376559" y="6464618"/>
                </a:cubicBezTo>
                <a:close/>
                <a:moveTo>
                  <a:pt x="310428" y="6464618"/>
                </a:moveTo>
                <a:cubicBezTo>
                  <a:pt x="302004" y="6464618"/>
                  <a:pt x="295293" y="6466805"/>
                  <a:pt x="290294" y="6471178"/>
                </a:cubicBezTo>
                <a:cubicBezTo>
                  <a:pt x="285296" y="6475551"/>
                  <a:pt x="282414" y="6481910"/>
                  <a:pt x="281649" y="6490254"/>
                </a:cubicBezTo>
                <a:lnTo>
                  <a:pt x="292834" y="6491402"/>
                </a:lnTo>
                <a:cubicBezTo>
                  <a:pt x="292874" y="6485840"/>
                  <a:pt x="294466" y="6481487"/>
                  <a:pt x="297610" y="6478343"/>
                </a:cubicBezTo>
                <a:cubicBezTo>
                  <a:pt x="300754" y="6475199"/>
                  <a:pt x="304946" y="6473627"/>
                  <a:pt x="310186" y="6473627"/>
                </a:cubicBezTo>
                <a:cubicBezTo>
                  <a:pt x="315144" y="6473627"/>
                  <a:pt x="319165" y="6475108"/>
                  <a:pt x="322248" y="6478071"/>
                </a:cubicBezTo>
                <a:cubicBezTo>
                  <a:pt x="325332" y="6481033"/>
                  <a:pt x="326874" y="6484671"/>
                  <a:pt x="326874" y="6488984"/>
                </a:cubicBezTo>
                <a:cubicBezTo>
                  <a:pt x="326874" y="6493095"/>
                  <a:pt x="325181" y="6497459"/>
                  <a:pt x="321795" y="6502074"/>
                </a:cubicBezTo>
                <a:cubicBezTo>
                  <a:pt x="318409" y="6506689"/>
                  <a:pt x="311899" y="6512947"/>
                  <a:pt x="302266" y="6520847"/>
                </a:cubicBezTo>
                <a:cubicBezTo>
                  <a:pt x="296059" y="6525926"/>
                  <a:pt x="291312" y="6530400"/>
                  <a:pt x="288027" y="6534270"/>
                </a:cubicBezTo>
                <a:cubicBezTo>
                  <a:pt x="284742" y="6538139"/>
                  <a:pt x="282354" y="6542069"/>
                  <a:pt x="280863" y="6546060"/>
                </a:cubicBezTo>
                <a:cubicBezTo>
                  <a:pt x="279935" y="6548478"/>
                  <a:pt x="279512" y="6550997"/>
                  <a:pt x="279593" y="6553617"/>
                </a:cubicBezTo>
                <a:lnTo>
                  <a:pt x="338180" y="6553617"/>
                </a:lnTo>
                <a:lnTo>
                  <a:pt x="338180" y="6543157"/>
                </a:lnTo>
                <a:lnTo>
                  <a:pt x="294708" y="6543157"/>
                </a:lnTo>
                <a:cubicBezTo>
                  <a:pt x="295917" y="6541182"/>
                  <a:pt x="297449" y="6539217"/>
                  <a:pt x="299303" y="6537262"/>
                </a:cubicBezTo>
                <a:cubicBezTo>
                  <a:pt x="301157" y="6535308"/>
                  <a:pt x="305349" y="6531589"/>
                  <a:pt x="311879" y="6526107"/>
                </a:cubicBezTo>
                <a:cubicBezTo>
                  <a:pt x="319699" y="6519497"/>
                  <a:pt x="325292" y="6514297"/>
                  <a:pt x="328657" y="6510508"/>
                </a:cubicBezTo>
                <a:cubicBezTo>
                  <a:pt x="332023" y="6506719"/>
                  <a:pt x="334431" y="6503112"/>
                  <a:pt x="335882" y="6499686"/>
                </a:cubicBezTo>
                <a:cubicBezTo>
                  <a:pt x="337333" y="6496260"/>
                  <a:pt x="338059" y="6492773"/>
                  <a:pt x="338059" y="6489226"/>
                </a:cubicBezTo>
                <a:cubicBezTo>
                  <a:pt x="338059" y="6482253"/>
                  <a:pt x="335580" y="6476408"/>
                  <a:pt x="330622" y="6471692"/>
                </a:cubicBezTo>
                <a:cubicBezTo>
                  <a:pt x="325664" y="6466976"/>
                  <a:pt x="318933" y="6464618"/>
                  <a:pt x="310428" y="6464618"/>
                </a:cubicBezTo>
                <a:close/>
                <a:moveTo>
                  <a:pt x="3714332" y="6463469"/>
                </a:moveTo>
                <a:cubicBezTo>
                  <a:pt x="3709576" y="6463469"/>
                  <a:pt x="3705877" y="6464346"/>
                  <a:pt x="3703237" y="6466099"/>
                </a:cubicBezTo>
                <a:cubicBezTo>
                  <a:pt x="3700597" y="6467853"/>
                  <a:pt x="3698753" y="6470140"/>
                  <a:pt x="3697705" y="6472962"/>
                </a:cubicBezTo>
                <a:cubicBezTo>
                  <a:pt x="3696939" y="6475058"/>
                  <a:pt x="3696556" y="6478262"/>
                  <a:pt x="3696556" y="6482575"/>
                </a:cubicBezTo>
                <a:lnTo>
                  <a:pt x="3696556" y="6489407"/>
                </a:lnTo>
                <a:lnTo>
                  <a:pt x="3686943" y="6489407"/>
                </a:lnTo>
                <a:lnTo>
                  <a:pt x="3686943" y="6497872"/>
                </a:lnTo>
                <a:lnTo>
                  <a:pt x="3696556" y="6497872"/>
                </a:lnTo>
                <a:lnTo>
                  <a:pt x="3696556" y="6553617"/>
                </a:lnTo>
                <a:lnTo>
                  <a:pt x="3707379" y="6553617"/>
                </a:lnTo>
                <a:lnTo>
                  <a:pt x="3707379" y="6497872"/>
                </a:lnTo>
                <a:lnTo>
                  <a:pt x="3719895" y="6497872"/>
                </a:lnTo>
                <a:lnTo>
                  <a:pt x="3719895" y="6489407"/>
                </a:lnTo>
                <a:lnTo>
                  <a:pt x="3707379" y="6489407"/>
                </a:lnTo>
                <a:lnTo>
                  <a:pt x="3707379" y="6483482"/>
                </a:lnTo>
                <a:cubicBezTo>
                  <a:pt x="3707379" y="6479612"/>
                  <a:pt x="3708064" y="6476972"/>
                  <a:pt x="3709435" y="6475562"/>
                </a:cubicBezTo>
                <a:cubicBezTo>
                  <a:pt x="3710805" y="6474151"/>
                  <a:pt x="3713143" y="6473445"/>
                  <a:pt x="3716448" y="6473445"/>
                </a:cubicBezTo>
                <a:lnTo>
                  <a:pt x="3722592" y="6474025"/>
                </a:lnTo>
                <a:lnTo>
                  <a:pt x="3722592" y="6477496"/>
                </a:lnTo>
                <a:lnTo>
                  <a:pt x="3733475" y="6477496"/>
                </a:lnTo>
                <a:lnTo>
                  <a:pt x="3733475" y="6464981"/>
                </a:lnTo>
                <a:lnTo>
                  <a:pt x="3724417" y="6464981"/>
                </a:lnTo>
                <a:lnTo>
                  <a:pt x="3724489" y="6464558"/>
                </a:lnTo>
                <a:cubicBezTo>
                  <a:pt x="3720781" y="6463832"/>
                  <a:pt x="3717396" y="6463469"/>
                  <a:pt x="3714332" y="6463469"/>
                </a:cubicBezTo>
                <a:close/>
                <a:moveTo>
                  <a:pt x="3514725" y="6463469"/>
                </a:moveTo>
                <a:cubicBezTo>
                  <a:pt x="3506906" y="6463469"/>
                  <a:pt x="3499741" y="6465253"/>
                  <a:pt x="3493231" y="6468820"/>
                </a:cubicBezTo>
                <a:cubicBezTo>
                  <a:pt x="3486722" y="6472387"/>
                  <a:pt x="3481703" y="6477607"/>
                  <a:pt x="3478177" y="6484480"/>
                </a:cubicBezTo>
                <a:cubicBezTo>
                  <a:pt x="3474649" y="6491352"/>
                  <a:pt x="3472886" y="6499403"/>
                  <a:pt x="3472886" y="6508634"/>
                </a:cubicBezTo>
                <a:cubicBezTo>
                  <a:pt x="3472886" y="6517099"/>
                  <a:pt x="3474448" y="6525019"/>
                  <a:pt x="3477572" y="6532395"/>
                </a:cubicBezTo>
                <a:cubicBezTo>
                  <a:pt x="3480696" y="6539772"/>
                  <a:pt x="3485251" y="6545405"/>
                  <a:pt x="3491236" y="6549294"/>
                </a:cubicBezTo>
                <a:cubicBezTo>
                  <a:pt x="3497222" y="6553184"/>
                  <a:pt x="3504991" y="6555129"/>
                  <a:pt x="3514544" y="6555129"/>
                </a:cubicBezTo>
                <a:cubicBezTo>
                  <a:pt x="3523775" y="6555129"/>
                  <a:pt x="3531584" y="6552599"/>
                  <a:pt x="3537973" y="6547541"/>
                </a:cubicBezTo>
                <a:cubicBezTo>
                  <a:pt x="3544361" y="6542482"/>
                  <a:pt x="3548785" y="6535136"/>
                  <a:pt x="3551244" y="6525503"/>
                </a:cubicBezTo>
                <a:lnTo>
                  <a:pt x="3539515" y="6522540"/>
                </a:lnTo>
                <a:cubicBezTo>
                  <a:pt x="3537902" y="6529997"/>
                  <a:pt x="3534819" y="6535620"/>
                  <a:pt x="3530264" y="6539409"/>
                </a:cubicBezTo>
                <a:cubicBezTo>
                  <a:pt x="3525709" y="6543198"/>
                  <a:pt x="3520147" y="6545092"/>
                  <a:pt x="3513577" y="6545092"/>
                </a:cubicBezTo>
                <a:cubicBezTo>
                  <a:pt x="3508175" y="6545092"/>
                  <a:pt x="3503157" y="6543702"/>
                  <a:pt x="3498522" y="6540920"/>
                </a:cubicBezTo>
                <a:cubicBezTo>
                  <a:pt x="3493887" y="6538139"/>
                  <a:pt x="3490470" y="6533937"/>
                  <a:pt x="3488274" y="6528314"/>
                </a:cubicBezTo>
                <a:cubicBezTo>
                  <a:pt x="3486077" y="6522691"/>
                  <a:pt x="3484978" y="6516111"/>
                  <a:pt x="3484978" y="6508573"/>
                </a:cubicBezTo>
                <a:cubicBezTo>
                  <a:pt x="3484978" y="6502729"/>
                  <a:pt x="3485906" y="6497056"/>
                  <a:pt x="3487760" y="6491554"/>
                </a:cubicBezTo>
                <a:cubicBezTo>
                  <a:pt x="3489614" y="6486052"/>
                  <a:pt x="3492828" y="6481668"/>
                  <a:pt x="3497403" y="6478403"/>
                </a:cubicBezTo>
                <a:cubicBezTo>
                  <a:pt x="3501978" y="6475138"/>
                  <a:pt x="3507672" y="6473506"/>
                  <a:pt x="3514484" y="6473506"/>
                </a:cubicBezTo>
                <a:cubicBezTo>
                  <a:pt x="3520409" y="6473506"/>
                  <a:pt x="3525326" y="6474977"/>
                  <a:pt x="3529236" y="6477920"/>
                </a:cubicBezTo>
                <a:cubicBezTo>
                  <a:pt x="3533146" y="6480862"/>
                  <a:pt x="3536129" y="6485558"/>
                  <a:pt x="3538185" y="6492007"/>
                </a:cubicBezTo>
                <a:lnTo>
                  <a:pt x="3549733" y="6489286"/>
                </a:lnTo>
                <a:cubicBezTo>
                  <a:pt x="3547355" y="6481104"/>
                  <a:pt x="3543143" y="6474755"/>
                  <a:pt x="3537096" y="6470241"/>
                </a:cubicBezTo>
                <a:cubicBezTo>
                  <a:pt x="3531050" y="6465726"/>
                  <a:pt x="3523593" y="6463469"/>
                  <a:pt x="3514725" y="6463469"/>
                </a:cubicBezTo>
                <a:close/>
                <a:moveTo>
                  <a:pt x="3411411" y="6463469"/>
                </a:moveTo>
                <a:lnTo>
                  <a:pt x="3411411" y="6579676"/>
                </a:lnTo>
                <a:lnTo>
                  <a:pt x="3420904" y="6579676"/>
                </a:lnTo>
                <a:lnTo>
                  <a:pt x="3420904" y="6463469"/>
                </a:lnTo>
                <a:close/>
                <a:moveTo>
                  <a:pt x="2192211" y="6463469"/>
                </a:moveTo>
                <a:lnTo>
                  <a:pt x="2192211" y="6579676"/>
                </a:lnTo>
                <a:lnTo>
                  <a:pt x="2201704" y="6579676"/>
                </a:lnTo>
                <a:lnTo>
                  <a:pt x="2201704" y="6463469"/>
                </a:lnTo>
                <a:close/>
                <a:moveTo>
                  <a:pt x="2095501" y="6463469"/>
                </a:moveTo>
                <a:cubicBezTo>
                  <a:pt x="2087681" y="6463469"/>
                  <a:pt x="2080516" y="6465253"/>
                  <a:pt x="2074007" y="6468820"/>
                </a:cubicBezTo>
                <a:cubicBezTo>
                  <a:pt x="2067497" y="6472387"/>
                  <a:pt x="2062479" y="6477607"/>
                  <a:pt x="2058952" y="6484480"/>
                </a:cubicBezTo>
                <a:cubicBezTo>
                  <a:pt x="2055425" y="6491352"/>
                  <a:pt x="2053661" y="6499403"/>
                  <a:pt x="2053661" y="6508634"/>
                </a:cubicBezTo>
                <a:cubicBezTo>
                  <a:pt x="2053661" y="6517099"/>
                  <a:pt x="2055223" y="6525019"/>
                  <a:pt x="2058347" y="6532395"/>
                </a:cubicBezTo>
                <a:cubicBezTo>
                  <a:pt x="2061471" y="6539772"/>
                  <a:pt x="2066025" y="6545405"/>
                  <a:pt x="2072011" y="6549294"/>
                </a:cubicBezTo>
                <a:cubicBezTo>
                  <a:pt x="2077997" y="6553184"/>
                  <a:pt x="2085766" y="6555129"/>
                  <a:pt x="2095319" y="6555129"/>
                </a:cubicBezTo>
                <a:cubicBezTo>
                  <a:pt x="2104550" y="6555129"/>
                  <a:pt x="2112359" y="6552599"/>
                  <a:pt x="2118748" y="6547541"/>
                </a:cubicBezTo>
                <a:cubicBezTo>
                  <a:pt x="2125137" y="6542482"/>
                  <a:pt x="2129561" y="6535136"/>
                  <a:pt x="2132019" y="6525503"/>
                </a:cubicBezTo>
                <a:lnTo>
                  <a:pt x="2120290" y="6522540"/>
                </a:lnTo>
                <a:cubicBezTo>
                  <a:pt x="2118677" y="6529997"/>
                  <a:pt x="2115594" y="6535620"/>
                  <a:pt x="2111039" y="6539409"/>
                </a:cubicBezTo>
                <a:cubicBezTo>
                  <a:pt x="2106484" y="6543198"/>
                  <a:pt x="2100922" y="6545092"/>
                  <a:pt x="2094352" y="6545092"/>
                </a:cubicBezTo>
                <a:cubicBezTo>
                  <a:pt x="2088951" y="6545092"/>
                  <a:pt x="2083932" y="6543702"/>
                  <a:pt x="2079297" y="6540920"/>
                </a:cubicBezTo>
                <a:cubicBezTo>
                  <a:pt x="2074662" y="6538139"/>
                  <a:pt x="2071245" y="6533937"/>
                  <a:pt x="2069049" y="6528314"/>
                </a:cubicBezTo>
                <a:cubicBezTo>
                  <a:pt x="2066852" y="6522691"/>
                  <a:pt x="2065754" y="6516111"/>
                  <a:pt x="2065754" y="6508573"/>
                </a:cubicBezTo>
                <a:cubicBezTo>
                  <a:pt x="2065754" y="6502729"/>
                  <a:pt x="2066681" y="6497056"/>
                  <a:pt x="2068535" y="6491554"/>
                </a:cubicBezTo>
                <a:cubicBezTo>
                  <a:pt x="2070389" y="6486052"/>
                  <a:pt x="2073603" y="6481668"/>
                  <a:pt x="2078178" y="6478403"/>
                </a:cubicBezTo>
                <a:cubicBezTo>
                  <a:pt x="2082753" y="6475138"/>
                  <a:pt x="2088447" y="6473506"/>
                  <a:pt x="2095259" y="6473506"/>
                </a:cubicBezTo>
                <a:cubicBezTo>
                  <a:pt x="2101184" y="6473506"/>
                  <a:pt x="2106102" y="6474977"/>
                  <a:pt x="2110011" y="6477920"/>
                </a:cubicBezTo>
                <a:cubicBezTo>
                  <a:pt x="2113921" y="6480862"/>
                  <a:pt x="2116904" y="6485558"/>
                  <a:pt x="2118960" y="6492007"/>
                </a:cubicBezTo>
                <a:lnTo>
                  <a:pt x="2130508" y="6489286"/>
                </a:lnTo>
                <a:cubicBezTo>
                  <a:pt x="2128130" y="6481104"/>
                  <a:pt x="2123918" y="6474755"/>
                  <a:pt x="2117871" y="6470241"/>
                </a:cubicBezTo>
                <a:cubicBezTo>
                  <a:pt x="2111825" y="6465726"/>
                  <a:pt x="2104368" y="6463469"/>
                  <a:pt x="2095501" y="6463469"/>
                </a:cubicBezTo>
                <a:close/>
                <a:moveTo>
                  <a:pt x="0" y="0"/>
                </a:moveTo>
                <a:lnTo>
                  <a:pt x="8076435" y="0"/>
                </a:lnTo>
                <a:lnTo>
                  <a:pt x="807643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274320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US" dirty="0"/>
              <a:t>Click icon to add image &gt;</a:t>
            </a:r>
          </a:p>
        </p:txBody>
      </p:sp>
    </p:spTree>
    <p:extLst>
      <p:ext uri="{BB962C8B-B14F-4D97-AF65-F5344CB8AC3E}">
        <p14:creationId xmlns:p14="http://schemas.microsoft.com/office/powerpoint/2010/main" val="148055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3C7438B-F40C-4C5E-B245-D7E01FA1663D}"/>
              </a:ext>
            </a:extLst>
          </p:cNvPr>
          <p:cNvSpPr txBox="1"/>
          <p:nvPr/>
        </p:nvSpPr>
        <p:spPr>
          <a:xfrm>
            <a:off x="275844" y="6429792"/>
            <a:ext cx="50360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59AFF9-064F-4B67-88D7-6C678D2694A2}"/>
              </a:ext>
            </a:extLst>
          </p:cNvPr>
          <p:cNvSpPr txBox="1"/>
          <p:nvPr userDrawn="1"/>
        </p:nvSpPr>
        <p:spPr>
          <a:xfrm>
            <a:off x="275844" y="6429792"/>
            <a:ext cx="48135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2025 Ridgeline International, LLC | All Rights Reserved | Confidential &amp; Proprietary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C6FC2F-FF69-49B1-96C9-F780F682BE6C}"/>
              </a:ext>
            </a:extLst>
          </p:cNvPr>
          <p:cNvSpPr/>
          <p:nvPr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BF0E-AAA9-43CA-81DF-FEC7F696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2CF5F9-3D75-4936-AA59-369BC2879E5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181599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CB4629-1743-4527-88F0-25E52F7647D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595548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A0A8938-CB96-41D1-B6FE-0B4F159B201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767650" y="1438275"/>
            <a:ext cx="2011680" cy="2011680"/>
          </a:xfrm>
        </p:spPr>
        <p:txBody>
          <a:bodyPr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58E5AB-3B22-4277-A677-0BC2C8395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8348" y="3543750"/>
            <a:ext cx="292608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67F938-8D64-4B2F-A4A7-333D64269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4399" y="3543750"/>
            <a:ext cx="292608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0F0BFCE-9F34-419E-8DFB-647332D31A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0450" y="3543750"/>
            <a:ext cx="2926080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>
            <a:no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CD3E96-C9DC-4B22-BDBB-8D7E8C986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4068" y="4094745"/>
            <a:ext cx="283464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76742D2-3649-408A-B7D6-6282089F5D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19" y="4094745"/>
            <a:ext cx="283464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461D569-5038-47BD-A13F-A85487ADB7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6170" y="4094745"/>
            <a:ext cx="2834640" cy="1828800"/>
          </a:xfrm>
        </p:spPr>
        <p:txBody>
          <a:bodyPr anchor="t">
            <a:noAutofit/>
          </a:bodyPr>
          <a:lstStyle>
            <a:lvl1pPr algn="ct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59A45F4-7630-4B20-A7B6-F574027C6C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2785"/>
            <a:ext cx="10605331" cy="640080"/>
          </a:xfrm>
        </p:spPr>
        <p:txBody>
          <a:bodyPr lIns="274320">
            <a:normAutofit/>
          </a:bodyPr>
          <a:lstStyle>
            <a:lvl1pPr>
              <a:spcBef>
                <a:spcPts val="0"/>
              </a:spcBef>
              <a:defRPr sz="32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019956E-F9D4-4351-A6D8-F607306EBA5F}"/>
              </a:ext>
            </a:extLst>
          </p:cNvPr>
          <p:cNvSpPr/>
          <p:nvPr userDrawn="1"/>
        </p:nvSpPr>
        <p:spPr>
          <a:xfrm>
            <a:off x="-1" y="227065"/>
            <a:ext cx="12192001" cy="731520"/>
          </a:xfrm>
          <a:custGeom>
            <a:avLst/>
            <a:gdLst>
              <a:gd name="connsiteX0" fmla="*/ 0 w 12192001"/>
              <a:gd name="connsiteY0" fmla="*/ 0 h 731520"/>
              <a:gd name="connsiteX1" fmla="*/ 10629837 w 12192001"/>
              <a:gd name="connsiteY1" fmla="*/ 0 h 731520"/>
              <a:gd name="connsiteX2" fmla="*/ 10630473 w 12192001"/>
              <a:gd name="connsiteY2" fmla="*/ 0 h 731520"/>
              <a:gd name="connsiteX3" fmla="*/ 10630473 w 12192001"/>
              <a:gd name="connsiteY3" fmla="*/ 948 h 731520"/>
              <a:gd name="connsiteX4" fmla="*/ 11120565 w 12192001"/>
              <a:gd name="connsiteY4" fmla="*/ 731520 h 731520"/>
              <a:gd name="connsiteX5" fmla="*/ 10630473 w 12192001"/>
              <a:gd name="connsiteY5" fmla="*/ 731520 h 731520"/>
              <a:gd name="connsiteX6" fmla="*/ 10629837 w 12192001"/>
              <a:gd name="connsiteY6" fmla="*/ 731520 h 731520"/>
              <a:gd name="connsiteX7" fmla="*/ 0 w 12192001"/>
              <a:gd name="connsiteY7" fmla="*/ 731520 h 731520"/>
              <a:gd name="connsiteX8" fmla="*/ 11916157 w 12192001"/>
              <a:gd name="connsiteY8" fmla="*/ 0 h 731520"/>
              <a:gd name="connsiteX9" fmla="*/ 12192001 w 12192001"/>
              <a:gd name="connsiteY9" fmla="*/ 0 h 731520"/>
              <a:gd name="connsiteX10" fmla="*/ 12192001 w 12192001"/>
              <a:gd name="connsiteY10" fmla="*/ 731520 h 731520"/>
              <a:gd name="connsiteX11" fmla="*/ 11916157 w 12192001"/>
              <a:gd name="connsiteY11" fmla="*/ 731520 h 731520"/>
              <a:gd name="connsiteX12" fmla="*/ 11425429 w 12192001"/>
              <a:gd name="connsiteY12" fmla="*/ 731520 h 731520"/>
              <a:gd name="connsiteX13" fmla="*/ 11916157 w 12192001"/>
              <a:gd name="connsiteY1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1" h="731520">
                <a:moveTo>
                  <a:pt x="0" y="0"/>
                </a:moveTo>
                <a:lnTo>
                  <a:pt x="10629837" y="0"/>
                </a:lnTo>
                <a:lnTo>
                  <a:pt x="10630473" y="0"/>
                </a:lnTo>
                <a:lnTo>
                  <a:pt x="10630473" y="948"/>
                </a:lnTo>
                <a:lnTo>
                  <a:pt x="11120565" y="731520"/>
                </a:lnTo>
                <a:lnTo>
                  <a:pt x="10630473" y="731520"/>
                </a:lnTo>
                <a:lnTo>
                  <a:pt x="10629837" y="731520"/>
                </a:lnTo>
                <a:lnTo>
                  <a:pt x="0" y="731520"/>
                </a:lnTo>
                <a:close/>
                <a:moveTo>
                  <a:pt x="11916157" y="0"/>
                </a:moveTo>
                <a:lnTo>
                  <a:pt x="12192001" y="0"/>
                </a:lnTo>
                <a:lnTo>
                  <a:pt x="12192001" y="731520"/>
                </a:lnTo>
                <a:lnTo>
                  <a:pt x="11916157" y="731520"/>
                </a:lnTo>
                <a:lnTo>
                  <a:pt x="11425429" y="731520"/>
                </a:lnTo>
                <a:lnTo>
                  <a:pt x="11916157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1A653B-4D49-4EC8-96A1-147E37AF6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00" y="249925"/>
            <a:ext cx="915229" cy="685800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9E3E9D5-5C68-46AC-8E75-FD60E1AE4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0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721690-6D10-4221-B0B1-2F768EE3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43" y="274320"/>
            <a:ext cx="11640311" cy="6400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1B2F4-1DBA-475A-B7E4-AAFD03042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842" y="1086091"/>
            <a:ext cx="11640311" cy="5029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9330-E53C-4B45-BC94-374132F88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6153" y="6303344"/>
            <a:ext cx="1190003" cy="274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 Page </a:t>
            </a:r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8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54" r:id="rId3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200" b="1" kern="1200" dirty="0"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721690-6D10-4221-B0B1-2F768EE3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43" y="274320"/>
            <a:ext cx="11640311" cy="6400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1B2F4-1DBA-475A-B7E4-AAFD03042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842" y="1086091"/>
            <a:ext cx="11640311" cy="5029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9330-E53C-4B45-BC94-374132F88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6153" y="6303344"/>
            <a:ext cx="1190003" cy="274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 Page </a:t>
            </a:r>
            <a:fld id="{48D173AF-8D8A-4741-BCC5-18342F8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8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200" b="1" kern="1200" dirty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E57511-A932-467B-959C-6E871C104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10" y="1802644"/>
            <a:ext cx="6643977" cy="98890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7D0D72-2BB2-45B4-A2C4-F357A5A04035}"/>
              </a:ext>
            </a:extLst>
          </p:cNvPr>
          <p:cNvSpPr/>
          <p:nvPr/>
        </p:nvSpPr>
        <p:spPr>
          <a:xfrm>
            <a:off x="929638" y="3429000"/>
            <a:ext cx="10332720" cy="5549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gradFill flip="none" rotWithShape="1">
                  <a:gsLst>
                    <a:gs pos="0">
                      <a:srgbClr val="008591">
                        <a:alpha val="75000"/>
                      </a:srgbClr>
                    </a:gs>
                    <a:gs pos="100000">
                      <a:srgbClr val="008591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</a:rPr>
              <a:t>Data Privacy &amp; Secure Infrastructure Solutions</a:t>
            </a:r>
          </a:p>
          <a:p>
            <a:pPr algn="ctr"/>
            <a:r>
              <a:rPr lang="en-US" sz="3600" b="1" dirty="0">
                <a:gradFill flip="none" rotWithShape="1">
                  <a:gsLst>
                    <a:gs pos="0">
                      <a:srgbClr val="008591">
                        <a:alpha val="75000"/>
                      </a:srgbClr>
                    </a:gs>
                    <a:gs pos="100000">
                      <a:srgbClr val="008591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</a:rPr>
              <a:t>DISA 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32C7D-6B48-C828-4F42-40B180A51FE2}"/>
              </a:ext>
            </a:extLst>
          </p:cNvPr>
          <p:cNvSpPr txBox="1"/>
          <p:nvPr/>
        </p:nvSpPr>
        <p:spPr>
          <a:xfrm>
            <a:off x="-1933768" y="443677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gradFill flip="none" rotWithShape="1">
                  <a:gsLst>
                    <a:gs pos="0">
                      <a:srgbClr val="008591">
                        <a:alpha val="75000"/>
                      </a:srgbClr>
                    </a:gs>
                    <a:gs pos="100000">
                      <a:srgbClr val="008591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</a:rPr>
              <a:t>17 April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150A08-054A-35DF-4F7E-DB671D7072B0}"/>
              </a:ext>
            </a:extLst>
          </p:cNvPr>
          <p:cNvSpPr/>
          <p:nvPr/>
        </p:nvSpPr>
        <p:spPr>
          <a:xfrm>
            <a:off x="234778" y="6400800"/>
            <a:ext cx="4905633" cy="234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5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797F05-21A7-4D40-A787-6ED0D789B959}"/>
              </a:ext>
            </a:extLst>
          </p:cNvPr>
          <p:cNvCxnSpPr>
            <a:cxnSpLocks/>
          </p:cNvCxnSpPr>
          <p:nvPr/>
        </p:nvCxnSpPr>
        <p:spPr>
          <a:xfrm>
            <a:off x="8649913" y="0"/>
            <a:ext cx="0" cy="6858000"/>
          </a:xfrm>
          <a:prstGeom prst="line">
            <a:avLst/>
          </a:prstGeom>
          <a:ln w="41275" cap="rnd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E3F5262-7516-4774-AFF7-04E8D4FC7BFF}"/>
              </a:ext>
            </a:extLst>
          </p:cNvPr>
          <p:cNvGrpSpPr/>
          <p:nvPr/>
        </p:nvGrpSpPr>
        <p:grpSpPr>
          <a:xfrm>
            <a:off x="0" y="1959721"/>
            <a:ext cx="7552551" cy="2505960"/>
            <a:chOff x="0" y="2049985"/>
            <a:chExt cx="7552551" cy="2505960"/>
          </a:xfrm>
        </p:grpSpPr>
        <p:sp>
          <p:nvSpPr>
            <p:cNvPr id="30" name="Text Placeholder 1">
              <a:extLst>
                <a:ext uri="{FF2B5EF4-FFF2-40B4-BE49-F238E27FC236}">
                  <a16:creationId xmlns:a16="http://schemas.microsoft.com/office/drawing/2014/main" id="{61896346-3C9C-4F05-981B-0F170A491EB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049985"/>
              <a:ext cx="7552551" cy="1188720"/>
            </a:xfrm>
            <a:prstGeom prst="rect">
              <a:avLst/>
            </a:prstGeom>
          </p:spPr>
          <p:txBody>
            <a:bodyPr vert="horz" lIns="274320" tIns="45720" rIns="27432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200" b="1" kern="120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atin typeface="+mn-lt"/>
                  <a:ea typeface="+mn-ea"/>
                  <a:cs typeface="+mn-cs"/>
                </a:defRPr>
              </a:lvl1pPr>
              <a:lvl2pPr marL="274320" indent="-27432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640080" indent="-27432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Ridgeline Has Been Helping the USIC, SOCOM, &amp; Special Mission Units Solve Their Toughest Signature Management Problems for Nine Years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6D2F98-DC0F-4BBE-B612-23794788F472}"/>
                </a:ext>
              </a:extLst>
            </p:cNvPr>
            <p:cNvSpPr txBox="1"/>
            <p:nvPr/>
          </p:nvSpPr>
          <p:spPr>
            <a:xfrm>
              <a:off x="2641111" y="3485335"/>
              <a:ext cx="2194560" cy="1070610"/>
            </a:xfrm>
            <a:prstGeom prst="roundRect">
              <a:avLst>
                <a:gd name="adj" fmla="val 14080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500+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91"/>
                  </a:solidFill>
                  <a:effectLst/>
                  <a:uLnTx/>
                  <a:uFillTx/>
                  <a:latin typeface="Barlow Semi Condensed SemiBold" panose="00000706000000000000" pitchFamily="2" charset="0"/>
                  <a:ea typeface="+mn-ea"/>
                  <a:cs typeface="+mn-cs"/>
                </a:rPr>
                <a:t>SYSTEMS DEPLOYED GLOBALLY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71905D-D0E4-40F9-B8C9-1E9D61DA495C}"/>
                </a:ext>
              </a:extLst>
            </p:cNvPr>
            <p:cNvSpPr txBox="1"/>
            <p:nvPr/>
          </p:nvSpPr>
          <p:spPr>
            <a:xfrm>
              <a:off x="5007902" y="3485335"/>
              <a:ext cx="2194560" cy="1070610"/>
            </a:xfrm>
            <a:prstGeom prst="roundRect">
              <a:avLst>
                <a:gd name="adj" fmla="val 14080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Barlow"/>
                </a:rPr>
                <a:t>15,000+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008591"/>
                  </a:solidFill>
                  <a:latin typeface="Barlow Semi Condensed SemiBold" panose="00000706000000000000" pitchFamily="2" charset="0"/>
                </a:rPr>
                <a:t>HOURS PARTNERING ON OCONUS MISSIONS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591"/>
                </a:solidFill>
                <a:effectLst/>
                <a:uLnTx/>
                <a:uFillTx/>
                <a:latin typeface="Barlow Semi Condensed SemiBold" panose="00000706000000000000" pitchFamily="2" charset="0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D1F5C3-A71D-42BD-8823-44B13805CBA1}"/>
                </a:ext>
              </a:extLst>
            </p:cNvPr>
            <p:cNvSpPr txBox="1"/>
            <p:nvPr/>
          </p:nvSpPr>
          <p:spPr>
            <a:xfrm>
              <a:off x="274320" y="3485335"/>
              <a:ext cx="2194560" cy="1070610"/>
            </a:xfrm>
            <a:prstGeom prst="roundRect">
              <a:avLst>
                <a:gd name="adj" fmla="val 14080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100+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591"/>
                  </a:solidFill>
                  <a:effectLst/>
                  <a:uLnTx/>
                  <a:uFillTx/>
                  <a:latin typeface="Barlow Semi Condensed SemiBold" panose="00000706000000000000" pitchFamily="2" charset="0"/>
                </a:rPr>
                <a:t>UTS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91"/>
                  </a:solidFill>
                  <a:effectLst/>
                  <a:uLnTx/>
                  <a:uFillTx/>
                  <a:latin typeface="Barlow Semi Condensed SemiBold" panose="00000706000000000000" pitchFamily="2" charset="0"/>
                </a:rPr>
                <a:t> COURSES TAUGHT ANNUALLY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27A031-AB42-42FA-9EE6-B3E316A32590}"/>
              </a:ext>
            </a:extLst>
          </p:cNvPr>
          <p:cNvSpPr>
            <a:spLocks/>
          </p:cNvSpPr>
          <p:nvPr/>
        </p:nvSpPr>
        <p:spPr>
          <a:xfrm>
            <a:off x="8329873" y="441527"/>
            <a:ext cx="640080" cy="365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D5FBFF"/>
                </a:solidFill>
              </a:rPr>
              <a:t>2015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34EEFD-B22F-46B1-A8D3-7CEB87F29FFB}"/>
              </a:ext>
            </a:extLst>
          </p:cNvPr>
          <p:cNvSpPr>
            <a:spLocks/>
          </p:cNvSpPr>
          <p:nvPr/>
        </p:nvSpPr>
        <p:spPr>
          <a:xfrm>
            <a:off x="8329873" y="1049202"/>
            <a:ext cx="640080" cy="365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D5FBFF"/>
                </a:solidFill>
              </a:rPr>
              <a:t>2016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8D7C1C-A94C-4788-B98D-32A5DD9AB6C0}"/>
              </a:ext>
            </a:extLst>
          </p:cNvPr>
          <p:cNvSpPr>
            <a:spLocks/>
          </p:cNvSpPr>
          <p:nvPr/>
        </p:nvSpPr>
        <p:spPr>
          <a:xfrm>
            <a:off x="8329873" y="1691804"/>
            <a:ext cx="640080" cy="365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D5FBFF"/>
                </a:solidFill>
              </a:rPr>
              <a:t>2017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FD1FE2-22D8-4BB6-A0A8-3572C8758390}"/>
              </a:ext>
            </a:extLst>
          </p:cNvPr>
          <p:cNvSpPr>
            <a:spLocks/>
          </p:cNvSpPr>
          <p:nvPr/>
        </p:nvSpPr>
        <p:spPr>
          <a:xfrm>
            <a:off x="8329873" y="2307033"/>
            <a:ext cx="640080" cy="365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D5FBFF"/>
                </a:solidFill>
              </a:rPr>
              <a:t>2018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239746-BB8C-4D2E-8D55-0D2ECF49CBD9}"/>
              </a:ext>
            </a:extLst>
          </p:cNvPr>
          <p:cNvSpPr>
            <a:spLocks/>
          </p:cNvSpPr>
          <p:nvPr/>
        </p:nvSpPr>
        <p:spPr>
          <a:xfrm>
            <a:off x="8329873" y="2926051"/>
            <a:ext cx="640080" cy="365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D5FBFF"/>
                </a:solidFill>
              </a:rPr>
              <a:t>2019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9E63CF-D849-43AF-93F5-2673FCCA3A92}"/>
              </a:ext>
            </a:extLst>
          </p:cNvPr>
          <p:cNvSpPr>
            <a:spLocks/>
          </p:cNvSpPr>
          <p:nvPr/>
        </p:nvSpPr>
        <p:spPr>
          <a:xfrm>
            <a:off x="8329873" y="4164080"/>
            <a:ext cx="640080" cy="365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D5FBFF"/>
                </a:solidFill>
              </a:rPr>
              <a:t>2021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3471FFD-48F4-4A10-8FF1-9FA03E1ABE54}"/>
              </a:ext>
            </a:extLst>
          </p:cNvPr>
          <p:cNvSpPr>
            <a:spLocks/>
          </p:cNvSpPr>
          <p:nvPr/>
        </p:nvSpPr>
        <p:spPr>
          <a:xfrm>
            <a:off x="8329873" y="3552476"/>
            <a:ext cx="640080" cy="365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D5FBFF"/>
                </a:solidFill>
              </a:rPr>
              <a:t>2020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0D61267-F4B9-4C37-8189-D20AA8CA3EF3}"/>
              </a:ext>
            </a:extLst>
          </p:cNvPr>
          <p:cNvSpPr>
            <a:spLocks/>
          </p:cNvSpPr>
          <p:nvPr/>
        </p:nvSpPr>
        <p:spPr>
          <a:xfrm>
            <a:off x="8329873" y="4792616"/>
            <a:ext cx="640080" cy="365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D5FBFF"/>
                </a:solidFill>
              </a:rPr>
              <a:t>2022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2547198-850B-475C-8E90-3C45A5CE18D3}"/>
              </a:ext>
            </a:extLst>
          </p:cNvPr>
          <p:cNvSpPr>
            <a:spLocks/>
          </p:cNvSpPr>
          <p:nvPr/>
        </p:nvSpPr>
        <p:spPr>
          <a:xfrm>
            <a:off x="8329873" y="5421160"/>
            <a:ext cx="640080" cy="365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D5FBFF"/>
                </a:solidFill>
              </a:rPr>
              <a:t>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5CC3B-B500-4DDA-80A9-835522713B59}"/>
              </a:ext>
            </a:extLst>
          </p:cNvPr>
          <p:cNvSpPr txBox="1"/>
          <p:nvPr/>
        </p:nvSpPr>
        <p:spPr>
          <a:xfrm>
            <a:off x="8990941" y="393575"/>
            <a:ext cx="3201059" cy="461665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Founded</a:t>
            </a:r>
          </a:p>
          <a:p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UTS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Training Contract w/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USIC</a:t>
            </a:r>
            <a:endParaRPr lang="en-US" sz="12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4D868E-C87F-408E-98E0-76C12EDF42DF}"/>
              </a:ext>
            </a:extLst>
          </p:cNvPr>
          <p:cNvSpPr txBox="1"/>
          <p:nvPr/>
        </p:nvSpPr>
        <p:spPr>
          <a:xfrm>
            <a:off x="8990941" y="1093583"/>
            <a:ext cx="3201059" cy="276999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UTS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Training Contract w/ DoD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A1C04F-7894-41BA-BBCA-59C9EBDC83A1}"/>
              </a:ext>
            </a:extLst>
          </p:cNvPr>
          <p:cNvSpPr txBox="1"/>
          <p:nvPr/>
        </p:nvSpPr>
        <p:spPr>
          <a:xfrm>
            <a:off x="8990941" y="2259080"/>
            <a:ext cx="3201059" cy="461665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Fielded Secure Comms &amp; Identity Management Solutions for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USIC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&amp; DoD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BBDF01-E470-49AE-9D3C-6099B1B78E23}"/>
              </a:ext>
            </a:extLst>
          </p:cNvPr>
          <p:cNvSpPr txBox="1"/>
          <p:nvPr/>
        </p:nvSpPr>
        <p:spPr>
          <a:xfrm>
            <a:off x="8990940" y="1736184"/>
            <a:ext cx="3201059" cy="276999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Fielded Secure Comms Solution for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USIC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55ABC5-B345-4887-A5A5-C951ACEF283C}"/>
              </a:ext>
            </a:extLst>
          </p:cNvPr>
          <p:cNvSpPr txBox="1"/>
          <p:nvPr/>
        </p:nvSpPr>
        <p:spPr>
          <a:xfrm>
            <a:off x="8990941" y="2878098"/>
            <a:ext cx="3201059" cy="461665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Fielded Secure Comms &amp; SA Solutions for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USIC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823720-F130-4060-BC6E-9471DFD500FF}"/>
              </a:ext>
            </a:extLst>
          </p:cNvPr>
          <p:cNvSpPr txBox="1"/>
          <p:nvPr/>
        </p:nvSpPr>
        <p:spPr>
          <a:xfrm>
            <a:off x="8990941" y="3504523"/>
            <a:ext cx="3201059" cy="461665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Hosted Services Contract w/ Commercial Client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072C8E-8461-4DA0-AB8A-17D589A5BBAE}"/>
              </a:ext>
            </a:extLst>
          </p:cNvPr>
          <p:cNvSpPr txBox="1"/>
          <p:nvPr/>
        </p:nvSpPr>
        <p:spPr>
          <a:xfrm>
            <a:off x="8990941" y="4116127"/>
            <a:ext cx="3201059" cy="461665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UTS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Training Contract w/ SOCOM</a:t>
            </a:r>
            <a:br>
              <a:rPr lang="en-US" sz="1200" i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BEC Training Contract w/ 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7B076B-613E-4427-8A67-BD166222C08A}"/>
              </a:ext>
            </a:extLst>
          </p:cNvPr>
          <p:cNvSpPr txBox="1"/>
          <p:nvPr/>
        </p:nvSpPr>
        <p:spPr>
          <a:xfrm>
            <a:off x="8990941" y="4740013"/>
            <a:ext cx="3201059" cy="461665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Fielded Tech Solutions in Tier 1 Red Cells and Exercises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4401D0-8DF6-41C8-B75A-BCF9C7AA8598}"/>
              </a:ext>
            </a:extLst>
          </p:cNvPr>
          <p:cNvSpPr txBox="1"/>
          <p:nvPr/>
        </p:nvSpPr>
        <p:spPr>
          <a:xfrm>
            <a:off x="8990941" y="5373207"/>
            <a:ext cx="3201059" cy="461665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Conducted Enterprise UTS Survey for DoD IC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C4EC573-55ED-41DF-9F20-1C628A81C9F2}"/>
              </a:ext>
            </a:extLst>
          </p:cNvPr>
          <p:cNvSpPr>
            <a:spLocks/>
          </p:cNvSpPr>
          <p:nvPr/>
        </p:nvSpPr>
        <p:spPr>
          <a:xfrm>
            <a:off x="8329873" y="6069163"/>
            <a:ext cx="640080" cy="365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D5FBFF"/>
                </a:solidFill>
              </a:rPr>
              <a:t>2024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DDE46B-9118-4C55-83FA-3495EC7F5035}"/>
              </a:ext>
            </a:extLst>
          </p:cNvPr>
          <p:cNvSpPr txBox="1"/>
          <p:nvPr/>
        </p:nvSpPr>
        <p:spPr>
          <a:xfrm>
            <a:off x="8990941" y="6113543"/>
            <a:ext cx="3201059" cy="276999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Developing Tech Solutions for Tier 1 Unit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E4D265C-3297-45F5-B999-1C48BA7DA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80AE-5F96-4613-A9B5-072FD9A0FA8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381D27-ABF1-26E4-BB61-00236953DE21}"/>
              </a:ext>
            </a:extLst>
          </p:cNvPr>
          <p:cNvGrpSpPr/>
          <p:nvPr/>
        </p:nvGrpSpPr>
        <p:grpSpPr>
          <a:xfrm>
            <a:off x="152752" y="157109"/>
            <a:ext cx="2368234" cy="724397"/>
            <a:chOff x="152752" y="267514"/>
            <a:chExt cx="2368234" cy="7243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0477F4-B9B3-1516-C1A6-3AA42BB02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429" y="299534"/>
              <a:ext cx="867557" cy="69237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ED4D0B-D832-E9BC-B259-7254A8CCE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766" y="267514"/>
              <a:ext cx="717508" cy="71221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78BA87-52E4-4AB5-68DD-4E6149CB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52" y="270307"/>
              <a:ext cx="667869" cy="667869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251C6-8AA2-111F-8D6B-DDF671C138AF}"/>
              </a:ext>
            </a:extLst>
          </p:cNvPr>
          <p:cNvSpPr/>
          <p:nvPr/>
        </p:nvSpPr>
        <p:spPr>
          <a:xfrm>
            <a:off x="166816" y="6389045"/>
            <a:ext cx="4948881" cy="2119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9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27B6733-24DC-472A-B298-895188910874}"/>
              </a:ext>
            </a:extLst>
          </p:cNvPr>
          <p:cNvGrpSpPr/>
          <p:nvPr/>
        </p:nvGrpSpPr>
        <p:grpSpPr>
          <a:xfrm>
            <a:off x="0" y="1427743"/>
            <a:ext cx="12192000" cy="3569916"/>
            <a:chOff x="0" y="978828"/>
            <a:chExt cx="12192000" cy="356991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178AEE-C398-4113-9208-E16929B22C3B}"/>
                </a:ext>
              </a:extLst>
            </p:cNvPr>
            <p:cNvSpPr txBox="1"/>
            <p:nvPr/>
          </p:nvSpPr>
          <p:spPr>
            <a:xfrm>
              <a:off x="0" y="978828"/>
              <a:ext cx="12192000" cy="769441"/>
            </a:xfrm>
            <a:prstGeom prst="rect">
              <a:avLst/>
            </a:prstGeom>
            <a:noFill/>
          </p:spPr>
          <p:txBody>
            <a:bodyPr wrap="square" lIns="457200" rtlCol="0">
              <a:spAutoFit/>
            </a:bodyPr>
            <a:lstStyle/>
            <a:p>
              <a:r>
                <a:rPr lang="en-US" sz="4400" b="1" dirty="0"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Arial" panose="020B0604020202020204" pitchFamily="34" charset="0"/>
                </a:rPr>
                <a:t>Core Capabilities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0E69A3-D064-4243-BCD0-9DFC9A1B4C2B}"/>
                </a:ext>
              </a:extLst>
            </p:cNvPr>
            <p:cNvSpPr txBox="1"/>
            <p:nvPr/>
          </p:nvSpPr>
          <p:spPr>
            <a:xfrm>
              <a:off x="0" y="1855699"/>
              <a:ext cx="12192000" cy="2693045"/>
            </a:xfrm>
            <a:prstGeom prst="rect">
              <a:avLst/>
            </a:prstGeom>
            <a:noFill/>
          </p:spPr>
          <p:txBody>
            <a:bodyPr wrap="square" lIns="45720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400" b="1" dirty="0">
                  <a:solidFill>
                    <a:srgbClr val="008591"/>
                  </a:solidFill>
                  <a:latin typeface="Arial" panose="020B0604020202020204" pitchFamily="34" charset="0"/>
                </a:rPr>
                <a:t>Data Privacy &amp; Secure Infrastructure Solutions: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Secure Communications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Situational Awareness &amp; </a:t>
              </a:r>
              <a:r>
                <a:rPr lang="en-US" sz="2400" dirty="0" err="1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TTP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 Validation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Virtual Persona Operations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Pattern of Life Projection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Advisory and Risk Management Services</a:t>
              </a:r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4CDB8E-5E54-4C1E-BB65-4EBCD86AA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80AE-5F96-4613-A9B5-072FD9A0FA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940D0-0510-458B-984B-1392533774D7}"/>
              </a:ext>
            </a:extLst>
          </p:cNvPr>
          <p:cNvSpPr txBox="1"/>
          <p:nvPr/>
        </p:nvSpPr>
        <p:spPr>
          <a:xfrm>
            <a:off x="6783319" y="697062"/>
            <a:ext cx="2011680" cy="640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Enable MWR </a:t>
            </a:r>
            <a:b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Communications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4EE52-7665-4EB2-B738-E69B300034DD}"/>
              </a:ext>
            </a:extLst>
          </p:cNvPr>
          <p:cNvSpPr txBox="1"/>
          <p:nvPr/>
        </p:nvSpPr>
        <p:spPr>
          <a:xfrm>
            <a:off x="9985314" y="991733"/>
            <a:ext cx="2011680" cy="640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Mitigate Personal Device Risks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EEAD8-3E64-4449-A226-EE203B3E9EC6}"/>
              </a:ext>
            </a:extLst>
          </p:cNvPr>
          <p:cNvSpPr txBox="1"/>
          <p:nvPr/>
        </p:nvSpPr>
        <p:spPr>
          <a:xfrm>
            <a:off x="9227640" y="2506055"/>
            <a:ext cx="276935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Conduct &amp; Manage Virtual Persona Operations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C2936-7E63-4F6E-A54F-1A832F9F05A4}"/>
              </a:ext>
            </a:extLst>
          </p:cNvPr>
          <p:cNvSpPr txBox="1"/>
          <p:nvPr/>
        </p:nvSpPr>
        <p:spPr>
          <a:xfrm>
            <a:off x="7566464" y="3442743"/>
            <a:ext cx="25266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Obfuscate Attribution in Digital Networks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9CCDCA-8659-4983-AD15-87EDC4AD7B86}"/>
              </a:ext>
            </a:extLst>
          </p:cNvPr>
          <p:cNvSpPr txBox="1"/>
          <p:nvPr/>
        </p:nvSpPr>
        <p:spPr>
          <a:xfrm>
            <a:off x="10453163" y="3635648"/>
            <a:ext cx="164592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Reduce Digital Signatures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813326-3D04-4954-912A-E843C53A7A85}"/>
              </a:ext>
            </a:extLst>
          </p:cNvPr>
          <p:cNvSpPr txBox="1"/>
          <p:nvPr/>
        </p:nvSpPr>
        <p:spPr>
          <a:xfrm>
            <a:off x="6120605" y="5566374"/>
            <a:ext cx="182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Perform OSINT Research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94AB70-5D45-4BD3-8AC8-2D693487BB9D}"/>
              </a:ext>
            </a:extLst>
          </p:cNvPr>
          <p:cNvSpPr txBox="1"/>
          <p:nvPr/>
        </p:nvSpPr>
        <p:spPr>
          <a:xfrm>
            <a:off x="9196126" y="4656380"/>
            <a:ext cx="20221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Navigate the Digital Landscape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F47D1B-189E-49D5-8D61-F5F76EB5D24B}"/>
              </a:ext>
            </a:extLst>
          </p:cNvPr>
          <p:cNvSpPr txBox="1"/>
          <p:nvPr/>
        </p:nvSpPr>
        <p:spPr>
          <a:xfrm>
            <a:off x="7512249" y="1906954"/>
            <a:ext cx="21945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Project Pattern of Life Data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66D0922-2E8A-478B-AAED-65F991D71E90}"/>
              </a:ext>
            </a:extLst>
          </p:cNvPr>
          <p:cNvCxnSpPr>
            <a:cxnSpLocks/>
            <a:endCxn id="15" idx="0"/>
          </p:cNvCxnSpPr>
          <p:nvPr/>
        </p:nvCxnSpPr>
        <p:spPr>
          <a:xfrm rot="5400000">
            <a:off x="8160620" y="444850"/>
            <a:ext cx="1911014" cy="1013195"/>
          </a:xfrm>
          <a:prstGeom prst="bentConnector3">
            <a:avLst>
              <a:gd name="adj1" fmla="val 79906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0BC1FD8-5851-46D9-B0EC-8E8ED6745AC0}"/>
              </a:ext>
            </a:extLst>
          </p:cNvPr>
          <p:cNvCxnSpPr>
            <a:cxnSpLocks/>
            <a:endCxn id="8" idx="0"/>
          </p:cNvCxnSpPr>
          <p:nvPr/>
        </p:nvCxnSpPr>
        <p:spPr>
          <a:xfrm rot="16200000" flipH="1">
            <a:off x="10353996" y="354575"/>
            <a:ext cx="995792" cy="27852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A808B28-3F2F-41F0-90DF-D422CF50BF71}"/>
              </a:ext>
            </a:extLst>
          </p:cNvPr>
          <p:cNvCxnSpPr>
            <a:cxnSpLocks/>
            <a:endCxn id="6" idx="0"/>
          </p:cNvCxnSpPr>
          <p:nvPr/>
        </p:nvCxnSpPr>
        <p:spPr>
          <a:xfrm rot="5400000">
            <a:off x="8058727" y="-273627"/>
            <a:ext cx="701121" cy="1240256"/>
          </a:xfrm>
          <a:prstGeom prst="bentConnector3">
            <a:avLst>
              <a:gd name="adj1" fmla="val 29712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664869F-05D7-4D53-A245-B9C8B517EFB5}"/>
              </a:ext>
            </a:extLst>
          </p:cNvPr>
          <p:cNvCxnSpPr>
            <a:cxnSpLocks/>
            <a:endCxn id="10" idx="0"/>
          </p:cNvCxnSpPr>
          <p:nvPr/>
        </p:nvCxnSpPr>
        <p:spPr>
          <a:xfrm rot="16200000" flipH="1">
            <a:off x="9011567" y="905304"/>
            <a:ext cx="2510115" cy="69138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5C18D03-A279-4C68-AA72-52246BCC3009}"/>
              </a:ext>
            </a:extLst>
          </p:cNvPr>
          <p:cNvCxnSpPr>
            <a:cxnSpLocks/>
            <a:endCxn id="14" idx="2"/>
          </p:cNvCxnSpPr>
          <p:nvPr/>
        </p:nvCxnSpPr>
        <p:spPr>
          <a:xfrm rot="5400000" flipH="1" flipV="1">
            <a:off x="9219325" y="5857513"/>
            <a:ext cx="1542669" cy="43306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0DA0BAA7-D587-4DBD-BB2B-A04B0A3A15DE}"/>
              </a:ext>
            </a:extLst>
          </p:cNvPr>
          <p:cNvCxnSpPr>
            <a:cxnSpLocks/>
            <a:endCxn id="12" idx="2"/>
          </p:cNvCxnSpPr>
          <p:nvPr/>
        </p:nvCxnSpPr>
        <p:spPr>
          <a:xfrm rot="16200000" flipV="1">
            <a:off x="11216994" y="4618107"/>
            <a:ext cx="1007396" cy="88913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A59CD33A-FF0A-4BB5-B640-32C8C654BD44}"/>
              </a:ext>
            </a:extLst>
          </p:cNvPr>
          <p:cNvCxnSpPr>
            <a:cxnSpLocks/>
            <a:endCxn id="11" idx="2"/>
          </p:cNvCxnSpPr>
          <p:nvPr/>
        </p:nvCxnSpPr>
        <p:spPr>
          <a:xfrm rot="16200000" flipV="1">
            <a:off x="7712318" y="5206536"/>
            <a:ext cx="2760972" cy="526048"/>
          </a:xfrm>
          <a:prstGeom prst="bentConnector3">
            <a:avLst>
              <a:gd name="adj1" fmla="val 4517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60F3729-03A8-464A-94DF-8C9D4D8CE05E}"/>
              </a:ext>
            </a:extLst>
          </p:cNvPr>
          <p:cNvCxnSpPr>
            <a:cxnSpLocks/>
            <a:endCxn id="13" idx="2"/>
          </p:cNvCxnSpPr>
          <p:nvPr/>
        </p:nvCxnSpPr>
        <p:spPr>
          <a:xfrm rot="16200000" flipV="1">
            <a:off x="7029100" y="6218611"/>
            <a:ext cx="645295" cy="633484"/>
          </a:xfrm>
          <a:prstGeom prst="bentConnector3">
            <a:avLst>
              <a:gd name="adj1" fmla="val 70665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FE7FE6CE-E89D-430C-A279-71DFEA98F760}"/>
              </a:ext>
            </a:extLst>
          </p:cNvPr>
          <p:cNvCxnSpPr>
            <a:cxnSpLocks/>
          </p:cNvCxnSpPr>
          <p:nvPr/>
        </p:nvCxnSpPr>
        <p:spPr>
          <a:xfrm flipV="1">
            <a:off x="9810109" y="5908615"/>
            <a:ext cx="1171252" cy="93676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B7780D3-5A56-41B2-B898-4C86D8FC9485}"/>
              </a:ext>
            </a:extLst>
          </p:cNvPr>
          <p:cNvCxnSpPr>
            <a:cxnSpLocks/>
            <a:endCxn id="58" idx="2"/>
          </p:cNvCxnSpPr>
          <p:nvPr/>
        </p:nvCxnSpPr>
        <p:spPr>
          <a:xfrm rot="10800000">
            <a:off x="7538549" y="5061712"/>
            <a:ext cx="686743" cy="407849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3BA9860-36AA-4193-A835-F866BB0972CB}"/>
              </a:ext>
            </a:extLst>
          </p:cNvPr>
          <p:cNvCxnSpPr>
            <a:cxnSpLocks/>
          </p:cNvCxnSpPr>
          <p:nvPr/>
        </p:nvCxnSpPr>
        <p:spPr>
          <a:xfrm rot="10800000">
            <a:off x="11632822" y="4843765"/>
            <a:ext cx="559178" cy="36981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58902EE2-7FE6-4424-9F22-8EB0B53C65C2}"/>
              </a:ext>
            </a:extLst>
          </p:cNvPr>
          <p:cNvCxnSpPr>
            <a:cxnSpLocks/>
          </p:cNvCxnSpPr>
          <p:nvPr/>
        </p:nvCxnSpPr>
        <p:spPr>
          <a:xfrm rot="5400000">
            <a:off x="8658472" y="353692"/>
            <a:ext cx="1066620" cy="365322"/>
          </a:xfrm>
          <a:prstGeom prst="bentConnector4">
            <a:avLst>
              <a:gd name="adj1" fmla="val 47857"/>
              <a:gd name="adj2" fmla="val 162575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5A190A5-D1D4-4E55-884E-F8E373FD9924}"/>
              </a:ext>
            </a:extLst>
          </p:cNvPr>
          <p:cNvCxnSpPr>
            <a:cxnSpLocks/>
          </p:cNvCxnSpPr>
          <p:nvPr/>
        </p:nvCxnSpPr>
        <p:spPr>
          <a:xfrm rot="5400000">
            <a:off x="9934055" y="292661"/>
            <a:ext cx="716267" cy="129599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493A296-737C-4F8F-829C-5C62C925A131}"/>
              </a:ext>
            </a:extLst>
          </p:cNvPr>
          <p:cNvCxnSpPr>
            <a:cxnSpLocks/>
          </p:cNvCxnSpPr>
          <p:nvPr/>
        </p:nvCxnSpPr>
        <p:spPr>
          <a:xfrm rot="10800000">
            <a:off x="11161636" y="3484880"/>
            <a:ext cx="1027218" cy="146422"/>
          </a:xfrm>
          <a:prstGeom prst="bentConnector3">
            <a:avLst>
              <a:gd name="adj1" fmla="val 45315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2AC51ED-AD49-41AB-9910-E92AA58980DD}"/>
              </a:ext>
            </a:extLst>
          </p:cNvPr>
          <p:cNvCxnSpPr>
            <a:cxnSpLocks/>
          </p:cNvCxnSpPr>
          <p:nvPr/>
        </p:nvCxnSpPr>
        <p:spPr>
          <a:xfrm rot="10800000">
            <a:off x="11161636" y="1864477"/>
            <a:ext cx="1027218" cy="41406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D9AF6B12-9C45-48B9-AE8C-39E66753C7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99652" y="1086473"/>
            <a:ext cx="2479616" cy="312992"/>
          </a:xfrm>
          <a:prstGeom prst="bentConnector3">
            <a:avLst>
              <a:gd name="adj1" fmla="val 84451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8E1858AE-E1D5-4CEE-9716-B42EA0AA1ABF}"/>
              </a:ext>
            </a:extLst>
          </p:cNvPr>
          <p:cNvCxnSpPr>
            <a:cxnSpLocks/>
          </p:cNvCxnSpPr>
          <p:nvPr/>
        </p:nvCxnSpPr>
        <p:spPr>
          <a:xfrm rot="10800000">
            <a:off x="11018767" y="2040870"/>
            <a:ext cx="1170087" cy="465878"/>
          </a:xfrm>
          <a:prstGeom prst="bentConnector3">
            <a:avLst>
              <a:gd name="adj1" fmla="val 59254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6F97FDE6-AE3E-4E0C-8760-BAD24E2A2055}"/>
              </a:ext>
            </a:extLst>
          </p:cNvPr>
          <p:cNvCxnSpPr>
            <a:cxnSpLocks/>
          </p:cNvCxnSpPr>
          <p:nvPr/>
        </p:nvCxnSpPr>
        <p:spPr>
          <a:xfrm rot="5400000">
            <a:off x="11286027" y="6837"/>
            <a:ext cx="532275" cy="52468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B5835617-3809-41E9-85E4-6A95BEF2CE97}"/>
              </a:ext>
            </a:extLst>
          </p:cNvPr>
          <p:cNvCxnSpPr>
            <a:cxnSpLocks/>
          </p:cNvCxnSpPr>
          <p:nvPr/>
        </p:nvCxnSpPr>
        <p:spPr>
          <a:xfrm rot="16200000" flipV="1">
            <a:off x="7652275" y="5632741"/>
            <a:ext cx="2149908" cy="27537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E614186-7CDE-4B45-B2D4-EF93E301F96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22789" y="5928237"/>
            <a:ext cx="1579744" cy="25454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5F30764D-8BE1-459F-9AB5-6D58597CBFD9}"/>
              </a:ext>
            </a:extLst>
          </p:cNvPr>
          <p:cNvCxnSpPr>
            <a:cxnSpLocks/>
          </p:cNvCxnSpPr>
          <p:nvPr/>
        </p:nvCxnSpPr>
        <p:spPr>
          <a:xfrm flipV="1">
            <a:off x="8829782" y="4240932"/>
            <a:ext cx="762875" cy="57809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C61EA7D-920C-41E5-BE9A-0FB4C2063849}"/>
              </a:ext>
            </a:extLst>
          </p:cNvPr>
          <p:cNvCxnSpPr>
            <a:cxnSpLocks/>
          </p:cNvCxnSpPr>
          <p:nvPr/>
        </p:nvCxnSpPr>
        <p:spPr>
          <a:xfrm rot="16200000" flipV="1">
            <a:off x="8433466" y="6059287"/>
            <a:ext cx="516020" cy="341241"/>
          </a:xfrm>
          <a:prstGeom prst="bentConnector3">
            <a:avLst>
              <a:gd name="adj1" fmla="val -5959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14FB2655-671C-4EF5-B8DA-F0EA5E49F3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34086" y="805749"/>
            <a:ext cx="777945" cy="1928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B4CF3623-2F5E-40ED-8425-C91371B980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77313" y="169673"/>
            <a:ext cx="510217" cy="176869"/>
          </a:xfrm>
          <a:prstGeom prst="bentConnector3">
            <a:avLst>
              <a:gd name="adj1" fmla="val 67258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7AD9F6CF-72F3-406A-8FBD-8E06F9910F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464554" y="358047"/>
            <a:ext cx="666021" cy="4917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BF98DC2B-6C03-4D30-9FA1-9D53CEB78BF5}"/>
              </a:ext>
            </a:extLst>
          </p:cNvPr>
          <p:cNvCxnSpPr>
            <a:cxnSpLocks/>
          </p:cNvCxnSpPr>
          <p:nvPr/>
        </p:nvCxnSpPr>
        <p:spPr>
          <a:xfrm rot="10800000">
            <a:off x="8070912" y="1609159"/>
            <a:ext cx="538617" cy="1394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7ED3534-F9B0-4D14-AC2E-E7E493E3ED40}"/>
              </a:ext>
            </a:extLst>
          </p:cNvPr>
          <p:cNvSpPr txBox="1"/>
          <p:nvPr/>
        </p:nvSpPr>
        <p:spPr>
          <a:xfrm>
            <a:off x="6581774" y="4415380"/>
            <a:ext cx="19135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Enable Partner Communications</a:t>
            </a:r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7E3D647F-60E1-4C7D-BC3B-9ED639EF8502}"/>
              </a:ext>
            </a:extLst>
          </p:cNvPr>
          <p:cNvCxnSpPr>
            <a:cxnSpLocks/>
          </p:cNvCxnSpPr>
          <p:nvPr/>
        </p:nvCxnSpPr>
        <p:spPr>
          <a:xfrm flipV="1">
            <a:off x="8849294" y="5949042"/>
            <a:ext cx="390507" cy="28086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065B6B16-103B-4912-8FC6-F4CD29F2C48E}"/>
              </a:ext>
            </a:extLst>
          </p:cNvPr>
          <p:cNvCxnSpPr>
            <a:cxnSpLocks/>
          </p:cNvCxnSpPr>
          <p:nvPr/>
        </p:nvCxnSpPr>
        <p:spPr>
          <a:xfrm flipV="1">
            <a:off x="9353004" y="5538613"/>
            <a:ext cx="651360" cy="23310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3ED9A9A0-F40B-4DB2-931A-7BEC8AAB5CF7}"/>
              </a:ext>
            </a:extLst>
          </p:cNvPr>
          <p:cNvCxnSpPr>
            <a:cxnSpLocks/>
          </p:cNvCxnSpPr>
          <p:nvPr/>
        </p:nvCxnSpPr>
        <p:spPr>
          <a:xfrm flipV="1">
            <a:off x="9229548" y="4038787"/>
            <a:ext cx="1103775" cy="484780"/>
          </a:xfrm>
          <a:prstGeom prst="bentConnector3">
            <a:avLst>
              <a:gd name="adj1" fmla="val 72437"/>
            </a:avLst>
          </a:prstGeom>
          <a:ln w="19050">
            <a:solidFill>
              <a:schemeClr val="accent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5EF16D1B-3BFD-B167-A0D4-E99B8D913656}"/>
              </a:ext>
            </a:extLst>
          </p:cNvPr>
          <p:cNvSpPr/>
          <p:nvPr/>
        </p:nvSpPr>
        <p:spPr>
          <a:xfrm>
            <a:off x="166816" y="6389045"/>
            <a:ext cx="4948881" cy="2119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5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4101E8-6131-4CA1-8DC7-1C3359313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80AE-5F96-4613-A9B5-072FD9A0FA8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FDA209-834F-4BDA-9B08-CA2AEE6C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08" y="1018141"/>
            <a:ext cx="4386366" cy="43891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8186272-7546-4FE3-9943-67A98D37B257}"/>
              </a:ext>
            </a:extLst>
          </p:cNvPr>
          <p:cNvGrpSpPr/>
          <p:nvPr/>
        </p:nvGrpSpPr>
        <p:grpSpPr>
          <a:xfrm>
            <a:off x="0" y="916665"/>
            <a:ext cx="12192000" cy="4592073"/>
            <a:chOff x="0" y="1188720"/>
            <a:chExt cx="12192000" cy="45920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787465-8B53-452F-AA9F-76F2BA62362D}"/>
                </a:ext>
              </a:extLst>
            </p:cNvPr>
            <p:cNvSpPr txBox="1"/>
            <p:nvPr/>
          </p:nvSpPr>
          <p:spPr>
            <a:xfrm>
              <a:off x="0" y="1188720"/>
              <a:ext cx="12192000" cy="769441"/>
            </a:xfrm>
            <a:prstGeom prst="rect">
              <a:avLst/>
            </a:prstGeom>
            <a:noFill/>
          </p:spPr>
          <p:txBody>
            <a:bodyPr wrap="square" lIns="457200" rtlCol="0">
              <a:spAutoFit/>
            </a:bodyPr>
            <a:lstStyle/>
            <a:p>
              <a:r>
                <a:rPr lang="en-US" sz="4400" b="1" dirty="0"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Arial" panose="020B0604020202020204" pitchFamily="34" charset="0"/>
                </a:rPr>
                <a:t>      Universe</a:t>
              </a:r>
              <a:r>
                <a:rPr lang="en-US" sz="1000" b="1" dirty="0"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Arial" panose="020B0604020202020204" pitchFamily="34" charset="0"/>
                </a:rPr>
                <a:t> </a:t>
              </a:r>
              <a:r>
                <a:rPr lang="en-US" sz="2800" baseline="7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TM</a:t>
              </a:r>
              <a:endParaRPr lang="en-US" sz="4400" baseline="7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D3700F-6C9C-4B3D-8072-162E3405E865}"/>
                </a:ext>
              </a:extLst>
            </p:cNvPr>
            <p:cNvSpPr txBox="1"/>
            <p:nvPr/>
          </p:nvSpPr>
          <p:spPr>
            <a:xfrm>
              <a:off x="0" y="1958161"/>
              <a:ext cx="12192000" cy="461665"/>
            </a:xfrm>
            <a:prstGeom prst="rect">
              <a:avLst/>
            </a:prstGeom>
            <a:noFill/>
          </p:spPr>
          <p:txBody>
            <a:bodyPr wrap="square" lIns="457200" rtlCol="0">
              <a:spAutoFit/>
            </a:bodyPr>
            <a:lstStyle/>
            <a:p>
              <a:r>
                <a:rPr lang="en-US" sz="2400" b="1" dirty="0">
                  <a:solidFill>
                    <a:srgbClr val="008591"/>
                  </a:solidFill>
                  <a:latin typeface="Arial" panose="020B0604020202020204" pitchFamily="34" charset="0"/>
                </a:rPr>
                <a:t>Scalable Managed Attribution &amp; Infrastructure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95A1AA-B790-4B81-AA80-8F74EB2F7019}"/>
                </a:ext>
              </a:extLst>
            </p:cNvPr>
            <p:cNvSpPr txBox="1"/>
            <p:nvPr/>
          </p:nvSpPr>
          <p:spPr>
            <a:xfrm>
              <a:off x="0" y="2609481"/>
              <a:ext cx="12192000" cy="1938992"/>
            </a:xfrm>
            <a:prstGeom prst="rect">
              <a:avLst/>
            </a:prstGeom>
            <a:noFill/>
          </p:spPr>
          <p:txBody>
            <a:bodyPr wrap="square" lIns="457200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Flex routing to fit your use case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Move data securely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Blend data into business traffic using LIFT framework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Leverage the biggest cloud providers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Manage risk through 24/7 NSOC monitoring services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4DC47E5-8564-43C5-A7FF-5C5B1D8FE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91930" y="5232153"/>
              <a:ext cx="763674" cy="4572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9448FD7-4A08-44EC-B7E5-B6A8EB672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43" y="5186433"/>
              <a:ext cx="705394" cy="548640"/>
            </a:xfrm>
            <a:prstGeom prst="rect">
              <a:avLst/>
            </a:prstGeom>
          </p:spPr>
        </p:pic>
        <p:grpSp>
          <p:nvGrpSpPr>
            <p:cNvPr id="85" name="Graphic 72">
              <a:extLst>
                <a:ext uri="{FF2B5EF4-FFF2-40B4-BE49-F238E27FC236}">
                  <a16:creationId xmlns:a16="http://schemas.microsoft.com/office/drawing/2014/main" id="{5DE5A8C6-1CEA-498B-8ED7-286A250CA3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81023" y="5140713"/>
              <a:ext cx="773021" cy="640080"/>
              <a:chOff x="2854444" y="6024830"/>
              <a:chExt cx="956846" cy="792291"/>
            </a:xfrm>
            <a:solidFill>
              <a:srgbClr val="CCCCCC"/>
            </a:solidFill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1258B45-8126-4F7D-B38D-4D2D6B859F9A}"/>
                  </a:ext>
                </a:extLst>
              </p:cNvPr>
              <p:cNvSpPr/>
              <p:nvPr/>
            </p:nvSpPr>
            <p:spPr>
              <a:xfrm>
                <a:off x="2957763" y="6024830"/>
                <a:ext cx="627017" cy="339634"/>
              </a:xfrm>
              <a:custGeom>
                <a:avLst/>
                <a:gdLst>
                  <a:gd name="connsiteX0" fmla="*/ 493913 w 627016"/>
                  <a:gd name="connsiteY0" fmla="*/ 243526 h 339634"/>
                  <a:gd name="connsiteX1" fmla="*/ 520039 w 627016"/>
                  <a:gd name="connsiteY1" fmla="*/ 243526 h 339634"/>
                  <a:gd name="connsiteX2" fmla="*/ 594497 w 627016"/>
                  <a:gd name="connsiteY2" fmla="*/ 169068 h 339634"/>
                  <a:gd name="connsiteX3" fmla="*/ 598155 w 627016"/>
                  <a:gd name="connsiteY3" fmla="*/ 137456 h 339634"/>
                  <a:gd name="connsiteX4" fmla="*/ 125776 w 627016"/>
                  <a:gd name="connsiteY4" fmla="*/ 166904 h 339634"/>
                  <a:gd name="connsiteX5" fmla="*/ 53695 w 627016"/>
                  <a:gd name="connsiteY5" fmla="*/ 300742 h 339634"/>
                  <a:gd name="connsiteX6" fmla="*/ 79821 w 627016"/>
                  <a:gd name="connsiteY6" fmla="*/ 299174 h 339634"/>
                  <a:gd name="connsiteX7" fmla="*/ 228737 w 627016"/>
                  <a:gd name="connsiteY7" fmla="*/ 274616 h 339634"/>
                  <a:gd name="connsiteX8" fmla="*/ 240232 w 627016"/>
                  <a:gd name="connsiteY8" fmla="*/ 262859 h 339634"/>
                  <a:gd name="connsiteX9" fmla="*/ 494436 w 627016"/>
                  <a:gd name="connsiteY9" fmla="*/ 243526 h 33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7016" h="339634">
                    <a:moveTo>
                      <a:pt x="493913" y="243526"/>
                    </a:moveTo>
                    <a:lnTo>
                      <a:pt x="520039" y="243526"/>
                    </a:lnTo>
                    <a:lnTo>
                      <a:pt x="594497" y="169068"/>
                    </a:lnTo>
                    <a:lnTo>
                      <a:pt x="598155" y="137456"/>
                    </a:lnTo>
                    <a:cubicBezTo>
                      <a:pt x="459579" y="15144"/>
                      <a:pt x="248088" y="28329"/>
                      <a:pt x="125776" y="166904"/>
                    </a:cubicBezTo>
                    <a:cubicBezTo>
                      <a:pt x="91801" y="205397"/>
                      <a:pt x="67138" y="251191"/>
                      <a:pt x="53695" y="300742"/>
                    </a:cubicBezTo>
                    <a:cubicBezTo>
                      <a:pt x="61990" y="297342"/>
                      <a:pt x="71179" y="296790"/>
                      <a:pt x="79821" y="299174"/>
                    </a:cubicBezTo>
                    <a:lnTo>
                      <a:pt x="228737" y="274616"/>
                    </a:lnTo>
                    <a:cubicBezTo>
                      <a:pt x="228737" y="274616"/>
                      <a:pt x="236314" y="262076"/>
                      <a:pt x="240232" y="262859"/>
                    </a:cubicBezTo>
                    <a:cubicBezTo>
                      <a:pt x="306474" y="190109"/>
                      <a:pt x="417953" y="181630"/>
                      <a:pt x="494436" y="243526"/>
                    </a:cubicBezTo>
                    <a:close/>
                  </a:path>
                </a:pathLst>
              </a:custGeom>
              <a:grpFill/>
              <a:ln w="26102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3B2C0C9-0BDF-48EE-BCD4-FB9040F62449}"/>
                  </a:ext>
                </a:extLst>
              </p:cNvPr>
              <p:cNvSpPr/>
              <p:nvPr/>
            </p:nvSpPr>
            <p:spPr>
              <a:xfrm>
                <a:off x="3262650" y="6108853"/>
                <a:ext cx="548640" cy="705394"/>
              </a:xfrm>
              <a:custGeom>
                <a:avLst/>
                <a:gdLst>
                  <a:gd name="connsiteX0" fmla="*/ 395680 w 548639"/>
                  <a:gd name="connsiteY0" fmla="*/ 216719 h 705394"/>
                  <a:gd name="connsiteX1" fmla="*/ 294574 w 548639"/>
                  <a:gd name="connsiteY1" fmla="*/ 53695 h 705394"/>
                  <a:gd name="connsiteX2" fmla="*/ 190071 w 548639"/>
                  <a:gd name="connsiteY2" fmla="*/ 158198 h 705394"/>
                  <a:gd name="connsiteX3" fmla="*/ 258259 w 548639"/>
                  <a:gd name="connsiteY3" fmla="*/ 305547 h 705394"/>
                  <a:gd name="connsiteX4" fmla="*/ 258259 w 548639"/>
                  <a:gd name="connsiteY4" fmla="*/ 324096 h 705394"/>
                  <a:gd name="connsiteX5" fmla="*/ 351267 w 548639"/>
                  <a:gd name="connsiteY5" fmla="*/ 417104 h 705394"/>
                  <a:gd name="connsiteX6" fmla="*/ 258259 w 548639"/>
                  <a:gd name="connsiteY6" fmla="*/ 510111 h 705394"/>
                  <a:gd name="connsiteX7" fmla="*/ 72244 w 548639"/>
                  <a:gd name="connsiteY7" fmla="*/ 510111 h 705394"/>
                  <a:gd name="connsiteX8" fmla="*/ 53695 w 548639"/>
                  <a:gd name="connsiteY8" fmla="*/ 528922 h 705394"/>
                  <a:gd name="connsiteX9" fmla="*/ 53695 w 548639"/>
                  <a:gd name="connsiteY9" fmla="*/ 640478 h 705394"/>
                  <a:gd name="connsiteX10" fmla="*/ 72244 w 548639"/>
                  <a:gd name="connsiteY10" fmla="*/ 659028 h 705394"/>
                  <a:gd name="connsiteX11" fmla="*/ 258259 w 548639"/>
                  <a:gd name="connsiteY11" fmla="*/ 659028 h 705394"/>
                  <a:gd name="connsiteX12" fmla="*/ 502059 w 548639"/>
                  <a:gd name="connsiteY12" fmla="*/ 418994 h 705394"/>
                  <a:gd name="connsiteX13" fmla="*/ 395680 w 548639"/>
                  <a:gd name="connsiteY13" fmla="*/ 216719 h 70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8639" h="705394">
                    <a:moveTo>
                      <a:pt x="395680" y="216719"/>
                    </a:moveTo>
                    <a:cubicBezTo>
                      <a:pt x="378566" y="153694"/>
                      <a:pt x="343427" y="97036"/>
                      <a:pt x="294574" y="53695"/>
                    </a:cubicBezTo>
                    <a:lnTo>
                      <a:pt x="190071" y="158198"/>
                    </a:lnTo>
                    <a:cubicBezTo>
                      <a:pt x="234199" y="194254"/>
                      <a:pt x="259335" y="248571"/>
                      <a:pt x="258259" y="305547"/>
                    </a:cubicBezTo>
                    <a:lnTo>
                      <a:pt x="258259" y="324096"/>
                    </a:lnTo>
                    <a:cubicBezTo>
                      <a:pt x="309626" y="324096"/>
                      <a:pt x="351267" y="365737"/>
                      <a:pt x="351267" y="417104"/>
                    </a:cubicBezTo>
                    <a:cubicBezTo>
                      <a:pt x="351267" y="468470"/>
                      <a:pt x="309626" y="510111"/>
                      <a:pt x="258259" y="510111"/>
                    </a:cubicBezTo>
                    <a:lnTo>
                      <a:pt x="72244" y="510111"/>
                    </a:lnTo>
                    <a:lnTo>
                      <a:pt x="53695" y="528922"/>
                    </a:lnTo>
                    <a:lnTo>
                      <a:pt x="53695" y="640478"/>
                    </a:lnTo>
                    <a:lnTo>
                      <a:pt x="72244" y="659028"/>
                    </a:lnTo>
                    <a:lnTo>
                      <a:pt x="258259" y="659028"/>
                    </a:lnTo>
                    <a:cubicBezTo>
                      <a:pt x="391866" y="660068"/>
                      <a:pt x="501019" y="552601"/>
                      <a:pt x="502059" y="418994"/>
                    </a:cubicBezTo>
                    <a:cubicBezTo>
                      <a:pt x="502690" y="338014"/>
                      <a:pt x="462760" y="262090"/>
                      <a:pt x="395680" y="216719"/>
                    </a:cubicBezTo>
                    <a:close/>
                  </a:path>
                </a:pathLst>
              </a:custGeom>
              <a:grpFill/>
              <a:ln w="26102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59444FD-739A-453E-92B3-D4A502D0D8C4}"/>
                  </a:ext>
                </a:extLst>
              </p:cNvPr>
              <p:cNvSpPr/>
              <p:nvPr/>
            </p:nvSpPr>
            <p:spPr>
              <a:xfrm>
                <a:off x="2948880" y="6555864"/>
                <a:ext cx="418011" cy="261257"/>
              </a:xfrm>
              <a:custGeom>
                <a:avLst/>
                <a:gdLst>
                  <a:gd name="connsiteX0" fmla="*/ 199738 w 418011"/>
                  <a:gd name="connsiteY0" fmla="*/ 210972 h 261257"/>
                  <a:gd name="connsiteX1" fmla="*/ 385753 w 418011"/>
                  <a:gd name="connsiteY1" fmla="*/ 210972 h 261257"/>
                  <a:gd name="connsiteX2" fmla="*/ 385753 w 418011"/>
                  <a:gd name="connsiteY2" fmla="*/ 62055 h 261257"/>
                  <a:gd name="connsiteX3" fmla="*/ 199738 w 418011"/>
                  <a:gd name="connsiteY3" fmla="*/ 62055 h 261257"/>
                  <a:gd name="connsiteX4" fmla="*/ 161333 w 418011"/>
                  <a:gd name="connsiteY4" fmla="*/ 53695 h 261257"/>
                  <a:gd name="connsiteX5" fmla="*/ 135207 w 418011"/>
                  <a:gd name="connsiteY5" fmla="*/ 61794 h 261257"/>
                  <a:gd name="connsiteX6" fmla="*/ 60226 w 418011"/>
                  <a:gd name="connsiteY6" fmla="*/ 136252 h 261257"/>
                  <a:gd name="connsiteX7" fmla="*/ 53695 w 418011"/>
                  <a:gd name="connsiteY7" fmla="*/ 162378 h 261257"/>
                  <a:gd name="connsiteX8" fmla="*/ 199738 w 418011"/>
                  <a:gd name="connsiteY8" fmla="*/ 210972 h 2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011" h="261257">
                    <a:moveTo>
                      <a:pt x="199738" y="210972"/>
                    </a:moveTo>
                    <a:lnTo>
                      <a:pt x="385753" y="210972"/>
                    </a:lnTo>
                    <a:lnTo>
                      <a:pt x="385753" y="62055"/>
                    </a:lnTo>
                    <a:lnTo>
                      <a:pt x="199738" y="62055"/>
                    </a:lnTo>
                    <a:cubicBezTo>
                      <a:pt x="186485" y="62052"/>
                      <a:pt x="173387" y="59201"/>
                      <a:pt x="161333" y="53695"/>
                    </a:cubicBezTo>
                    <a:lnTo>
                      <a:pt x="135207" y="61794"/>
                    </a:lnTo>
                    <a:lnTo>
                      <a:pt x="60226" y="136252"/>
                    </a:lnTo>
                    <a:lnTo>
                      <a:pt x="53695" y="162378"/>
                    </a:lnTo>
                    <a:cubicBezTo>
                      <a:pt x="95742" y="194129"/>
                      <a:pt x="147049" y="211200"/>
                      <a:pt x="199738" y="210972"/>
                    </a:cubicBezTo>
                    <a:close/>
                  </a:path>
                </a:pathLst>
              </a:custGeom>
              <a:grpFill/>
              <a:ln w="26102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2241E9D-4D57-43F3-81E1-B97581104C3D}"/>
                  </a:ext>
                </a:extLst>
              </p:cNvPr>
              <p:cNvSpPr/>
              <p:nvPr/>
            </p:nvSpPr>
            <p:spPr>
              <a:xfrm>
                <a:off x="2854444" y="6230074"/>
                <a:ext cx="522514" cy="522514"/>
              </a:xfrm>
              <a:custGeom>
                <a:avLst/>
                <a:gdLst>
                  <a:gd name="connsiteX0" fmla="*/ 294174 w 522514"/>
                  <a:gd name="connsiteY0" fmla="*/ 53696 h 522514"/>
                  <a:gd name="connsiteX1" fmla="*/ 53699 w 522514"/>
                  <a:gd name="connsiteY1" fmla="*/ 297061 h 522514"/>
                  <a:gd name="connsiteX2" fmla="*/ 148131 w 522514"/>
                  <a:gd name="connsiteY2" fmla="*/ 487383 h 522514"/>
                  <a:gd name="connsiteX3" fmla="*/ 256030 w 522514"/>
                  <a:gd name="connsiteY3" fmla="*/ 379484 h 522514"/>
                  <a:gd name="connsiteX4" fmla="*/ 209565 w 522514"/>
                  <a:gd name="connsiteY4" fmla="*/ 256432 h 522514"/>
                  <a:gd name="connsiteX5" fmla="*/ 332618 w 522514"/>
                  <a:gd name="connsiteY5" fmla="*/ 209967 h 522514"/>
                  <a:gd name="connsiteX6" fmla="*/ 379082 w 522514"/>
                  <a:gd name="connsiteY6" fmla="*/ 256432 h 522514"/>
                  <a:gd name="connsiteX7" fmla="*/ 486982 w 522514"/>
                  <a:gd name="connsiteY7" fmla="*/ 148533 h 522514"/>
                  <a:gd name="connsiteX8" fmla="*/ 294174 w 522514"/>
                  <a:gd name="connsiteY8" fmla="*/ 53696 h 52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514" h="522514">
                    <a:moveTo>
                      <a:pt x="294174" y="53696"/>
                    </a:moveTo>
                    <a:cubicBezTo>
                      <a:pt x="160565" y="54494"/>
                      <a:pt x="52901" y="163453"/>
                      <a:pt x="53699" y="297061"/>
                    </a:cubicBezTo>
                    <a:cubicBezTo>
                      <a:pt x="54145" y="371669"/>
                      <a:pt x="88990" y="441898"/>
                      <a:pt x="148131" y="487383"/>
                    </a:cubicBezTo>
                    <a:lnTo>
                      <a:pt x="256030" y="379484"/>
                    </a:lnTo>
                    <a:cubicBezTo>
                      <a:pt x="209219" y="358335"/>
                      <a:pt x="188416" y="303243"/>
                      <a:pt x="209565" y="256432"/>
                    </a:cubicBezTo>
                    <a:cubicBezTo>
                      <a:pt x="230714" y="209621"/>
                      <a:pt x="285807" y="188818"/>
                      <a:pt x="332618" y="209967"/>
                    </a:cubicBezTo>
                    <a:cubicBezTo>
                      <a:pt x="353243" y="219286"/>
                      <a:pt x="369764" y="235806"/>
                      <a:pt x="379082" y="256432"/>
                    </a:cubicBezTo>
                    <a:lnTo>
                      <a:pt x="486982" y="148533"/>
                    </a:lnTo>
                    <a:cubicBezTo>
                      <a:pt x="441073" y="88516"/>
                      <a:pt x="369735" y="53427"/>
                      <a:pt x="294174" y="53696"/>
                    </a:cubicBezTo>
                    <a:close/>
                  </a:path>
                </a:pathLst>
              </a:custGeom>
              <a:grpFill/>
              <a:ln w="26102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E8CDDEFB-1499-40B4-BCB7-5DC64D61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489" y="5186433"/>
              <a:ext cx="1047402" cy="5486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AE19BA0-5413-424B-9897-E5BB7436E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23" y="1253400"/>
              <a:ext cx="640080" cy="64008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0E75C7-F8B3-1E30-E846-60D63E07C167}"/>
              </a:ext>
            </a:extLst>
          </p:cNvPr>
          <p:cNvSpPr/>
          <p:nvPr/>
        </p:nvSpPr>
        <p:spPr>
          <a:xfrm>
            <a:off x="166816" y="6389045"/>
            <a:ext cx="4948881" cy="2119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8EEA7D0-5B50-406C-A5E2-650C570439C1}"/>
              </a:ext>
            </a:extLst>
          </p:cNvPr>
          <p:cNvGrpSpPr/>
          <p:nvPr/>
        </p:nvGrpSpPr>
        <p:grpSpPr>
          <a:xfrm>
            <a:off x="0" y="345387"/>
            <a:ext cx="12192000" cy="5734629"/>
            <a:chOff x="0" y="731520"/>
            <a:chExt cx="12192000" cy="57346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787465-8B53-452F-AA9F-76F2BA62362D}"/>
                </a:ext>
              </a:extLst>
            </p:cNvPr>
            <p:cNvSpPr txBox="1"/>
            <p:nvPr/>
          </p:nvSpPr>
          <p:spPr>
            <a:xfrm>
              <a:off x="0" y="731520"/>
              <a:ext cx="12192000" cy="769441"/>
            </a:xfrm>
            <a:prstGeom prst="rect">
              <a:avLst/>
            </a:prstGeom>
            <a:noFill/>
          </p:spPr>
          <p:txBody>
            <a:bodyPr wrap="square" lIns="457200" rtlCol="0">
              <a:spAutoFit/>
            </a:bodyPr>
            <a:lstStyle/>
            <a:p>
              <a:r>
                <a:rPr lang="en-US" sz="4400" b="1" dirty="0"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Arial" panose="020B0604020202020204" pitchFamily="34" charset="0"/>
                </a:rPr>
                <a:t>Universe</a:t>
              </a:r>
              <a:r>
                <a:rPr lang="en-US" sz="2800" baseline="70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</a:rPr>
                <a:t> TM</a:t>
              </a:r>
              <a:r>
                <a:rPr lang="en-US" sz="4400" b="1" dirty="0"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Arial" panose="020B0604020202020204" pitchFamily="34" charset="0"/>
                </a:rPr>
                <a:t> Workflow</a:t>
              </a:r>
              <a:endParaRPr lang="en-US" sz="4400" baseline="7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FEC3D2-EBFE-4A2F-A4BC-B1909175BC40}"/>
                </a:ext>
              </a:extLst>
            </p:cNvPr>
            <p:cNvSpPr txBox="1"/>
            <p:nvPr/>
          </p:nvSpPr>
          <p:spPr>
            <a:xfrm>
              <a:off x="705938" y="3147477"/>
              <a:ext cx="2834640" cy="802958"/>
            </a:xfrm>
            <a:prstGeom prst="roundRect">
              <a:avLst>
                <a:gd name="adj" fmla="val 14080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</a:rPr>
                <a:t>Company/USG enters as</a:t>
              </a:r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Entity X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5B8B1D-6B5E-4049-A085-03C1FBB90831}"/>
                </a:ext>
              </a:extLst>
            </p:cNvPr>
            <p:cNvCxnSpPr>
              <a:cxnSpLocks/>
              <a:stCxn id="21" idx="3"/>
              <a:endCxn id="2" idx="2"/>
            </p:cNvCxnSpPr>
            <p:nvPr/>
          </p:nvCxnSpPr>
          <p:spPr>
            <a:xfrm>
              <a:off x="3540578" y="3548956"/>
              <a:ext cx="594313" cy="0"/>
            </a:xfrm>
            <a:prstGeom prst="line">
              <a:avLst/>
            </a:prstGeom>
            <a:ln w="1905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63500">
                <a:schemeClr val="tx2">
                  <a:lumMod val="60000"/>
                  <a:lumOff val="4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9736EA8-078B-43DC-9591-ED8A474A19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34891" y="1615046"/>
              <a:ext cx="3922219" cy="3931920"/>
              <a:chOff x="4476524" y="2393479"/>
              <a:chExt cx="3245414" cy="325343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D9B335-A50C-4C6B-832F-FE3D869C3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6843" y="2393479"/>
                <a:ext cx="3198313" cy="3200400"/>
              </a:xfrm>
              <a:prstGeom prst="rect">
                <a:avLst/>
              </a:prstGeom>
            </p:spPr>
          </p:pic>
          <p:cxnSp>
            <p:nvCxnSpPr>
              <p:cNvPr id="6" name="Connector: Elbow 5">
                <a:extLst>
                  <a:ext uri="{FF2B5EF4-FFF2-40B4-BE49-F238E27FC236}">
                    <a16:creationId xmlns:a16="http://schemas.microsoft.com/office/drawing/2014/main" id="{27139088-C312-4BEE-82AF-9EBBCF17B241}"/>
                  </a:ext>
                </a:extLst>
              </p:cNvPr>
              <p:cNvCxnSpPr>
                <a:cxnSpLocks/>
                <a:stCxn id="2" idx="6"/>
                <a:endCxn id="16" idx="4"/>
              </p:cNvCxnSpPr>
              <p:nvPr/>
            </p:nvCxnSpPr>
            <p:spPr>
              <a:xfrm flipV="1">
                <a:off x="4659404" y="3902239"/>
                <a:ext cx="404660" cy="91440"/>
              </a:xfrm>
              <a:prstGeom prst="bentConnector2">
                <a:avLst/>
              </a:prstGeom>
              <a:ln w="19050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79B437F5-1DE0-41D4-8236-F9340A2258F5}"/>
                  </a:ext>
                </a:extLst>
              </p:cNvPr>
              <p:cNvCxnSpPr>
                <a:cxnSpLocks/>
                <a:stCxn id="17" idx="2"/>
                <a:endCxn id="16" idx="0"/>
              </p:cNvCxnSpPr>
              <p:nvPr/>
            </p:nvCxnSpPr>
            <p:spPr>
              <a:xfrm rot="10800000" flipV="1">
                <a:off x="5064064" y="3462793"/>
                <a:ext cx="140144" cy="256565"/>
              </a:xfrm>
              <a:prstGeom prst="bentConnector2">
                <a:avLst/>
              </a:prstGeom>
              <a:ln w="19050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or: Elbow 29">
                <a:extLst>
                  <a:ext uri="{FF2B5EF4-FFF2-40B4-BE49-F238E27FC236}">
                    <a16:creationId xmlns:a16="http://schemas.microsoft.com/office/drawing/2014/main" id="{6FB6680B-C321-44F3-BDCA-C78019747B67}"/>
                  </a:ext>
                </a:extLst>
              </p:cNvPr>
              <p:cNvCxnSpPr>
                <a:cxnSpLocks/>
                <a:stCxn id="17" idx="6"/>
                <a:endCxn id="15" idx="2"/>
              </p:cNvCxnSpPr>
              <p:nvPr/>
            </p:nvCxnSpPr>
            <p:spPr>
              <a:xfrm>
                <a:off x="5295648" y="3462794"/>
                <a:ext cx="355957" cy="424003"/>
              </a:xfrm>
              <a:prstGeom prst="bentConnector3">
                <a:avLst>
                  <a:gd name="adj1" fmla="val 50000"/>
                </a:avLst>
              </a:prstGeom>
              <a:ln w="19050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10503390-A12B-413F-8917-86AB18B5CFB2}"/>
                  </a:ext>
                </a:extLst>
              </p:cNvPr>
              <p:cNvCxnSpPr>
                <a:cxnSpLocks/>
                <a:stCxn id="14" idx="2"/>
                <a:endCxn id="18" idx="0"/>
              </p:cNvCxnSpPr>
              <p:nvPr/>
            </p:nvCxnSpPr>
            <p:spPr>
              <a:xfrm rot="10800000" flipV="1">
                <a:off x="5493503" y="4315268"/>
                <a:ext cx="293992" cy="376090"/>
              </a:xfrm>
              <a:prstGeom prst="bentConnector2">
                <a:avLst/>
              </a:prstGeom>
              <a:ln w="19050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or: Elbow 37">
                <a:extLst>
                  <a:ext uri="{FF2B5EF4-FFF2-40B4-BE49-F238E27FC236}">
                    <a16:creationId xmlns:a16="http://schemas.microsoft.com/office/drawing/2014/main" id="{99F73252-6FA4-4306-B158-008DD42AD9DC}"/>
                  </a:ext>
                </a:extLst>
              </p:cNvPr>
              <p:cNvCxnSpPr>
                <a:cxnSpLocks/>
                <a:stCxn id="15" idx="3"/>
                <a:endCxn id="14" idx="1"/>
              </p:cNvCxnSpPr>
              <p:nvPr/>
            </p:nvCxnSpPr>
            <p:spPr>
              <a:xfrm rot="16200000" flipH="1">
                <a:off x="5596755" y="4033087"/>
                <a:ext cx="299155" cy="135890"/>
              </a:xfrm>
              <a:prstGeom prst="bentConnector3">
                <a:avLst>
                  <a:gd name="adj1" fmla="val 50000"/>
                </a:avLst>
              </a:prstGeom>
              <a:ln w="19050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or: Elbow 41">
                <a:extLst>
                  <a:ext uri="{FF2B5EF4-FFF2-40B4-BE49-F238E27FC236}">
                    <a16:creationId xmlns:a16="http://schemas.microsoft.com/office/drawing/2014/main" id="{D0336C4F-D05F-409A-8D97-E527EDD8CA1D}"/>
                  </a:ext>
                </a:extLst>
              </p:cNvPr>
              <p:cNvCxnSpPr>
                <a:cxnSpLocks/>
                <a:stCxn id="18" idx="6"/>
                <a:endCxn id="20" idx="0"/>
              </p:cNvCxnSpPr>
              <p:nvPr/>
            </p:nvCxnSpPr>
            <p:spPr>
              <a:xfrm>
                <a:off x="5539223" y="4737078"/>
                <a:ext cx="253848" cy="262123"/>
              </a:xfrm>
              <a:prstGeom prst="bentConnector2">
                <a:avLst/>
              </a:prstGeom>
              <a:ln w="19050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Elbow 49">
                <a:extLst>
                  <a:ext uri="{FF2B5EF4-FFF2-40B4-BE49-F238E27FC236}">
                    <a16:creationId xmlns:a16="http://schemas.microsoft.com/office/drawing/2014/main" id="{D5E2B37F-1CA2-4EF4-9A11-5F46BF546DB0}"/>
                  </a:ext>
                </a:extLst>
              </p:cNvPr>
              <p:cNvCxnSpPr>
                <a:cxnSpLocks/>
                <a:stCxn id="20" idx="4"/>
                <a:endCxn id="19" idx="2"/>
              </p:cNvCxnSpPr>
              <p:nvPr/>
            </p:nvCxnSpPr>
            <p:spPr>
              <a:xfrm rot="16200000" flipH="1">
                <a:off x="5692915" y="5236517"/>
                <a:ext cx="373396" cy="173084"/>
              </a:xfrm>
              <a:prstGeom prst="bentConnector2">
                <a:avLst/>
              </a:prstGeom>
              <a:ln w="19050" cap="rnd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47C7DF3-8950-4496-987C-F62BD64FACB4}"/>
                  </a:ext>
                </a:extLst>
              </p:cNvPr>
              <p:cNvSpPr/>
              <p:nvPr/>
            </p:nvSpPr>
            <p:spPr>
              <a:xfrm>
                <a:off x="4476524" y="3902239"/>
                <a:ext cx="182880" cy="18288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2B528B9-EA67-4007-88F5-92B7ADC9CAAC}"/>
                  </a:ext>
                </a:extLst>
              </p:cNvPr>
              <p:cNvSpPr/>
              <p:nvPr/>
            </p:nvSpPr>
            <p:spPr>
              <a:xfrm>
                <a:off x="5787495" y="4223828"/>
                <a:ext cx="182880" cy="18288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2113666-1A2A-48EF-8325-CFBB00D67634}"/>
                  </a:ext>
                </a:extLst>
              </p:cNvPr>
              <p:cNvSpPr/>
              <p:nvPr/>
            </p:nvSpPr>
            <p:spPr>
              <a:xfrm>
                <a:off x="5651605" y="3795357"/>
                <a:ext cx="182880" cy="18288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3EDCFC0-2341-4A70-AD6E-976B00DFFA80}"/>
                  </a:ext>
                </a:extLst>
              </p:cNvPr>
              <p:cNvSpPr/>
              <p:nvPr/>
            </p:nvSpPr>
            <p:spPr>
              <a:xfrm>
                <a:off x="4972624" y="3719359"/>
                <a:ext cx="182880" cy="18288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E049EA8-B91C-4D53-89F5-477A762C5E4B}"/>
                  </a:ext>
                </a:extLst>
              </p:cNvPr>
              <p:cNvSpPr/>
              <p:nvPr/>
            </p:nvSpPr>
            <p:spPr>
              <a:xfrm>
                <a:off x="5447783" y="4691358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C9DF5F7-AAA4-41D7-A819-DA770924220B}"/>
                  </a:ext>
                </a:extLst>
              </p:cNvPr>
              <p:cNvSpPr/>
              <p:nvPr/>
            </p:nvSpPr>
            <p:spPr>
              <a:xfrm>
                <a:off x="5724491" y="4999201"/>
                <a:ext cx="137160" cy="13716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71FD2FE-B286-4BAB-AE59-9201D2AFE958}"/>
                  </a:ext>
                </a:extLst>
              </p:cNvPr>
              <p:cNvSpPr/>
              <p:nvPr/>
            </p:nvSpPr>
            <p:spPr>
              <a:xfrm>
                <a:off x="5204208" y="3417074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58" name="Connector: Elbow 57">
                <a:extLst>
                  <a:ext uri="{FF2B5EF4-FFF2-40B4-BE49-F238E27FC236}">
                    <a16:creationId xmlns:a16="http://schemas.microsoft.com/office/drawing/2014/main" id="{B13B077C-C05C-4ED4-BF70-C3140C9BD330}"/>
                  </a:ext>
                </a:extLst>
              </p:cNvPr>
              <p:cNvCxnSpPr>
                <a:cxnSpLocks/>
                <a:stCxn id="19" idx="6"/>
                <a:endCxn id="54" idx="2"/>
              </p:cNvCxnSpPr>
              <p:nvPr/>
            </p:nvCxnSpPr>
            <p:spPr>
              <a:xfrm flipV="1">
                <a:off x="6240475" y="5042271"/>
                <a:ext cx="281427" cy="467486"/>
              </a:xfrm>
              <a:prstGeom prst="bentConnector3">
                <a:avLst>
                  <a:gd name="adj1" fmla="val 50000"/>
                </a:avLst>
              </a:prstGeom>
              <a:ln w="19050" cap="rnd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499B999-B28C-4825-8B27-73DDEFFD66DE}"/>
                  </a:ext>
                </a:extLst>
              </p:cNvPr>
              <p:cNvSpPr/>
              <p:nvPr/>
            </p:nvSpPr>
            <p:spPr>
              <a:xfrm>
                <a:off x="5966155" y="5372597"/>
                <a:ext cx="274320" cy="274320"/>
              </a:xfrm>
              <a:prstGeom prst="ellipse">
                <a:avLst/>
              </a:prstGeom>
              <a:solidFill>
                <a:srgbClr val="008591"/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65" name="Connector: Elbow 64">
                <a:extLst>
                  <a:ext uri="{FF2B5EF4-FFF2-40B4-BE49-F238E27FC236}">
                    <a16:creationId xmlns:a16="http://schemas.microsoft.com/office/drawing/2014/main" id="{416D1455-B719-4444-89A6-641C4D9E888A}"/>
                  </a:ext>
                </a:extLst>
              </p:cNvPr>
              <p:cNvCxnSpPr>
                <a:cxnSpLocks/>
                <a:stCxn id="54" idx="0"/>
                <a:endCxn id="61" idx="4"/>
              </p:cNvCxnSpPr>
              <p:nvPr/>
            </p:nvCxnSpPr>
            <p:spPr>
              <a:xfrm rot="5400000" flipH="1" flipV="1">
                <a:off x="6474663" y="4720712"/>
                <a:ext cx="368799" cy="137160"/>
              </a:xfrm>
              <a:prstGeom prst="bentConnector3">
                <a:avLst>
                  <a:gd name="adj1" fmla="val 50000"/>
                </a:avLst>
              </a:prstGeom>
              <a:ln w="19050" cap="rnd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AC787C5-3BB6-44EE-A6F4-C057DDBB119B}"/>
                  </a:ext>
                </a:extLst>
              </p:cNvPr>
              <p:cNvSpPr/>
              <p:nvPr/>
            </p:nvSpPr>
            <p:spPr>
              <a:xfrm>
                <a:off x="6521902" y="4973691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A57FF12-307A-4286-A5C8-D7CA90B2F38F}"/>
                  </a:ext>
                </a:extLst>
              </p:cNvPr>
              <p:cNvSpPr/>
              <p:nvPr/>
            </p:nvSpPr>
            <p:spPr>
              <a:xfrm>
                <a:off x="6659062" y="4467732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68" name="Connector: Elbow 67">
                <a:extLst>
                  <a:ext uri="{FF2B5EF4-FFF2-40B4-BE49-F238E27FC236}">
                    <a16:creationId xmlns:a16="http://schemas.microsoft.com/office/drawing/2014/main" id="{B07E1547-15E0-4B94-A26F-2124C51F03A5}"/>
                  </a:ext>
                </a:extLst>
              </p:cNvPr>
              <p:cNvCxnSpPr>
                <a:cxnSpLocks/>
                <a:stCxn id="61" idx="0"/>
                <a:endCxn id="62" idx="4"/>
              </p:cNvCxnSpPr>
              <p:nvPr/>
            </p:nvCxnSpPr>
            <p:spPr>
              <a:xfrm rot="16200000" flipV="1">
                <a:off x="6489843" y="4229932"/>
                <a:ext cx="61024" cy="414575"/>
              </a:xfrm>
              <a:prstGeom prst="bentConnector3">
                <a:avLst>
                  <a:gd name="adj1" fmla="val 50000"/>
                </a:avLst>
              </a:prstGeom>
              <a:ln w="19050" cap="rnd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or: Elbow 86">
                <a:extLst>
                  <a:ext uri="{FF2B5EF4-FFF2-40B4-BE49-F238E27FC236}">
                    <a16:creationId xmlns:a16="http://schemas.microsoft.com/office/drawing/2014/main" id="{A76ABD50-CA71-4525-B0F1-4CE1F300E4B0}"/>
                  </a:ext>
                </a:extLst>
              </p:cNvPr>
              <p:cNvCxnSpPr>
                <a:cxnSpLocks/>
                <a:stCxn id="82" idx="6"/>
                <a:endCxn id="86" idx="2"/>
              </p:cNvCxnSpPr>
              <p:nvPr/>
            </p:nvCxnSpPr>
            <p:spPr>
              <a:xfrm>
                <a:off x="6858644" y="3422179"/>
                <a:ext cx="680414" cy="565489"/>
              </a:xfrm>
              <a:prstGeom prst="bentConnector3">
                <a:avLst>
                  <a:gd name="adj1" fmla="val 26628"/>
                </a:avLst>
              </a:prstGeom>
              <a:ln w="19050" cap="rnd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or: Elbow 70">
                <a:extLst>
                  <a:ext uri="{FF2B5EF4-FFF2-40B4-BE49-F238E27FC236}">
                    <a16:creationId xmlns:a16="http://schemas.microsoft.com/office/drawing/2014/main" id="{EE13B1F1-8293-4C46-A637-F868FEBBEAF9}"/>
                  </a:ext>
                </a:extLst>
              </p:cNvPr>
              <p:cNvCxnSpPr>
                <a:cxnSpLocks/>
                <a:stCxn id="64" idx="4"/>
                <a:endCxn id="62" idx="0"/>
              </p:cNvCxnSpPr>
              <p:nvPr/>
            </p:nvCxnSpPr>
            <p:spPr>
              <a:xfrm rot="5400000">
                <a:off x="6263653" y="4037083"/>
                <a:ext cx="236160" cy="137331"/>
              </a:xfrm>
              <a:prstGeom prst="bentConnector3">
                <a:avLst>
                  <a:gd name="adj1" fmla="val 50000"/>
                </a:avLst>
              </a:prstGeom>
              <a:ln w="19050" cap="rnd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2886932-4934-41C2-921B-9A9E56BCC43D}"/>
                  </a:ext>
                </a:extLst>
              </p:cNvPr>
              <p:cNvSpPr/>
              <p:nvPr/>
            </p:nvSpPr>
            <p:spPr>
              <a:xfrm>
                <a:off x="6358958" y="3804788"/>
                <a:ext cx="182880" cy="182880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ADCC207-97BD-4D8E-ABC1-837489BBDAFA}"/>
                  </a:ext>
                </a:extLst>
              </p:cNvPr>
              <p:cNvSpPr/>
              <p:nvPr/>
            </p:nvSpPr>
            <p:spPr>
              <a:xfrm>
                <a:off x="6221627" y="4223828"/>
                <a:ext cx="182880" cy="182880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78" name="Connector: Elbow 77">
                <a:extLst>
                  <a:ext uri="{FF2B5EF4-FFF2-40B4-BE49-F238E27FC236}">
                    <a16:creationId xmlns:a16="http://schemas.microsoft.com/office/drawing/2014/main" id="{1F38D88F-B952-4D34-AEF5-5B975CA7FFAE}"/>
                  </a:ext>
                </a:extLst>
              </p:cNvPr>
              <p:cNvCxnSpPr>
                <a:cxnSpLocks/>
                <a:stCxn id="60" idx="4"/>
                <a:endCxn id="64" idx="0"/>
              </p:cNvCxnSpPr>
              <p:nvPr/>
            </p:nvCxnSpPr>
            <p:spPr>
              <a:xfrm rot="16200000" flipH="1">
                <a:off x="6052030" y="3406419"/>
                <a:ext cx="589069" cy="207667"/>
              </a:xfrm>
              <a:prstGeom prst="bentConnector3">
                <a:avLst>
                  <a:gd name="adj1" fmla="val 50000"/>
                </a:avLst>
              </a:prstGeom>
              <a:ln w="19050" cap="rnd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or: Elbow 82">
                <a:extLst>
                  <a:ext uri="{FF2B5EF4-FFF2-40B4-BE49-F238E27FC236}">
                    <a16:creationId xmlns:a16="http://schemas.microsoft.com/office/drawing/2014/main" id="{009E56B3-1E71-4F3B-8E1C-FC99CC0DF817}"/>
                  </a:ext>
                </a:extLst>
              </p:cNvPr>
              <p:cNvCxnSpPr>
                <a:cxnSpLocks/>
                <a:stCxn id="60" idx="6"/>
                <a:endCxn id="82" idx="0"/>
              </p:cNvCxnSpPr>
              <p:nvPr/>
            </p:nvCxnSpPr>
            <p:spPr>
              <a:xfrm>
                <a:off x="6288451" y="3169999"/>
                <a:ext cx="501613" cy="183600"/>
              </a:xfrm>
              <a:prstGeom prst="bentConnector2">
                <a:avLst/>
              </a:prstGeom>
              <a:ln w="19050" cap="rnd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BF02BBB-E90A-4EF5-AD91-E84D68BE074D}"/>
                  </a:ext>
                </a:extLst>
              </p:cNvPr>
              <p:cNvSpPr/>
              <p:nvPr/>
            </p:nvSpPr>
            <p:spPr>
              <a:xfrm>
                <a:off x="6197011" y="3124279"/>
                <a:ext cx="91440" cy="91440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8F1068C9-CE9E-4FA7-AEB0-0F4A9B389679}"/>
                  </a:ext>
                </a:extLst>
              </p:cNvPr>
              <p:cNvSpPr/>
              <p:nvPr/>
            </p:nvSpPr>
            <p:spPr>
              <a:xfrm>
                <a:off x="7539058" y="3896228"/>
                <a:ext cx="182880" cy="182880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BF1197B-40D6-4CCF-AE95-F977AAD0EE19}"/>
                  </a:ext>
                </a:extLst>
              </p:cNvPr>
              <p:cNvSpPr/>
              <p:nvPr/>
            </p:nvSpPr>
            <p:spPr>
              <a:xfrm>
                <a:off x="6721484" y="3353599"/>
                <a:ext cx="137160" cy="137160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475C7D2-D61B-4EC5-8109-850A853E1C7D}"/>
                </a:ext>
              </a:extLst>
            </p:cNvPr>
            <p:cNvSpPr txBox="1"/>
            <p:nvPr/>
          </p:nvSpPr>
          <p:spPr>
            <a:xfrm>
              <a:off x="8643611" y="3140213"/>
              <a:ext cx="2834640" cy="802958"/>
            </a:xfrm>
            <a:prstGeom prst="roundRect">
              <a:avLst>
                <a:gd name="adj" fmla="val 14080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</a:rPr>
                <a:t>Company/USG </a:t>
              </a:r>
              <a:b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</a:rPr>
              </a:b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</a:rPr>
                <a:t>exits as</a:t>
              </a:r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Entity Y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42DF61E-0535-4AA1-9A16-3E0E67D2851E}"/>
                </a:ext>
              </a:extLst>
            </p:cNvPr>
            <p:cNvCxnSpPr>
              <a:cxnSpLocks/>
              <a:stCxn id="86" idx="6"/>
              <a:endCxn id="93" idx="1"/>
            </p:cNvCxnSpPr>
            <p:nvPr/>
          </p:nvCxnSpPr>
          <p:spPr>
            <a:xfrm>
              <a:off x="8057110" y="3541692"/>
              <a:ext cx="586501" cy="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06DD884E-7E8C-4D49-B0F4-77013E025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680" y="5686847"/>
              <a:ext cx="548640" cy="411106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32E756D-230B-45B2-8707-60894DB721D1}"/>
                </a:ext>
              </a:extLst>
            </p:cNvPr>
            <p:cNvSpPr txBox="1"/>
            <p:nvPr/>
          </p:nvSpPr>
          <p:spPr>
            <a:xfrm>
              <a:off x="5028648" y="6096817"/>
              <a:ext cx="2134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</a:rPr>
                <a:t>Ridgeline Backend</a:t>
              </a:r>
            </a:p>
          </p:txBody>
        </p:sp>
      </p:grpSp>
      <p:sp>
        <p:nvSpPr>
          <p:cNvPr id="117" name="Slide Number Placeholder 5">
            <a:extLst>
              <a:ext uri="{FF2B5EF4-FFF2-40B4-BE49-F238E27FC236}">
                <a16:creationId xmlns:a16="http://schemas.microsoft.com/office/drawing/2014/main" id="{76ED1F73-547A-4A42-B228-1498F8FD5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80AE-5F96-4613-A9B5-072FD9A0FA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E698D7-6C21-6E80-B332-B31BF4B9E2BC}"/>
              </a:ext>
            </a:extLst>
          </p:cNvPr>
          <p:cNvSpPr/>
          <p:nvPr/>
        </p:nvSpPr>
        <p:spPr>
          <a:xfrm>
            <a:off x="166816" y="6389045"/>
            <a:ext cx="4948881" cy="2119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1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1569F6-B2C0-4579-89D7-BBA4D7ACEC52}"/>
              </a:ext>
            </a:extLst>
          </p:cNvPr>
          <p:cNvGrpSpPr/>
          <p:nvPr/>
        </p:nvGrpSpPr>
        <p:grpSpPr>
          <a:xfrm>
            <a:off x="3856356" y="2102161"/>
            <a:ext cx="4479288" cy="830997"/>
            <a:chOff x="3799344" y="2628780"/>
            <a:chExt cx="4479288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98EF2B-569E-46A2-A554-645AE9D58609}"/>
                </a:ext>
              </a:extLst>
            </p:cNvPr>
            <p:cNvSpPr txBox="1"/>
            <p:nvPr/>
          </p:nvSpPr>
          <p:spPr>
            <a:xfrm>
              <a:off x="4163832" y="2628780"/>
              <a:ext cx="4114800" cy="830997"/>
            </a:xfrm>
            <a:prstGeom prst="rect">
              <a:avLst/>
            </a:prstGeom>
            <a:noFill/>
          </p:spPr>
          <p:txBody>
            <a:bodyPr wrap="square" lIns="548640" rtlCol="0" anchor="ctr">
              <a:spAutoFit/>
            </a:bodyPr>
            <a:lstStyle/>
            <a:p>
              <a:r>
                <a:rPr lang="en-US" sz="4800" b="1" dirty="0"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Arial" panose="020B0604020202020204" pitchFamily="34" charset="0"/>
                </a:rPr>
                <a:t>Contact Us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ABF825-2E38-4712-A845-C8D526FAC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344" y="2769958"/>
              <a:ext cx="728976" cy="548640"/>
            </a:xfrm>
            <a:prstGeom prst="rect">
              <a:avLst/>
            </a:prstGeom>
            <a:effectLst>
              <a:innerShdw blurRad="50800" dist="25400" dir="5400000">
                <a:schemeClr val="bg1">
                  <a:lumMod val="50000"/>
                  <a:alpha val="50000"/>
                </a:schemeClr>
              </a:inn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1C10032-C157-455C-B97F-EA4DD4488417}"/>
              </a:ext>
            </a:extLst>
          </p:cNvPr>
          <p:cNvSpPr txBox="1"/>
          <p:nvPr/>
        </p:nvSpPr>
        <p:spPr>
          <a:xfrm>
            <a:off x="2932062" y="3263868"/>
            <a:ext cx="6415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91"/>
                </a:solidFill>
              </a:rPr>
              <a:t>Ed Rueda, Director of Business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94CEF-898A-44EA-99B9-9A3BD3551F4A}"/>
              </a:ext>
            </a:extLst>
          </p:cNvPr>
          <p:cNvSpPr txBox="1"/>
          <p:nvPr/>
        </p:nvSpPr>
        <p:spPr>
          <a:xfrm>
            <a:off x="3527729" y="4294175"/>
            <a:ext cx="513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erueda@ridgelineintl.com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4CB0C7-DF62-4575-AAEA-004D8B8FC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0309" y="6425403"/>
            <a:ext cx="1190003" cy="16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80AE-5F96-4613-A9B5-072FD9A0FA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58B838-3421-3074-F480-23DF26EC8881}"/>
              </a:ext>
            </a:extLst>
          </p:cNvPr>
          <p:cNvSpPr/>
          <p:nvPr/>
        </p:nvSpPr>
        <p:spPr>
          <a:xfrm>
            <a:off x="166816" y="6389045"/>
            <a:ext cx="4948881" cy="2119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9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217836"/>
      </p:ext>
    </p:extLst>
  </p:cSld>
  <p:clrMapOvr>
    <a:masterClrMapping/>
  </p:clrMapOvr>
</p:sld>
</file>

<file path=ppt/theme/theme1.xml><?xml version="1.0" encoding="utf-8"?>
<a:theme xmlns:a="http://schemas.openxmlformats.org/drawingml/2006/main" name="Dark Mode">
  <a:themeElements>
    <a:clrScheme name="RI Colors 2024">
      <a:dk1>
        <a:sysClr val="windowText" lastClr="000000"/>
      </a:dk1>
      <a:lt1>
        <a:sysClr val="window" lastClr="FFFFFF"/>
      </a:lt1>
      <a:dk2>
        <a:srgbClr val="8C33B8"/>
      </a:dk2>
      <a:lt2>
        <a:srgbClr val="B50069"/>
      </a:lt2>
      <a:accent1>
        <a:srgbClr val="006973"/>
      </a:accent1>
      <a:accent2>
        <a:srgbClr val="A13D00"/>
      </a:accent2>
      <a:accent3>
        <a:srgbClr val="6E5C00"/>
      </a:accent3>
      <a:accent4>
        <a:srgbClr val="E89300"/>
      </a:accent4>
      <a:accent5>
        <a:srgbClr val="006E4A"/>
      </a:accent5>
      <a:accent6>
        <a:srgbClr val="3D52D5"/>
      </a:accent6>
      <a:hlink>
        <a:srgbClr val="006973"/>
      </a:hlink>
      <a:folHlink>
        <a:srgbClr val="C7C7C7"/>
      </a:folHlink>
    </a:clrScheme>
    <a:fontScheme name="RI Fonts_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 PowerPoint Template_2025" id="{BDB95F0F-FF1F-4983-8278-CA7473FC936F}" vid="{6DEC00A6-B3B5-4C5E-AF1F-3ED87DF1109D}"/>
    </a:ext>
  </a:extLst>
</a:theme>
</file>

<file path=ppt/theme/theme2.xml><?xml version="1.0" encoding="utf-8"?>
<a:theme xmlns:a="http://schemas.openxmlformats.org/drawingml/2006/main" name="Light Mode">
  <a:themeElements>
    <a:clrScheme name="RI Colors 2024">
      <a:dk1>
        <a:sysClr val="windowText" lastClr="000000"/>
      </a:dk1>
      <a:lt1>
        <a:sysClr val="window" lastClr="FFFFFF"/>
      </a:lt1>
      <a:dk2>
        <a:srgbClr val="8C33B8"/>
      </a:dk2>
      <a:lt2>
        <a:srgbClr val="B50069"/>
      </a:lt2>
      <a:accent1>
        <a:srgbClr val="006973"/>
      </a:accent1>
      <a:accent2>
        <a:srgbClr val="A13D00"/>
      </a:accent2>
      <a:accent3>
        <a:srgbClr val="6E5C00"/>
      </a:accent3>
      <a:accent4>
        <a:srgbClr val="E89300"/>
      </a:accent4>
      <a:accent5>
        <a:srgbClr val="006E4A"/>
      </a:accent5>
      <a:accent6>
        <a:srgbClr val="3D52D5"/>
      </a:accent6>
      <a:hlink>
        <a:srgbClr val="006973"/>
      </a:hlink>
      <a:folHlink>
        <a:srgbClr val="C7C7C7"/>
      </a:folHlink>
    </a:clrScheme>
    <a:fontScheme name="RI Fonts_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 PowerPoint Template_2025" id="{BDB95F0F-FF1F-4983-8278-CA7473FC936F}" vid="{68970406-54B8-4188-809D-B4799AA846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 PowerPoint Template_2025</Template>
  <TotalTime>2906</TotalTime>
  <Words>307</Words>
  <Application>Microsoft Office PowerPoint</Application>
  <PresentationFormat>Widescreen</PresentationFormat>
  <Paragraphs>74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Barlow</vt:lpstr>
      <vt:lpstr>Barlow Semi Condensed SemiBold</vt:lpstr>
      <vt:lpstr>Calibri</vt:lpstr>
      <vt:lpstr>Wingdings</vt:lpstr>
      <vt:lpstr>Dark Mode</vt:lpstr>
      <vt:lpstr>Light Mode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Parks</dc:creator>
  <cp:lastModifiedBy>Ed Rueda</cp:lastModifiedBy>
  <cp:revision>69</cp:revision>
  <dcterms:created xsi:type="dcterms:W3CDTF">2024-11-22T18:37:57Z</dcterms:created>
  <dcterms:modified xsi:type="dcterms:W3CDTF">2025-04-16T18:31:21Z</dcterms:modified>
</cp:coreProperties>
</file>