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41" r:id="rId4"/>
  </p:sldMasterIdLst>
  <p:notesMasterIdLst>
    <p:notesMasterId r:id="rId18"/>
  </p:notesMasterIdLst>
  <p:handoutMasterIdLst>
    <p:handoutMasterId r:id="rId19"/>
  </p:handoutMasterIdLst>
  <p:sldIdLst>
    <p:sldId id="314" r:id="rId5"/>
    <p:sldId id="313" r:id="rId6"/>
    <p:sldId id="309" r:id="rId7"/>
    <p:sldId id="319" r:id="rId8"/>
    <p:sldId id="310" r:id="rId9"/>
    <p:sldId id="308" r:id="rId10"/>
    <p:sldId id="320" r:id="rId11"/>
    <p:sldId id="311" r:id="rId12"/>
    <p:sldId id="299" r:id="rId13"/>
    <p:sldId id="321" r:id="rId14"/>
    <p:sldId id="323" r:id="rId15"/>
    <p:sldId id="322" r:id="rId16"/>
    <p:sldId id="312" r:id="rId17"/>
  </p:sldIdLst>
  <p:sldSz cx="12188825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12E2CB9B-1BF0-4F2A-8F66-17D45D8EBD3C}">
          <p14:sldIdLst>
            <p14:sldId id="314"/>
          </p14:sldIdLst>
        </p14:section>
        <p14:section name="Introduction" id="{E5266645-D59C-49EB-9660-A38E44BDF274}">
          <p14:sldIdLst>
            <p14:sldId id="313"/>
            <p14:sldId id="309"/>
          </p14:sldIdLst>
        </p14:section>
        <p14:section name="DSO Expertise" id="{8C5C9137-7C32-47F2-ABE9-56A5F319B0F4}">
          <p14:sldIdLst>
            <p14:sldId id="319"/>
            <p14:sldId id="310"/>
            <p14:sldId id="308"/>
          </p14:sldIdLst>
        </p14:section>
        <p14:section name="Cove" id="{3305784A-679A-4158-B76D-B7BC39BD638D}">
          <p14:sldIdLst>
            <p14:sldId id="320"/>
            <p14:sldId id="311"/>
            <p14:sldId id="299"/>
          </p14:sldIdLst>
        </p14:section>
        <p14:section name="Demo" id="{E7F9391C-E9D9-48B9-9C4C-E196949EBB2F}">
          <p14:sldIdLst>
            <p14:sldId id="321"/>
            <p14:sldId id="323"/>
            <p14:sldId id="322"/>
          </p14:sldIdLst>
        </p14:section>
        <p14:section name="End" id="{75765D88-6448-48EA-A9CE-D9430C2D7629}">
          <p14:sldIdLst>
            <p14:sldId id="3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9CE7"/>
    <a:srgbClr val="FD6262"/>
    <a:srgbClr val="141416"/>
    <a:srgbClr val="3F4349"/>
    <a:srgbClr val="006FBD"/>
    <a:srgbClr val="004D70"/>
    <a:srgbClr val="496B6B"/>
    <a:srgbClr val="DDDDDD"/>
    <a:srgbClr val="013434"/>
    <a:srgbClr val="006D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5F7D9B-CC75-4233-AB62-B684710F35C2}" v="8" dt="2025-01-22T15:49:33.333"/>
    <p1510:client id="{6776A5C8-7684-4FC2-64C0-EF48497570DB}" v="38" dt="2025-01-23T12:17:48.942"/>
    <p1510:client id="{7025E6AA-B727-5F0E-25FB-7B9A10F10E20}" v="51" dt="2025-01-22T15:46:58.557"/>
    <p1510:client id="{FB1B5933-94CC-D036-496E-E0AB1895600A}" v="177" dt="2025-01-22T15:42:01.9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4799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Jenkins" userId="S::cjenkins@footbridge.ai::ff044053-0239-4bc8-8caf-eefc1833eb90" providerId="AD" clId="Web-{6776A5C8-7684-4FC2-64C0-EF48497570DB}"/>
    <pc:docChg chg="modSld">
      <pc:chgData name="Chris Jenkins" userId="S::cjenkins@footbridge.ai::ff044053-0239-4bc8-8caf-eefc1833eb90" providerId="AD" clId="Web-{6776A5C8-7684-4FC2-64C0-EF48497570DB}" dt="2025-01-23T12:17:48.942" v="37" actId="20577"/>
      <pc:docMkLst>
        <pc:docMk/>
      </pc:docMkLst>
      <pc:sldChg chg="modSp">
        <pc:chgData name="Chris Jenkins" userId="S::cjenkins@footbridge.ai::ff044053-0239-4bc8-8caf-eefc1833eb90" providerId="AD" clId="Web-{6776A5C8-7684-4FC2-64C0-EF48497570DB}" dt="2025-01-23T12:16:05.673" v="13" actId="20577"/>
        <pc:sldMkLst>
          <pc:docMk/>
          <pc:sldMk cId="1912699190" sldId="308"/>
        </pc:sldMkLst>
        <pc:spChg chg="mod">
          <ac:chgData name="Chris Jenkins" userId="S::cjenkins@footbridge.ai::ff044053-0239-4bc8-8caf-eefc1833eb90" providerId="AD" clId="Web-{6776A5C8-7684-4FC2-64C0-EF48497570DB}" dt="2025-01-23T12:16:05.673" v="13" actId="20577"/>
          <ac:spMkLst>
            <pc:docMk/>
            <pc:sldMk cId="1912699190" sldId="308"/>
            <ac:spMk id="4" creationId="{00000000-0000-0000-0000-000000000000}"/>
          </ac:spMkLst>
        </pc:spChg>
      </pc:sldChg>
      <pc:sldChg chg="modSp">
        <pc:chgData name="Chris Jenkins" userId="S::cjenkins@footbridge.ai::ff044053-0239-4bc8-8caf-eefc1833eb90" providerId="AD" clId="Web-{6776A5C8-7684-4FC2-64C0-EF48497570DB}" dt="2025-01-23T12:15:38.328" v="6" actId="20577"/>
        <pc:sldMkLst>
          <pc:docMk/>
          <pc:sldMk cId="3573894814" sldId="309"/>
        </pc:sldMkLst>
        <pc:spChg chg="mod">
          <ac:chgData name="Chris Jenkins" userId="S::cjenkins@footbridge.ai::ff044053-0239-4bc8-8caf-eefc1833eb90" providerId="AD" clId="Web-{6776A5C8-7684-4FC2-64C0-EF48497570DB}" dt="2025-01-23T12:15:38.328" v="6" actId="20577"/>
          <ac:spMkLst>
            <pc:docMk/>
            <pc:sldMk cId="3573894814" sldId="309"/>
            <ac:spMk id="3" creationId="{DE1B313F-1573-DF4B-9012-508D6C8B8CBA}"/>
          </ac:spMkLst>
        </pc:spChg>
      </pc:sldChg>
      <pc:sldChg chg="modSp">
        <pc:chgData name="Chris Jenkins" userId="S::cjenkins@footbridge.ai::ff044053-0239-4bc8-8caf-eefc1833eb90" providerId="AD" clId="Web-{6776A5C8-7684-4FC2-64C0-EF48497570DB}" dt="2025-01-23T12:16:35.987" v="22" actId="20577"/>
        <pc:sldMkLst>
          <pc:docMk/>
          <pc:sldMk cId="533681564" sldId="311"/>
        </pc:sldMkLst>
        <pc:spChg chg="mod">
          <ac:chgData name="Chris Jenkins" userId="S::cjenkins@footbridge.ai::ff044053-0239-4bc8-8caf-eefc1833eb90" providerId="AD" clId="Web-{6776A5C8-7684-4FC2-64C0-EF48497570DB}" dt="2025-01-23T12:16:35.987" v="22" actId="20577"/>
          <ac:spMkLst>
            <pc:docMk/>
            <pc:sldMk cId="533681564" sldId="311"/>
            <ac:spMk id="3" creationId="{EF6C385C-3BC6-3030-F18E-4D2D3779D671}"/>
          </ac:spMkLst>
        </pc:spChg>
      </pc:sldChg>
      <pc:sldChg chg="modSp">
        <pc:chgData name="Chris Jenkins" userId="S::cjenkins@footbridge.ai::ff044053-0239-4bc8-8caf-eefc1833eb90" providerId="AD" clId="Web-{6776A5C8-7684-4FC2-64C0-EF48497570DB}" dt="2025-01-23T12:15:30.578" v="4" actId="20577"/>
        <pc:sldMkLst>
          <pc:docMk/>
          <pc:sldMk cId="3278235029" sldId="313"/>
        </pc:sldMkLst>
        <pc:spChg chg="mod">
          <ac:chgData name="Chris Jenkins" userId="S::cjenkins@footbridge.ai::ff044053-0239-4bc8-8caf-eefc1833eb90" providerId="AD" clId="Web-{6776A5C8-7684-4FC2-64C0-EF48497570DB}" dt="2025-01-23T12:15:30.578" v="4" actId="20577"/>
          <ac:spMkLst>
            <pc:docMk/>
            <pc:sldMk cId="3278235029" sldId="313"/>
            <ac:spMk id="3" creationId="{0BE95127-86C1-B179-9637-9F11AF2547B8}"/>
          </ac:spMkLst>
        </pc:spChg>
      </pc:sldChg>
      <pc:sldChg chg="modSp">
        <pc:chgData name="Chris Jenkins" userId="S::cjenkins@footbridge.ai::ff044053-0239-4bc8-8caf-eefc1833eb90" providerId="AD" clId="Web-{6776A5C8-7684-4FC2-64C0-EF48497570DB}" dt="2025-01-23T12:15:57.892" v="11" actId="20577"/>
        <pc:sldMkLst>
          <pc:docMk/>
          <pc:sldMk cId="3487124731" sldId="319"/>
        </pc:sldMkLst>
        <pc:spChg chg="mod">
          <ac:chgData name="Chris Jenkins" userId="S::cjenkins@footbridge.ai::ff044053-0239-4bc8-8caf-eefc1833eb90" providerId="AD" clId="Web-{6776A5C8-7684-4FC2-64C0-EF48497570DB}" dt="2025-01-23T12:15:57.892" v="11" actId="20577"/>
          <ac:spMkLst>
            <pc:docMk/>
            <pc:sldMk cId="3487124731" sldId="319"/>
            <ac:spMk id="3" creationId="{06E513F6-0B36-50CD-AFCF-F45E1560611E}"/>
          </ac:spMkLst>
        </pc:spChg>
      </pc:sldChg>
      <pc:sldChg chg="modSp">
        <pc:chgData name="Chris Jenkins" userId="S::cjenkins@footbridge.ai::ff044053-0239-4bc8-8caf-eefc1833eb90" providerId="AD" clId="Web-{6776A5C8-7684-4FC2-64C0-EF48497570DB}" dt="2025-01-23T12:16:22.361" v="18" actId="20577"/>
        <pc:sldMkLst>
          <pc:docMk/>
          <pc:sldMk cId="1717266930" sldId="320"/>
        </pc:sldMkLst>
        <pc:spChg chg="mod">
          <ac:chgData name="Chris Jenkins" userId="S::cjenkins@footbridge.ai::ff044053-0239-4bc8-8caf-eefc1833eb90" providerId="AD" clId="Web-{6776A5C8-7684-4FC2-64C0-EF48497570DB}" dt="2025-01-23T12:16:22.361" v="18" actId="20577"/>
          <ac:spMkLst>
            <pc:docMk/>
            <pc:sldMk cId="1717266930" sldId="320"/>
            <ac:spMk id="3" creationId="{F452C271-D1A4-9B74-D8E4-319CFB48AA5C}"/>
          </ac:spMkLst>
        </pc:spChg>
      </pc:sldChg>
      <pc:sldChg chg="modSp">
        <pc:chgData name="Chris Jenkins" userId="S::cjenkins@footbridge.ai::ff044053-0239-4bc8-8caf-eefc1833eb90" providerId="AD" clId="Web-{6776A5C8-7684-4FC2-64C0-EF48497570DB}" dt="2025-01-23T12:16:55.081" v="27" actId="20577"/>
        <pc:sldMkLst>
          <pc:docMk/>
          <pc:sldMk cId="1027180744" sldId="321"/>
        </pc:sldMkLst>
        <pc:spChg chg="mod">
          <ac:chgData name="Chris Jenkins" userId="S::cjenkins@footbridge.ai::ff044053-0239-4bc8-8caf-eefc1833eb90" providerId="AD" clId="Web-{6776A5C8-7684-4FC2-64C0-EF48497570DB}" dt="2025-01-23T12:16:55.081" v="27" actId="20577"/>
          <ac:spMkLst>
            <pc:docMk/>
            <pc:sldMk cId="1027180744" sldId="321"/>
            <ac:spMk id="3" creationId="{FE8A22DD-40BA-42D9-3905-7364FD1CE86E}"/>
          </ac:spMkLst>
        </pc:spChg>
      </pc:sldChg>
      <pc:sldChg chg="modSp">
        <pc:chgData name="Chris Jenkins" userId="S::cjenkins@footbridge.ai::ff044053-0239-4bc8-8caf-eefc1833eb90" providerId="AD" clId="Web-{6776A5C8-7684-4FC2-64C0-EF48497570DB}" dt="2025-01-23T12:17:48.942" v="37" actId="20577"/>
        <pc:sldMkLst>
          <pc:docMk/>
          <pc:sldMk cId="1275947374" sldId="322"/>
        </pc:sldMkLst>
        <pc:spChg chg="mod">
          <ac:chgData name="Chris Jenkins" userId="S::cjenkins@footbridge.ai::ff044053-0239-4bc8-8caf-eefc1833eb90" providerId="AD" clId="Web-{6776A5C8-7684-4FC2-64C0-EF48497570DB}" dt="2025-01-23T12:17:48.942" v="37" actId="20577"/>
          <ac:spMkLst>
            <pc:docMk/>
            <pc:sldMk cId="1275947374" sldId="322"/>
            <ac:spMk id="3" creationId="{8C97436F-C1DF-70D2-7BAD-6921F2A11518}"/>
          </ac:spMkLst>
        </pc:spChg>
      </pc:sldChg>
      <pc:sldChg chg="modSp">
        <pc:chgData name="Chris Jenkins" userId="S::cjenkins@footbridge.ai::ff044053-0239-4bc8-8caf-eefc1833eb90" providerId="AD" clId="Web-{6776A5C8-7684-4FC2-64C0-EF48497570DB}" dt="2025-01-23T12:17:20.848" v="32" actId="20577"/>
        <pc:sldMkLst>
          <pc:docMk/>
          <pc:sldMk cId="1257053824" sldId="323"/>
        </pc:sldMkLst>
        <pc:spChg chg="mod">
          <ac:chgData name="Chris Jenkins" userId="S::cjenkins@footbridge.ai::ff044053-0239-4bc8-8caf-eefc1833eb90" providerId="AD" clId="Web-{6776A5C8-7684-4FC2-64C0-EF48497570DB}" dt="2025-01-23T12:17:20.848" v="32" actId="20577"/>
          <ac:spMkLst>
            <pc:docMk/>
            <pc:sldMk cId="1257053824" sldId="323"/>
            <ac:spMk id="3" creationId="{2250CDC7-1E45-EAF3-F7EA-61A7AB5EB15B}"/>
          </ac:spMkLst>
        </pc:spChg>
      </pc:sldChg>
    </pc:docChg>
  </pc:docChgLst>
  <pc:docChgLst>
    <pc:chgData name="Guest User" userId="S::urn:spo:anon#33831df1e2ea338073435922044218a79608baf2d4c76930fb8adef6845e0104::" providerId="AD" clId="Web-{FB1B5933-94CC-D036-496E-E0AB1895600A}"/>
    <pc:docChg chg="modSld sldOrd addMainMaster delMainMaster modMainMaster">
      <pc:chgData name="Guest User" userId="S::urn:spo:anon#33831df1e2ea338073435922044218a79608baf2d4c76930fb8adef6845e0104::" providerId="AD" clId="Web-{FB1B5933-94CC-D036-496E-E0AB1895600A}" dt="2025-01-22T15:42:01.950" v="154" actId="20577"/>
      <pc:docMkLst>
        <pc:docMk/>
      </pc:docMkLst>
      <pc:sldChg chg="addSp modSp mod modClrScheme chgLayout">
        <pc:chgData name="Guest User" userId="S::urn:spo:anon#33831df1e2ea338073435922044218a79608baf2d4c76930fb8adef6845e0104::" providerId="AD" clId="Web-{FB1B5933-94CC-D036-496E-E0AB1895600A}" dt="2025-01-22T15:35:34.894" v="60"/>
        <pc:sldMkLst>
          <pc:docMk/>
          <pc:sldMk cId="3641020507" sldId="299"/>
        </pc:sldMkLst>
        <pc:spChg chg="mod ord">
          <ac:chgData name="Guest User" userId="S::urn:spo:anon#33831df1e2ea338073435922044218a79608baf2d4c76930fb8adef6845e0104::" providerId="AD" clId="Web-{FB1B5933-94CC-D036-496E-E0AB1895600A}" dt="2025-01-22T14:42:47.941" v="7"/>
          <ac:spMkLst>
            <pc:docMk/>
            <pc:sldMk cId="3641020507" sldId="299"/>
            <ac:spMk id="2" creationId="{00000000-0000-0000-0000-000000000000}"/>
          </ac:spMkLst>
        </pc:spChg>
        <pc:spChg chg="mod ord">
          <ac:chgData name="Guest User" userId="S::urn:spo:anon#33831df1e2ea338073435922044218a79608baf2d4c76930fb8adef6845e0104::" providerId="AD" clId="Web-{FB1B5933-94CC-D036-496E-E0AB1895600A}" dt="2025-01-22T14:42:47.941" v="7"/>
          <ac:spMkLst>
            <pc:docMk/>
            <pc:sldMk cId="3641020507" sldId="299"/>
            <ac:spMk id="4" creationId="{00000000-0000-0000-0000-000000000000}"/>
          </ac:spMkLst>
        </pc:spChg>
        <pc:picChg chg="add">
          <ac:chgData name="Guest User" userId="S::urn:spo:anon#33831df1e2ea338073435922044218a79608baf2d4c76930fb8adef6845e0104::" providerId="AD" clId="Web-{FB1B5933-94CC-D036-496E-E0AB1895600A}" dt="2025-01-22T15:35:34.894" v="60"/>
          <ac:picMkLst>
            <pc:docMk/>
            <pc:sldMk cId="3641020507" sldId="299"/>
            <ac:picMk id="5" creationId="{FD772C19-32E6-97C3-8186-E284D4269DC3}"/>
          </ac:picMkLst>
        </pc:picChg>
      </pc:sldChg>
      <pc:sldChg chg="addSp modSp mod modClrScheme chgLayout">
        <pc:chgData name="Guest User" userId="S::urn:spo:anon#33831df1e2ea338073435922044218a79608baf2d4c76930fb8adef6845e0104::" providerId="AD" clId="Web-{FB1B5933-94CC-D036-496E-E0AB1895600A}" dt="2025-01-22T15:39:33.369" v="117" actId="1076"/>
        <pc:sldMkLst>
          <pc:docMk/>
          <pc:sldMk cId="1912699190" sldId="308"/>
        </pc:sldMkLst>
        <pc:spChg chg="mod ord">
          <ac:chgData name="Guest User" userId="S::urn:spo:anon#33831df1e2ea338073435922044218a79608baf2d4c76930fb8adef6845e0104::" providerId="AD" clId="Web-{FB1B5933-94CC-D036-496E-E0AB1895600A}" dt="2025-01-22T15:39:33.369" v="117" actId="1076"/>
          <ac:spMkLst>
            <pc:docMk/>
            <pc:sldMk cId="1912699190" sldId="308"/>
            <ac:spMk id="4" creationId="{00000000-0000-0000-0000-000000000000}"/>
          </ac:spMkLst>
        </pc:spChg>
        <pc:spChg chg="mod ord">
          <ac:chgData name="Guest User" userId="S::urn:spo:anon#33831df1e2ea338073435922044218a79608baf2d4c76930fb8adef6845e0104::" providerId="AD" clId="Web-{FB1B5933-94CC-D036-496E-E0AB1895600A}" dt="2025-01-22T15:39:09.055" v="105" actId="20577"/>
          <ac:spMkLst>
            <pc:docMk/>
            <pc:sldMk cId="1912699190" sldId="308"/>
            <ac:spMk id="18" creationId="{DC7B9B9C-2B35-D94F-27E7-90E470A0C7A3}"/>
          </ac:spMkLst>
        </pc:spChg>
        <pc:grpChg chg="mod">
          <ac:chgData name="Guest User" userId="S::urn:spo:anon#33831df1e2ea338073435922044218a79608baf2d4c76930fb8adef6845e0104::" providerId="AD" clId="Web-{FB1B5933-94CC-D036-496E-E0AB1895600A}" dt="2025-01-22T15:39:10.274" v="106" actId="1076"/>
          <ac:grpSpMkLst>
            <pc:docMk/>
            <pc:sldMk cId="1912699190" sldId="308"/>
            <ac:grpSpMk id="51" creationId="{287C091C-E0D0-33A0-06D1-A8C3EE3BC6EE}"/>
          </ac:grpSpMkLst>
        </pc:grpChg>
        <pc:grpChg chg="mod">
          <ac:chgData name="Guest User" userId="S::urn:spo:anon#33831df1e2ea338073435922044218a79608baf2d4c76930fb8adef6845e0104::" providerId="AD" clId="Web-{FB1B5933-94CC-D036-496E-E0AB1895600A}" dt="2025-01-22T15:39:11.712" v="107" actId="1076"/>
          <ac:grpSpMkLst>
            <pc:docMk/>
            <pc:sldMk cId="1912699190" sldId="308"/>
            <ac:grpSpMk id="52" creationId="{8457BCED-613C-0B39-B99C-752F8602C289}"/>
          </ac:grpSpMkLst>
        </pc:grpChg>
        <pc:grpChg chg="mod">
          <ac:chgData name="Guest User" userId="S::urn:spo:anon#33831df1e2ea338073435922044218a79608baf2d4c76930fb8adef6845e0104::" providerId="AD" clId="Web-{FB1B5933-94CC-D036-496E-E0AB1895600A}" dt="2025-01-22T15:39:14.384" v="109" actId="1076"/>
          <ac:grpSpMkLst>
            <pc:docMk/>
            <pc:sldMk cId="1912699190" sldId="308"/>
            <ac:grpSpMk id="53" creationId="{302DCD8D-4144-B683-70C8-F0C6212E9B25}"/>
          </ac:grpSpMkLst>
        </pc:grpChg>
        <pc:grpChg chg="mod">
          <ac:chgData name="Guest User" userId="S::urn:spo:anon#33831df1e2ea338073435922044218a79608baf2d4c76930fb8adef6845e0104::" providerId="AD" clId="Web-{FB1B5933-94CC-D036-496E-E0AB1895600A}" dt="2025-01-22T15:39:13.056" v="108" actId="1076"/>
          <ac:grpSpMkLst>
            <pc:docMk/>
            <pc:sldMk cId="1912699190" sldId="308"/>
            <ac:grpSpMk id="54" creationId="{9FF02734-6353-1BDC-DAEB-EB3AC5671F2C}"/>
          </ac:grpSpMkLst>
        </pc:grpChg>
        <pc:picChg chg="add">
          <ac:chgData name="Guest User" userId="S::urn:spo:anon#33831df1e2ea338073435922044218a79608baf2d4c76930fb8adef6845e0104::" providerId="AD" clId="Web-{FB1B5933-94CC-D036-496E-E0AB1895600A}" dt="2025-01-22T15:35:29.659" v="57"/>
          <ac:picMkLst>
            <pc:docMk/>
            <pc:sldMk cId="1912699190" sldId="308"/>
            <ac:picMk id="3" creationId="{2BBBC11C-17F3-5E8F-5D8E-7733AC9F225E}"/>
          </ac:picMkLst>
        </pc:picChg>
      </pc:sldChg>
      <pc:sldChg chg="addSp modSp mod modClrScheme chgLayout">
        <pc:chgData name="Guest User" userId="S::urn:spo:anon#33831df1e2ea338073435922044218a79608baf2d4c76930fb8adef6845e0104::" providerId="AD" clId="Web-{FB1B5933-94CC-D036-496E-E0AB1895600A}" dt="2025-01-22T15:37:18.584" v="80" actId="20577"/>
        <pc:sldMkLst>
          <pc:docMk/>
          <pc:sldMk cId="3573894814" sldId="309"/>
        </pc:sldMkLst>
        <pc:spChg chg="mod ord">
          <ac:chgData name="Guest User" userId="S::urn:spo:anon#33831df1e2ea338073435922044218a79608baf2d4c76930fb8adef6845e0104::" providerId="AD" clId="Web-{FB1B5933-94CC-D036-496E-E0AB1895600A}" dt="2025-01-22T15:36:41.317" v="72" actId="20577"/>
          <ac:spMkLst>
            <pc:docMk/>
            <pc:sldMk cId="3573894814" sldId="309"/>
            <ac:spMk id="2" creationId="{69CC6436-EB1D-7308-5154-0C1AF471A666}"/>
          </ac:spMkLst>
        </pc:spChg>
        <pc:spChg chg="mod ord">
          <ac:chgData name="Guest User" userId="S::urn:spo:anon#33831df1e2ea338073435922044218a79608baf2d4c76930fb8adef6845e0104::" providerId="AD" clId="Web-{FB1B5933-94CC-D036-496E-E0AB1895600A}" dt="2025-01-22T15:37:18.584" v="80" actId="20577"/>
          <ac:spMkLst>
            <pc:docMk/>
            <pc:sldMk cId="3573894814" sldId="309"/>
            <ac:spMk id="3" creationId="{DE1B313F-1573-DF4B-9012-508D6C8B8CBA}"/>
          </ac:spMkLst>
        </pc:spChg>
        <pc:picChg chg="add mod">
          <ac:chgData name="Guest User" userId="S::urn:spo:anon#33831df1e2ea338073435922044218a79608baf2d4c76930fb8adef6845e0104::" providerId="AD" clId="Web-{FB1B5933-94CC-D036-496E-E0AB1895600A}" dt="2025-01-22T15:35:09.409" v="51" actId="1076"/>
          <ac:picMkLst>
            <pc:docMk/>
            <pc:sldMk cId="3573894814" sldId="309"/>
            <ac:picMk id="4" creationId="{F679F0D0-CD01-E7B1-6349-B21A7BAEF0C5}"/>
          </ac:picMkLst>
        </pc:picChg>
      </pc:sldChg>
      <pc:sldChg chg="addSp delSp modSp mod modClrScheme chgLayout">
        <pc:chgData name="Guest User" userId="S::urn:spo:anon#33831df1e2ea338073435922044218a79608baf2d4c76930fb8adef6845e0104::" providerId="AD" clId="Web-{FB1B5933-94CC-D036-496E-E0AB1895600A}" dt="2025-01-22T15:38:55.946" v="102" actId="20577"/>
        <pc:sldMkLst>
          <pc:docMk/>
          <pc:sldMk cId="2540309138" sldId="310"/>
        </pc:sldMkLst>
        <pc:spChg chg="mod ord">
          <ac:chgData name="Guest User" userId="S::urn:spo:anon#33831df1e2ea338073435922044218a79608baf2d4c76930fb8adef6845e0104::" providerId="AD" clId="Web-{FB1B5933-94CC-D036-496E-E0AB1895600A}" dt="2025-01-22T15:38:24.929" v="92" actId="20577"/>
          <ac:spMkLst>
            <pc:docMk/>
            <pc:sldMk cId="2540309138" sldId="310"/>
            <ac:spMk id="2" creationId="{24F5AE10-96CB-0DBE-0BD6-431912FD4F4D}"/>
          </ac:spMkLst>
        </pc:spChg>
        <pc:spChg chg="mod ord">
          <ac:chgData name="Guest User" userId="S::urn:spo:anon#33831df1e2ea338073435922044218a79608baf2d4c76930fb8adef6845e0104::" providerId="AD" clId="Web-{FB1B5933-94CC-D036-496E-E0AB1895600A}" dt="2025-01-22T15:38:48.211" v="98" actId="20577"/>
          <ac:spMkLst>
            <pc:docMk/>
            <pc:sldMk cId="2540309138" sldId="310"/>
            <ac:spMk id="3" creationId="{01DE9303-7F83-BE78-CC6F-07F1A028E02B}"/>
          </ac:spMkLst>
        </pc:spChg>
        <pc:spChg chg="mod">
          <ac:chgData name="Guest User" userId="S::urn:spo:anon#33831df1e2ea338073435922044218a79608baf2d4c76930fb8adef6845e0104::" providerId="AD" clId="Web-{FB1B5933-94CC-D036-496E-E0AB1895600A}" dt="2025-01-22T15:38:52.789" v="100" actId="20577"/>
          <ac:spMkLst>
            <pc:docMk/>
            <pc:sldMk cId="2540309138" sldId="310"/>
            <ac:spMk id="9" creationId="{4E3F7EAB-88C2-DDD0-1902-CE5366FA880F}"/>
          </ac:spMkLst>
        </pc:spChg>
        <pc:spChg chg="mod">
          <ac:chgData name="Guest User" userId="S::urn:spo:anon#33831df1e2ea338073435922044218a79608baf2d4c76930fb8adef6845e0104::" providerId="AD" clId="Web-{FB1B5933-94CC-D036-496E-E0AB1895600A}" dt="2025-01-22T15:38:55.946" v="102" actId="20577"/>
          <ac:spMkLst>
            <pc:docMk/>
            <pc:sldMk cId="2540309138" sldId="310"/>
            <ac:spMk id="10" creationId="{BE6DF18F-27D9-4CBF-B022-8C7A2D29A2EE}"/>
          </ac:spMkLst>
        </pc:spChg>
        <pc:picChg chg="add del mod">
          <ac:chgData name="Guest User" userId="S::urn:spo:anon#33831df1e2ea338073435922044218a79608baf2d4c76930fb8adef6845e0104::" providerId="AD" clId="Web-{FB1B5933-94CC-D036-496E-E0AB1895600A}" dt="2025-01-22T15:35:26.237" v="55"/>
          <ac:picMkLst>
            <pc:docMk/>
            <pc:sldMk cId="2540309138" sldId="310"/>
            <ac:picMk id="4" creationId="{3871FF73-7125-0F2D-D038-435130130008}"/>
          </ac:picMkLst>
        </pc:picChg>
        <pc:picChg chg="add">
          <ac:chgData name="Guest User" userId="S::urn:spo:anon#33831df1e2ea338073435922044218a79608baf2d4c76930fb8adef6845e0104::" providerId="AD" clId="Web-{FB1B5933-94CC-D036-496E-E0AB1895600A}" dt="2025-01-22T15:35:26.612" v="56"/>
          <ac:picMkLst>
            <pc:docMk/>
            <pc:sldMk cId="2540309138" sldId="310"/>
            <ac:picMk id="6" creationId="{61E165A5-866B-E891-4292-5F019458975E}"/>
          </ac:picMkLst>
        </pc:picChg>
      </pc:sldChg>
      <pc:sldChg chg="addSp modSp mod modClrScheme chgLayout">
        <pc:chgData name="Guest User" userId="S::urn:spo:anon#33831df1e2ea338073435922044218a79608baf2d4c76930fb8adef6845e0104::" providerId="AD" clId="Web-{FB1B5933-94CC-D036-496E-E0AB1895600A}" dt="2025-01-22T15:40:28.198" v="129" actId="20577"/>
        <pc:sldMkLst>
          <pc:docMk/>
          <pc:sldMk cId="533681564" sldId="311"/>
        </pc:sldMkLst>
        <pc:spChg chg="mod ord">
          <ac:chgData name="Guest User" userId="S::urn:spo:anon#33831df1e2ea338073435922044218a79608baf2d4c76930fb8adef6845e0104::" providerId="AD" clId="Web-{FB1B5933-94CC-D036-496E-E0AB1895600A}" dt="2025-01-22T15:40:11.666" v="125" actId="20577"/>
          <ac:spMkLst>
            <pc:docMk/>
            <pc:sldMk cId="533681564" sldId="311"/>
            <ac:spMk id="2" creationId="{6341C4D7-31EB-7F37-FE70-3595477BF4BF}"/>
          </ac:spMkLst>
        </pc:spChg>
        <pc:spChg chg="mod ord">
          <ac:chgData name="Guest User" userId="S::urn:spo:anon#33831df1e2ea338073435922044218a79608baf2d4c76930fb8adef6845e0104::" providerId="AD" clId="Web-{FB1B5933-94CC-D036-496E-E0AB1895600A}" dt="2025-01-22T15:40:28.198" v="129" actId="20577"/>
          <ac:spMkLst>
            <pc:docMk/>
            <pc:sldMk cId="533681564" sldId="311"/>
            <ac:spMk id="3" creationId="{EF6C385C-3BC6-3030-F18E-4D2D3779D671}"/>
          </ac:spMkLst>
        </pc:spChg>
        <pc:picChg chg="add">
          <ac:chgData name="Guest User" userId="S::urn:spo:anon#33831df1e2ea338073435922044218a79608baf2d4c76930fb8adef6845e0104::" providerId="AD" clId="Web-{FB1B5933-94CC-D036-496E-E0AB1895600A}" dt="2025-01-22T15:35:33.425" v="59"/>
          <ac:picMkLst>
            <pc:docMk/>
            <pc:sldMk cId="533681564" sldId="311"/>
            <ac:picMk id="5" creationId="{2CCEE820-F5CE-4EAD-BB03-501E78773339}"/>
          </ac:picMkLst>
        </pc:picChg>
      </pc:sldChg>
      <pc:sldChg chg="addSp modSp mod modClrScheme chgLayout">
        <pc:chgData name="Guest User" userId="S::urn:spo:anon#33831df1e2ea338073435922044218a79608baf2d4c76930fb8adef6845e0104::" providerId="AD" clId="Web-{FB1B5933-94CC-D036-496E-E0AB1895600A}" dt="2025-01-22T15:41:35.762" v="147" actId="1076"/>
        <pc:sldMkLst>
          <pc:docMk/>
          <pc:sldMk cId="3653684055" sldId="312"/>
        </pc:sldMkLst>
        <pc:spChg chg="mod ord">
          <ac:chgData name="Guest User" userId="S::urn:spo:anon#33831df1e2ea338073435922044218a79608baf2d4c76930fb8adef6845e0104::" providerId="AD" clId="Web-{FB1B5933-94CC-D036-496E-E0AB1895600A}" dt="2025-01-22T15:41:30.793" v="146" actId="20577"/>
          <ac:spMkLst>
            <pc:docMk/>
            <pc:sldMk cId="3653684055" sldId="312"/>
            <ac:spMk id="2" creationId="{74C34D72-4B31-25B3-12AA-0E07758AF2C6}"/>
          </ac:spMkLst>
        </pc:spChg>
        <pc:graphicFrameChg chg="mod ord modGraphic">
          <ac:chgData name="Guest User" userId="S::urn:spo:anon#33831df1e2ea338073435922044218a79608baf2d4c76930fb8adef6845e0104::" providerId="AD" clId="Web-{FB1B5933-94CC-D036-496E-E0AB1895600A}" dt="2025-01-22T15:41:35.762" v="147" actId="1076"/>
          <ac:graphicFrameMkLst>
            <pc:docMk/>
            <pc:sldMk cId="3653684055" sldId="312"/>
            <ac:graphicFrameMk id="4" creationId="{57EE70C4-E8CE-8A7D-13CE-B731E9F0568D}"/>
          </ac:graphicFrameMkLst>
        </pc:graphicFrameChg>
        <pc:picChg chg="add">
          <ac:chgData name="Guest User" userId="S::urn:spo:anon#33831df1e2ea338073435922044218a79608baf2d4c76930fb8adef6845e0104::" providerId="AD" clId="Web-{FB1B5933-94CC-D036-496E-E0AB1895600A}" dt="2025-01-22T15:35:41.003" v="64"/>
          <ac:picMkLst>
            <pc:docMk/>
            <pc:sldMk cId="3653684055" sldId="312"/>
            <ac:picMk id="5" creationId="{5AECDED7-F7CA-E835-9717-07598F53BB87}"/>
          </ac:picMkLst>
        </pc:picChg>
      </pc:sldChg>
      <pc:sldChg chg="addSp modSp mod modClrScheme chgLayout">
        <pc:chgData name="Guest User" userId="S::urn:spo:anon#33831df1e2ea338073435922044218a79608baf2d4c76930fb8adef6845e0104::" providerId="AD" clId="Web-{FB1B5933-94CC-D036-496E-E0AB1895600A}" dt="2025-01-22T15:36:27.598" v="70" actId="20577"/>
        <pc:sldMkLst>
          <pc:docMk/>
          <pc:sldMk cId="3278235029" sldId="313"/>
        </pc:sldMkLst>
        <pc:spChg chg="mod ord">
          <ac:chgData name="Guest User" userId="S::urn:spo:anon#33831df1e2ea338073435922044218a79608baf2d4c76930fb8adef6845e0104::" providerId="AD" clId="Web-{FB1B5933-94CC-D036-496E-E0AB1895600A}" dt="2025-01-22T15:36:27.598" v="70" actId="20577"/>
          <ac:spMkLst>
            <pc:docMk/>
            <pc:sldMk cId="3278235029" sldId="313"/>
            <ac:spMk id="2" creationId="{95B88555-C06B-5EA6-0AB4-F3A682EF7F9E}"/>
          </ac:spMkLst>
        </pc:spChg>
        <pc:spChg chg="mod ord">
          <ac:chgData name="Guest User" userId="S::urn:spo:anon#33831df1e2ea338073435922044218a79608baf2d4c76930fb8adef6845e0104::" providerId="AD" clId="Web-{FB1B5933-94CC-D036-496E-E0AB1895600A}" dt="2025-01-22T14:47:25.603" v="43" actId="14100"/>
          <ac:spMkLst>
            <pc:docMk/>
            <pc:sldMk cId="3278235029" sldId="313"/>
            <ac:spMk id="3" creationId="{0BE95127-86C1-B179-9637-9F11AF2547B8}"/>
          </ac:spMkLst>
        </pc:spChg>
        <pc:spChg chg="mod">
          <ac:chgData name="Guest User" userId="S::urn:spo:anon#33831df1e2ea338073435922044218a79608baf2d4c76930fb8adef6845e0104::" providerId="AD" clId="Web-{FB1B5933-94CC-D036-496E-E0AB1895600A}" dt="2025-01-22T14:47:31.369" v="44" actId="1076"/>
          <ac:spMkLst>
            <pc:docMk/>
            <pc:sldMk cId="3278235029" sldId="313"/>
            <ac:spMk id="4" creationId="{3C0DD758-8681-08FA-2AFE-160D0A92C6EE}"/>
          </ac:spMkLst>
        </pc:spChg>
        <pc:picChg chg="add mod">
          <ac:chgData name="Guest User" userId="S::urn:spo:anon#33831df1e2ea338073435922044218a79608baf2d4c76930fb8adef6845e0104::" providerId="AD" clId="Web-{FB1B5933-94CC-D036-496E-E0AB1895600A}" dt="2025-01-22T14:46:55.944" v="38" actId="1076"/>
          <ac:picMkLst>
            <pc:docMk/>
            <pc:sldMk cId="3278235029" sldId="313"/>
            <ac:picMk id="5" creationId="{495520EC-040B-DCEE-8E1C-FFCD6D912B07}"/>
          </ac:picMkLst>
        </pc:picChg>
      </pc:sldChg>
      <pc:sldChg chg="addSp delSp modSp mod ord setBg modClrScheme chgLayout">
        <pc:chgData name="Guest User" userId="S::urn:spo:anon#33831df1e2ea338073435922044218a79608baf2d4c76930fb8adef6845e0104::" providerId="AD" clId="Web-{FB1B5933-94CC-D036-496E-E0AB1895600A}" dt="2025-01-22T15:36:19.755" v="69" actId="20577"/>
        <pc:sldMkLst>
          <pc:docMk/>
          <pc:sldMk cId="2302950227" sldId="314"/>
        </pc:sldMkLst>
        <pc:spChg chg="mod">
          <ac:chgData name="Guest User" userId="S::urn:spo:anon#33831df1e2ea338073435922044218a79608baf2d4c76930fb8adef6845e0104::" providerId="AD" clId="Web-{FB1B5933-94CC-D036-496E-E0AB1895600A}" dt="2025-01-22T15:36:19.755" v="69" actId="20577"/>
          <ac:spMkLst>
            <pc:docMk/>
            <pc:sldMk cId="2302950227" sldId="314"/>
            <ac:spMk id="2" creationId="{99ED8BB3-BB45-E1E0-7F24-770FD43635F5}"/>
          </ac:spMkLst>
        </pc:spChg>
        <pc:spChg chg="add del mod">
          <ac:chgData name="Guest User" userId="S::urn:spo:anon#33831df1e2ea338073435922044218a79608baf2d4c76930fb8adef6845e0104::" providerId="AD" clId="Web-{FB1B5933-94CC-D036-496E-E0AB1895600A}" dt="2025-01-22T14:46:44.678" v="36"/>
          <ac:spMkLst>
            <pc:docMk/>
            <pc:sldMk cId="2302950227" sldId="314"/>
            <ac:spMk id="5" creationId="{37A894C8-3D8A-A210-271F-700B07AD14FA}"/>
          </ac:spMkLst>
        </pc:spChg>
        <pc:picChg chg="add del mod">
          <ac:chgData name="Guest User" userId="S::urn:spo:anon#33831df1e2ea338073435922044218a79608baf2d4c76930fb8adef6845e0104::" providerId="AD" clId="Web-{FB1B5933-94CC-D036-496E-E0AB1895600A}" dt="2025-01-22T14:44:42.715" v="19"/>
          <ac:picMkLst>
            <pc:docMk/>
            <pc:sldMk cId="2302950227" sldId="314"/>
            <ac:picMk id="3" creationId="{ADF9CC6A-43A5-9657-B384-B8B0F3536597}"/>
          </ac:picMkLst>
        </pc:picChg>
        <pc:picChg chg="add mod">
          <ac:chgData name="Guest User" userId="S::urn:spo:anon#33831df1e2ea338073435922044218a79608baf2d4c76930fb8adef6845e0104::" providerId="AD" clId="Web-{FB1B5933-94CC-D036-496E-E0AB1895600A}" dt="2025-01-22T14:45:27.656" v="27" actId="1076"/>
          <ac:picMkLst>
            <pc:docMk/>
            <pc:sldMk cId="2302950227" sldId="314"/>
            <ac:picMk id="4" creationId="{F24A69B4-6F14-A467-04C8-3EBBD0A8A54D}"/>
          </ac:picMkLst>
        </pc:picChg>
        <pc:picChg chg="add del mod">
          <ac:chgData name="Guest User" userId="S::urn:spo:anon#33831df1e2ea338073435922044218a79608baf2d4c76930fb8adef6845e0104::" providerId="AD" clId="Web-{FB1B5933-94CC-D036-496E-E0AB1895600A}" dt="2025-01-22T14:46:26.239" v="32"/>
          <ac:picMkLst>
            <pc:docMk/>
            <pc:sldMk cId="2302950227" sldId="314"/>
            <ac:picMk id="6" creationId="{D729BB61-40B8-3C0A-97BF-031AB5972E9F}"/>
          </ac:picMkLst>
        </pc:picChg>
        <pc:picChg chg="del">
          <ac:chgData name="Guest User" userId="S::urn:spo:anon#33831df1e2ea338073435922044218a79608baf2d4c76930fb8adef6845e0104::" providerId="AD" clId="Web-{FB1B5933-94CC-D036-496E-E0AB1895600A}" dt="2025-01-22T14:44:30.183" v="18"/>
          <ac:picMkLst>
            <pc:docMk/>
            <pc:sldMk cId="2302950227" sldId="314"/>
            <ac:picMk id="7" creationId="{662B3FD5-F4BD-1D89-785A-30DA6958113B}"/>
          </ac:picMkLst>
        </pc:picChg>
        <pc:picChg chg="add del mod">
          <ac:chgData name="Guest User" userId="S::urn:spo:anon#33831df1e2ea338073435922044218a79608baf2d4c76930fb8adef6845e0104::" providerId="AD" clId="Web-{FB1B5933-94CC-D036-496E-E0AB1895600A}" dt="2025-01-22T14:46:41.209" v="35"/>
          <ac:picMkLst>
            <pc:docMk/>
            <pc:sldMk cId="2302950227" sldId="314"/>
            <ac:picMk id="8" creationId="{73380900-51CF-4A66-B9DC-14B738E86AD9}"/>
          </ac:picMkLst>
        </pc:picChg>
      </pc:sldChg>
      <pc:sldChg chg="addSp delSp modSp mod modClrScheme chgLayout">
        <pc:chgData name="Guest User" userId="S::urn:spo:anon#33831df1e2ea338073435922044218a79608baf2d4c76930fb8adef6845e0104::" providerId="AD" clId="Web-{FB1B5933-94CC-D036-496E-E0AB1895600A}" dt="2025-01-22T15:37:49.475" v="85" actId="20577"/>
        <pc:sldMkLst>
          <pc:docMk/>
          <pc:sldMk cId="3487124731" sldId="319"/>
        </pc:sldMkLst>
        <pc:spChg chg="mod ord">
          <ac:chgData name="Guest User" userId="S::urn:spo:anon#33831df1e2ea338073435922044218a79608baf2d4c76930fb8adef6845e0104::" providerId="AD" clId="Web-{FB1B5933-94CC-D036-496E-E0AB1895600A}" dt="2025-01-22T15:37:49.475" v="85" actId="20577"/>
          <ac:spMkLst>
            <pc:docMk/>
            <pc:sldMk cId="3487124731" sldId="319"/>
            <ac:spMk id="2" creationId="{A5B477A0-4CAB-D055-9316-90E574D4B543}"/>
          </ac:spMkLst>
        </pc:spChg>
        <pc:spChg chg="mod ord">
          <ac:chgData name="Guest User" userId="S::urn:spo:anon#33831df1e2ea338073435922044218a79608baf2d4c76930fb8adef6845e0104::" providerId="AD" clId="Web-{FB1B5933-94CC-D036-496E-E0AB1895600A}" dt="2025-01-22T15:37:36.569" v="83" actId="1076"/>
          <ac:spMkLst>
            <pc:docMk/>
            <pc:sldMk cId="3487124731" sldId="319"/>
            <ac:spMk id="3" creationId="{06E513F6-0B36-50CD-AFCF-F45E1560611E}"/>
          </ac:spMkLst>
        </pc:spChg>
        <pc:spChg chg="mod">
          <ac:chgData name="Guest User" userId="S::urn:spo:anon#33831df1e2ea338073435922044218a79608baf2d4c76930fb8adef6845e0104::" providerId="AD" clId="Web-{FB1B5933-94CC-D036-496E-E0AB1895600A}" dt="2025-01-22T15:37:38.852" v="84" actId="1076"/>
          <ac:spMkLst>
            <pc:docMk/>
            <pc:sldMk cId="3487124731" sldId="319"/>
            <ac:spMk id="4" creationId="{5E877370-04BC-2B20-05B5-55FA6ECECD33}"/>
          </ac:spMkLst>
        </pc:spChg>
        <pc:picChg chg="add del mod">
          <ac:chgData name="Guest User" userId="S::urn:spo:anon#33831df1e2ea338073435922044218a79608baf2d4c76930fb8adef6845e0104::" providerId="AD" clId="Web-{FB1B5933-94CC-D036-496E-E0AB1895600A}" dt="2025-01-22T15:35:22.581" v="53"/>
          <ac:picMkLst>
            <pc:docMk/>
            <pc:sldMk cId="3487124731" sldId="319"/>
            <ac:picMk id="5" creationId="{FA84159A-0133-94C3-555F-6D720FE73D1E}"/>
          </ac:picMkLst>
        </pc:picChg>
        <pc:picChg chg="add">
          <ac:chgData name="Guest User" userId="S::urn:spo:anon#33831df1e2ea338073435922044218a79608baf2d4c76930fb8adef6845e0104::" providerId="AD" clId="Web-{FB1B5933-94CC-D036-496E-E0AB1895600A}" dt="2025-01-22T15:35:22.987" v="54"/>
          <ac:picMkLst>
            <pc:docMk/>
            <pc:sldMk cId="3487124731" sldId="319"/>
            <ac:picMk id="7" creationId="{7434035A-BB97-240E-8FB8-0AE4C86F79A0}"/>
          </ac:picMkLst>
        </pc:picChg>
      </pc:sldChg>
      <pc:sldChg chg="addSp modSp mod modClrScheme chgLayout">
        <pc:chgData name="Guest User" userId="S::urn:spo:anon#33831df1e2ea338073435922044218a79608baf2d4c76930fb8adef6845e0104::" providerId="AD" clId="Web-{FB1B5933-94CC-D036-496E-E0AB1895600A}" dt="2025-01-22T15:39:55.807" v="122" actId="20577"/>
        <pc:sldMkLst>
          <pc:docMk/>
          <pc:sldMk cId="1717266930" sldId="320"/>
        </pc:sldMkLst>
        <pc:spChg chg="mod ord">
          <ac:chgData name="Guest User" userId="S::urn:spo:anon#33831df1e2ea338073435922044218a79608baf2d4c76930fb8adef6845e0104::" providerId="AD" clId="Web-{FB1B5933-94CC-D036-496E-E0AB1895600A}" dt="2025-01-22T15:39:55.807" v="122" actId="20577"/>
          <ac:spMkLst>
            <pc:docMk/>
            <pc:sldMk cId="1717266930" sldId="320"/>
            <ac:spMk id="2" creationId="{81ED5E26-8721-2FFF-89D6-0A6E55083BF8}"/>
          </ac:spMkLst>
        </pc:spChg>
        <pc:spChg chg="mod ord">
          <ac:chgData name="Guest User" userId="S::urn:spo:anon#33831df1e2ea338073435922044218a79608baf2d4c76930fb8adef6845e0104::" providerId="AD" clId="Web-{FB1B5933-94CC-D036-496E-E0AB1895600A}" dt="2025-01-22T15:39:49.338" v="120" actId="1076"/>
          <ac:spMkLst>
            <pc:docMk/>
            <pc:sldMk cId="1717266930" sldId="320"/>
            <ac:spMk id="3" creationId="{F452C271-D1A4-9B74-D8E4-319CFB48AA5C}"/>
          </ac:spMkLst>
        </pc:spChg>
        <pc:spChg chg="mod">
          <ac:chgData name="Guest User" userId="S::urn:spo:anon#33831df1e2ea338073435922044218a79608baf2d4c76930fb8adef6845e0104::" providerId="AD" clId="Web-{FB1B5933-94CC-D036-496E-E0AB1895600A}" dt="2025-01-22T15:39:52.447" v="121" actId="1076"/>
          <ac:spMkLst>
            <pc:docMk/>
            <pc:sldMk cId="1717266930" sldId="320"/>
            <ac:spMk id="4" creationId="{463DAF6B-E1ED-B171-579C-9F3CCBF7C438}"/>
          </ac:spMkLst>
        </pc:spChg>
        <pc:picChg chg="add">
          <ac:chgData name="Guest User" userId="S::urn:spo:anon#33831df1e2ea338073435922044218a79608baf2d4c76930fb8adef6845e0104::" providerId="AD" clId="Web-{FB1B5933-94CC-D036-496E-E0AB1895600A}" dt="2025-01-22T15:35:32.097" v="58"/>
          <ac:picMkLst>
            <pc:docMk/>
            <pc:sldMk cId="1717266930" sldId="320"/>
            <ac:picMk id="6" creationId="{4DD52EBC-F3D1-C69F-CBAE-E1A6189627B5}"/>
          </ac:picMkLst>
        </pc:picChg>
      </pc:sldChg>
      <pc:sldChg chg="addSp modSp mod modClrScheme chgLayout">
        <pc:chgData name="Guest User" userId="S::urn:spo:anon#33831df1e2ea338073435922044218a79608baf2d4c76930fb8adef6845e0104::" providerId="AD" clId="Web-{FB1B5933-94CC-D036-496E-E0AB1895600A}" dt="2025-01-22T15:41:52.872" v="151" actId="1076"/>
        <pc:sldMkLst>
          <pc:docMk/>
          <pc:sldMk cId="1027180744" sldId="321"/>
        </pc:sldMkLst>
        <pc:spChg chg="mod ord">
          <ac:chgData name="Guest User" userId="S::urn:spo:anon#33831df1e2ea338073435922044218a79608baf2d4c76930fb8adef6845e0104::" providerId="AD" clId="Web-{FB1B5933-94CC-D036-496E-E0AB1895600A}" dt="2025-01-22T15:40:44.902" v="133" actId="20577"/>
          <ac:spMkLst>
            <pc:docMk/>
            <pc:sldMk cId="1027180744" sldId="321"/>
            <ac:spMk id="2" creationId="{853632CB-2B16-F2E4-5B63-33DDDCF939A7}"/>
          </ac:spMkLst>
        </pc:spChg>
        <pc:spChg chg="mod ord">
          <ac:chgData name="Guest User" userId="S::urn:spo:anon#33831df1e2ea338073435922044218a79608baf2d4c76930fb8adef6845e0104::" providerId="AD" clId="Web-{FB1B5933-94CC-D036-496E-E0AB1895600A}" dt="2025-01-22T15:40:33.417" v="130" actId="1076"/>
          <ac:spMkLst>
            <pc:docMk/>
            <pc:sldMk cId="1027180744" sldId="321"/>
            <ac:spMk id="3" creationId="{FE8A22DD-40BA-42D9-3905-7364FD1CE86E}"/>
          </ac:spMkLst>
        </pc:spChg>
        <pc:spChg chg="mod">
          <ac:chgData name="Guest User" userId="S::urn:spo:anon#33831df1e2ea338073435922044218a79608baf2d4c76930fb8adef6845e0104::" providerId="AD" clId="Web-{FB1B5933-94CC-D036-496E-E0AB1895600A}" dt="2025-01-22T15:41:52.872" v="151" actId="1076"/>
          <ac:spMkLst>
            <pc:docMk/>
            <pc:sldMk cId="1027180744" sldId="321"/>
            <ac:spMk id="4" creationId="{D66F540F-FB6A-2413-6ADF-386E078B8CDD}"/>
          </ac:spMkLst>
        </pc:spChg>
        <pc:picChg chg="add">
          <ac:chgData name="Guest User" userId="S::urn:spo:anon#33831df1e2ea338073435922044218a79608baf2d4c76930fb8adef6845e0104::" providerId="AD" clId="Web-{FB1B5933-94CC-D036-496E-E0AB1895600A}" dt="2025-01-22T15:35:36.738" v="61"/>
          <ac:picMkLst>
            <pc:docMk/>
            <pc:sldMk cId="1027180744" sldId="321"/>
            <ac:picMk id="6" creationId="{50AA47D9-D823-91A3-4A2F-DF232B8A1766}"/>
          </ac:picMkLst>
        </pc:picChg>
      </pc:sldChg>
      <pc:sldChg chg="addSp modSp mod modClrScheme chgLayout">
        <pc:chgData name="Guest User" userId="S::urn:spo:anon#33831df1e2ea338073435922044218a79608baf2d4c76930fb8adef6845e0104::" providerId="AD" clId="Web-{FB1B5933-94CC-D036-496E-E0AB1895600A}" dt="2025-01-22T15:42:01.950" v="154" actId="20577"/>
        <pc:sldMkLst>
          <pc:docMk/>
          <pc:sldMk cId="1275947374" sldId="322"/>
        </pc:sldMkLst>
        <pc:spChg chg="mod ord">
          <ac:chgData name="Guest User" userId="S::urn:spo:anon#33831df1e2ea338073435922044218a79608baf2d4c76930fb8adef6845e0104::" providerId="AD" clId="Web-{FB1B5933-94CC-D036-496E-E0AB1895600A}" dt="2025-01-22T15:42:01.950" v="154" actId="20577"/>
          <ac:spMkLst>
            <pc:docMk/>
            <pc:sldMk cId="1275947374" sldId="322"/>
            <ac:spMk id="2" creationId="{AD909D88-8560-238C-6FE9-6DE2E721384D}"/>
          </ac:spMkLst>
        </pc:spChg>
        <pc:spChg chg="mod ord">
          <ac:chgData name="Guest User" userId="S::urn:spo:anon#33831df1e2ea338073435922044218a79608baf2d4c76930fb8adef6845e0104::" providerId="AD" clId="Web-{FB1B5933-94CC-D036-496E-E0AB1895600A}" dt="2025-01-22T15:41:43.062" v="148" actId="1076"/>
          <ac:spMkLst>
            <pc:docMk/>
            <pc:sldMk cId="1275947374" sldId="322"/>
            <ac:spMk id="3" creationId="{8C97436F-C1DF-70D2-7BAD-6921F2A11518}"/>
          </ac:spMkLst>
        </pc:spChg>
        <pc:spChg chg="mod">
          <ac:chgData name="Guest User" userId="S::urn:spo:anon#33831df1e2ea338073435922044218a79608baf2d4c76930fb8adef6845e0104::" providerId="AD" clId="Web-{FB1B5933-94CC-D036-496E-E0AB1895600A}" dt="2025-01-22T15:41:58.903" v="153" actId="1076"/>
          <ac:spMkLst>
            <pc:docMk/>
            <pc:sldMk cId="1275947374" sldId="322"/>
            <ac:spMk id="4" creationId="{7C498305-CF66-2EDC-3511-12368A07C315}"/>
          </ac:spMkLst>
        </pc:spChg>
        <pc:picChg chg="add">
          <ac:chgData name="Guest User" userId="S::urn:spo:anon#33831df1e2ea338073435922044218a79608baf2d4c76930fb8adef6845e0104::" providerId="AD" clId="Web-{FB1B5933-94CC-D036-496E-E0AB1895600A}" dt="2025-01-22T15:35:38.253" v="63"/>
          <ac:picMkLst>
            <pc:docMk/>
            <pc:sldMk cId="1275947374" sldId="322"/>
            <ac:picMk id="6" creationId="{E25F993F-DE49-A892-9536-C2DA114D0DFE}"/>
          </ac:picMkLst>
        </pc:picChg>
      </pc:sldChg>
      <pc:sldChg chg="addSp modSp mod modClrScheme chgLayout">
        <pc:chgData name="Guest User" userId="S::urn:spo:anon#33831df1e2ea338073435922044218a79608baf2d4c76930fb8adef6845e0104::" providerId="AD" clId="Web-{FB1B5933-94CC-D036-496E-E0AB1895600A}" dt="2025-01-22T15:41:56.216" v="152" actId="1076"/>
        <pc:sldMkLst>
          <pc:docMk/>
          <pc:sldMk cId="1257053824" sldId="323"/>
        </pc:sldMkLst>
        <pc:spChg chg="mod ord">
          <ac:chgData name="Guest User" userId="S::urn:spo:anon#33831df1e2ea338073435922044218a79608baf2d4c76930fb8adef6845e0104::" providerId="AD" clId="Web-{FB1B5933-94CC-D036-496E-E0AB1895600A}" dt="2025-01-22T15:41:09.652" v="139" actId="20577"/>
          <ac:spMkLst>
            <pc:docMk/>
            <pc:sldMk cId="1257053824" sldId="323"/>
            <ac:spMk id="2" creationId="{38C8E875-D595-359B-A964-A51A37D11CEC}"/>
          </ac:spMkLst>
        </pc:spChg>
        <pc:spChg chg="mod ord">
          <ac:chgData name="Guest User" userId="S::urn:spo:anon#33831df1e2ea338073435922044218a79608baf2d4c76930fb8adef6845e0104::" providerId="AD" clId="Web-{FB1B5933-94CC-D036-496E-E0AB1895600A}" dt="2025-01-22T15:40:56.886" v="136" actId="1076"/>
          <ac:spMkLst>
            <pc:docMk/>
            <pc:sldMk cId="1257053824" sldId="323"/>
            <ac:spMk id="3" creationId="{2250CDC7-1E45-EAF3-F7EA-61A7AB5EB15B}"/>
          </ac:spMkLst>
        </pc:spChg>
        <pc:spChg chg="mod">
          <ac:chgData name="Guest User" userId="S::urn:spo:anon#33831df1e2ea338073435922044218a79608baf2d4c76930fb8adef6845e0104::" providerId="AD" clId="Web-{FB1B5933-94CC-D036-496E-E0AB1895600A}" dt="2025-01-22T15:41:56.216" v="152" actId="1076"/>
          <ac:spMkLst>
            <pc:docMk/>
            <pc:sldMk cId="1257053824" sldId="323"/>
            <ac:spMk id="4" creationId="{55A2A193-3580-710B-2CF2-DEDE7C2EB25B}"/>
          </ac:spMkLst>
        </pc:spChg>
        <pc:picChg chg="add">
          <ac:chgData name="Guest User" userId="S::urn:spo:anon#33831df1e2ea338073435922044218a79608baf2d4c76930fb8adef6845e0104::" providerId="AD" clId="Web-{FB1B5933-94CC-D036-496E-E0AB1895600A}" dt="2025-01-22T15:35:37.535" v="62"/>
          <ac:picMkLst>
            <pc:docMk/>
            <pc:sldMk cId="1257053824" sldId="323"/>
            <ac:picMk id="6" creationId="{E323D3CB-5F2A-3E86-0190-518C44883E6F}"/>
          </ac:picMkLst>
        </pc:picChg>
      </pc:sldChg>
      <pc:sldMasterChg chg="del delSldLayout">
        <pc:chgData name="Guest User" userId="S::urn:spo:anon#33831df1e2ea338073435922044218a79608baf2d4c76930fb8adef6845e0104::" providerId="AD" clId="Web-{FB1B5933-94CC-D036-496E-E0AB1895600A}" dt="2025-01-22T14:42:03.500" v="1"/>
        <pc:sldMasterMkLst>
          <pc:docMk/>
          <pc:sldMasterMk cId="0" sldId="2147483648"/>
        </pc:sldMasterMkLst>
        <pc:sldLayoutChg chg="del">
          <pc:chgData name="Guest User" userId="S::urn:spo:anon#33831df1e2ea338073435922044218a79608baf2d4c76930fb8adef6845e0104::" providerId="AD" clId="Web-{FB1B5933-94CC-D036-496E-E0AB1895600A}" dt="2025-01-22T14:42:03.500" v="1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Guest User" userId="S::urn:spo:anon#33831df1e2ea338073435922044218a79608baf2d4c76930fb8adef6845e0104::" providerId="AD" clId="Web-{FB1B5933-94CC-D036-496E-E0AB1895600A}" dt="2025-01-22T14:42:03.500" v="1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Guest User" userId="S::urn:spo:anon#33831df1e2ea338073435922044218a79608baf2d4c76930fb8adef6845e0104::" providerId="AD" clId="Web-{FB1B5933-94CC-D036-496E-E0AB1895600A}" dt="2025-01-22T14:42:03.500" v="1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Guest User" userId="S::urn:spo:anon#33831df1e2ea338073435922044218a79608baf2d4c76930fb8adef6845e0104::" providerId="AD" clId="Web-{FB1B5933-94CC-D036-496E-E0AB1895600A}" dt="2025-01-22T14:42:03.500" v="1"/>
          <pc:sldLayoutMkLst>
            <pc:docMk/>
            <pc:sldMasterMk cId="0" sldId="2147483648"/>
            <pc:sldLayoutMk cId="1007805326" sldId="2147483655"/>
          </pc:sldLayoutMkLst>
        </pc:sldLayoutChg>
        <pc:sldLayoutChg chg="del">
          <pc:chgData name="Guest User" userId="S::urn:spo:anon#33831df1e2ea338073435922044218a79608baf2d4c76930fb8adef6845e0104::" providerId="AD" clId="Web-{FB1B5933-94CC-D036-496E-E0AB1895600A}" dt="2025-01-22T14:42:03.500" v="1"/>
          <pc:sldLayoutMkLst>
            <pc:docMk/>
            <pc:sldMasterMk cId="0" sldId="2147483648"/>
            <pc:sldLayoutMk cId="2411346642" sldId="2147483656"/>
          </pc:sldLayoutMkLst>
        </pc:sldLayoutChg>
        <pc:sldLayoutChg chg="del">
          <pc:chgData name="Guest User" userId="S::urn:spo:anon#33831df1e2ea338073435922044218a79608baf2d4c76930fb8adef6845e0104::" providerId="AD" clId="Web-{FB1B5933-94CC-D036-496E-E0AB1895600A}" dt="2025-01-22T14:42:03.500" v="1"/>
          <pc:sldLayoutMkLst>
            <pc:docMk/>
            <pc:sldMasterMk cId="0" sldId="2147483648"/>
            <pc:sldLayoutMk cId="2411346642" sldId="2147483658"/>
          </pc:sldLayoutMkLst>
        </pc:sldLayoutChg>
        <pc:sldLayoutChg chg="del">
          <pc:chgData name="Guest User" userId="S::urn:spo:anon#33831df1e2ea338073435922044218a79608baf2d4c76930fb8adef6845e0104::" providerId="AD" clId="Web-{FB1B5933-94CC-D036-496E-E0AB1895600A}" dt="2025-01-22T14:42:03.500" v="1"/>
          <pc:sldLayoutMkLst>
            <pc:docMk/>
            <pc:sldMasterMk cId="0" sldId="2147483648"/>
            <pc:sldLayoutMk cId="2497905305" sldId="2147483659"/>
          </pc:sldLayoutMkLst>
        </pc:sldLayoutChg>
        <pc:sldLayoutChg chg="del">
          <pc:chgData name="Guest User" userId="S::urn:spo:anon#33831df1e2ea338073435922044218a79608baf2d4c76930fb8adef6845e0104::" providerId="AD" clId="Web-{FB1B5933-94CC-D036-496E-E0AB1895600A}" dt="2025-01-22T14:42:03.500" v="1"/>
          <pc:sldLayoutMkLst>
            <pc:docMk/>
            <pc:sldMasterMk cId="0" sldId="2147483648"/>
            <pc:sldLayoutMk cId="338039740" sldId="2147483660"/>
          </pc:sldLayoutMkLst>
        </pc:sldLayoutChg>
        <pc:sldLayoutChg chg="del">
          <pc:chgData name="Guest User" userId="S::urn:spo:anon#33831df1e2ea338073435922044218a79608baf2d4c76930fb8adef6845e0104::" providerId="AD" clId="Web-{FB1B5933-94CC-D036-496E-E0AB1895600A}" dt="2025-01-22T14:42:03.500" v="1"/>
          <pc:sldLayoutMkLst>
            <pc:docMk/>
            <pc:sldMasterMk cId="0" sldId="2147483648"/>
            <pc:sldLayoutMk cId="2007096246" sldId="2147483661"/>
          </pc:sldLayoutMkLst>
        </pc:sldLayoutChg>
        <pc:sldLayoutChg chg="del">
          <pc:chgData name="Guest User" userId="S::urn:spo:anon#33831df1e2ea338073435922044218a79608baf2d4c76930fb8adef6845e0104::" providerId="AD" clId="Web-{FB1B5933-94CC-D036-496E-E0AB1895600A}" dt="2025-01-22T14:42:03.500" v="1"/>
          <pc:sldLayoutMkLst>
            <pc:docMk/>
            <pc:sldMasterMk cId="0" sldId="2147483648"/>
            <pc:sldLayoutMk cId="3477146111" sldId="2147483662"/>
          </pc:sldLayoutMkLst>
        </pc:sldLayoutChg>
      </pc:sldMasterChg>
      <pc:sldMasterChg chg="add del addSldLayout delSldLayout modSldLayout">
        <pc:chgData name="Guest User" userId="S::urn:spo:anon#33831df1e2ea338073435922044218a79608baf2d4c76930fb8adef6845e0104::" providerId="AD" clId="Web-{FB1B5933-94CC-D036-496E-E0AB1895600A}" dt="2025-01-22T14:42:06.610" v="2"/>
        <pc:sldMasterMkLst>
          <pc:docMk/>
          <pc:sldMasterMk cId="1501054553" sldId="2147483663"/>
        </pc:sldMasterMkLst>
        <pc:sldLayoutChg chg="add del mod replId">
          <pc:chgData name="Guest User" userId="S::urn:spo:anon#33831df1e2ea338073435922044218a79608baf2d4c76930fb8adef6845e0104::" providerId="AD" clId="Web-{FB1B5933-94CC-D036-496E-E0AB1895600A}" dt="2025-01-22T14:42:06.610" v="2"/>
          <pc:sldLayoutMkLst>
            <pc:docMk/>
            <pc:sldMasterMk cId="1501054553" sldId="2147483663"/>
            <pc:sldLayoutMk cId="3066101684" sldId="2147483664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06.610" v="2"/>
          <pc:sldLayoutMkLst>
            <pc:docMk/>
            <pc:sldMasterMk cId="1501054553" sldId="2147483663"/>
            <pc:sldLayoutMk cId="2686645990" sldId="2147483665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06.610" v="2"/>
          <pc:sldLayoutMkLst>
            <pc:docMk/>
            <pc:sldMasterMk cId="1501054553" sldId="2147483663"/>
            <pc:sldLayoutMk cId="413349932" sldId="2147483666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06.610" v="2"/>
          <pc:sldLayoutMkLst>
            <pc:docMk/>
            <pc:sldMasterMk cId="1501054553" sldId="2147483663"/>
            <pc:sldLayoutMk cId="2414128597" sldId="2147483667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06.610" v="2"/>
          <pc:sldLayoutMkLst>
            <pc:docMk/>
            <pc:sldMasterMk cId="1501054553" sldId="2147483663"/>
            <pc:sldLayoutMk cId="2037588862" sldId="2147483668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06.610" v="2"/>
          <pc:sldLayoutMkLst>
            <pc:docMk/>
            <pc:sldMasterMk cId="1501054553" sldId="2147483663"/>
            <pc:sldLayoutMk cId="3509875015" sldId="2147483669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06.610" v="2"/>
          <pc:sldLayoutMkLst>
            <pc:docMk/>
            <pc:sldMasterMk cId="1501054553" sldId="2147483663"/>
            <pc:sldLayoutMk cId="2041587863" sldId="2147483670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06.610" v="2"/>
          <pc:sldLayoutMkLst>
            <pc:docMk/>
            <pc:sldMasterMk cId="1501054553" sldId="2147483663"/>
            <pc:sldLayoutMk cId="2296752181" sldId="2147483671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06.610" v="2"/>
          <pc:sldLayoutMkLst>
            <pc:docMk/>
            <pc:sldMasterMk cId="1501054553" sldId="2147483663"/>
            <pc:sldLayoutMk cId="4231059521" sldId="2147483672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06.610" v="2"/>
          <pc:sldLayoutMkLst>
            <pc:docMk/>
            <pc:sldMasterMk cId="1501054553" sldId="2147483663"/>
            <pc:sldLayoutMk cId="1061755025" sldId="2147483673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06.610" v="2"/>
          <pc:sldLayoutMkLst>
            <pc:docMk/>
            <pc:sldMasterMk cId="1501054553" sldId="2147483663"/>
            <pc:sldLayoutMk cId="2096148115" sldId="2147483674"/>
          </pc:sldLayoutMkLst>
        </pc:sldLayoutChg>
      </pc:sldMasterChg>
      <pc:sldMasterChg chg="add del addSldLayout delSldLayout modSldLayout">
        <pc:chgData name="Guest User" userId="S::urn:spo:anon#33831df1e2ea338073435922044218a79608baf2d4c76930fb8adef6845e0104::" providerId="AD" clId="Web-{FB1B5933-94CC-D036-496E-E0AB1895600A}" dt="2025-01-22T14:42:17.376" v="3"/>
        <pc:sldMasterMkLst>
          <pc:docMk/>
          <pc:sldMasterMk cId="3401535287" sldId="2147483675"/>
        </pc:sldMasterMkLst>
        <pc:sldLayoutChg chg="add del mod replId">
          <pc:chgData name="Guest User" userId="S::urn:spo:anon#33831df1e2ea338073435922044218a79608baf2d4c76930fb8adef6845e0104::" providerId="AD" clId="Web-{FB1B5933-94CC-D036-496E-E0AB1895600A}" dt="2025-01-22T14:42:17.376" v="3"/>
          <pc:sldLayoutMkLst>
            <pc:docMk/>
            <pc:sldMasterMk cId="3401535287" sldId="2147483675"/>
            <pc:sldLayoutMk cId="2747233424" sldId="2147483676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17.376" v="3"/>
          <pc:sldLayoutMkLst>
            <pc:docMk/>
            <pc:sldMasterMk cId="3401535287" sldId="2147483675"/>
            <pc:sldLayoutMk cId="2798278946" sldId="2147483677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17.376" v="3"/>
          <pc:sldLayoutMkLst>
            <pc:docMk/>
            <pc:sldMasterMk cId="3401535287" sldId="2147483675"/>
            <pc:sldLayoutMk cId="3693164002" sldId="2147483678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17.376" v="3"/>
          <pc:sldLayoutMkLst>
            <pc:docMk/>
            <pc:sldMasterMk cId="3401535287" sldId="2147483675"/>
            <pc:sldLayoutMk cId="632813652" sldId="2147483679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17.376" v="3"/>
          <pc:sldLayoutMkLst>
            <pc:docMk/>
            <pc:sldMasterMk cId="3401535287" sldId="2147483675"/>
            <pc:sldLayoutMk cId="2127505503" sldId="2147483680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17.376" v="3"/>
          <pc:sldLayoutMkLst>
            <pc:docMk/>
            <pc:sldMasterMk cId="3401535287" sldId="2147483675"/>
            <pc:sldLayoutMk cId="3669891941" sldId="2147483681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17.376" v="3"/>
          <pc:sldLayoutMkLst>
            <pc:docMk/>
            <pc:sldMasterMk cId="3401535287" sldId="2147483675"/>
            <pc:sldLayoutMk cId="2194925776" sldId="2147483682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17.376" v="3"/>
          <pc:sldLayoutMkLst>
            <pc:docMk/>
            <pc:sldMasterMk cId="3401535287" sldId="2147483675"/>
            <pc:sldLayoutMk cId="1605535352" sldId="2147483683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17.376" v="3"/>
          <pc:sldLayoutMkLst>
            <pc:docMk/>
            <pc:sldMasterMk cId="3401535287" sldId="2147483675"/>
            <pc:sldLayoutMk cId="3055071304" sldId="2147483684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17.376" v="3"/>
          <pc:sldLayoutMkLst>
            <pc:docMk/>
            <pc:sldMasterMk cId="3401535287" sldId="2147483675"/>
            <pc:sldLayoutMk cId="1570297012" sldId="2147483685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17.376" v="3"/>
          <pc:sldLayoutMkLst>
            <pc:docMk/>
            <pc:sldMasterMk cId="3401535287" sldId="2147483675"/>
            <pc:sldLayoutMk cId="76949340" sldId="2147483686"/>
          </pc:sldLayoutMkLst>
        </pc:sldLayoutChg>
      </pc:sldMasterChg>
      <pc:sldMasterChg chg="add del addSldLayout delSldLayout modSldLayout">
        <pc:chgData name="Guest User" userId="S::urn:spo:anon#33831df1e2ea338073435922044218a79608baf2d4c76930fb8adef6845e0104::" providerId="AD" clId="Web-{FB1B5933-94CC-D036-496E-E0AB1895600A}" dt="2025-01-22T14:42:22.580" v="4"/>
        <pc:sldMasterMkLst>
          <pc:docMk/>
          <pc:sldMasterMk cId="537091181" sldId="2147483687"/>
        </pc:sldMasterMkLst>
        <pc:sldLayoutChg chg="add del mod replId">
          <pc:chgData name="Guest User" userId="S::urn:spo:anon#33831df1e2ea338073435922044218a79608baf2d4c76930fb8adef6845e0104::" providerId="AD" clId="Web-{FB1B5933-94CC-D036-496E-E0AB1895600A}" dt="2025-01-22T14:42:22.580" v="4"/>
          <pc:sldLayoutMkLst>
            <pc:docMk/>
            <pc:sldMasterMk cId="537091181" sldId="2147483687"/>
            <pc:sldLayoutMk cId="3689697182" sldId="2147483688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2.580" v="4"/>
          <pc:sldLayoutMkLst>
            <pc:docMk/>
            <pc:sldMasterMk cId="537091181" sldId="2147483687"/>
            <pc:sldLayoutMk cId="1683271307" sldId="2147483689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2.580" v="4"/>
          <pc:sldLayoutMkLst>
            <pc:docMk/>
            <pc:sldMasterMk cId="537091181" sldId="2147483687"/>
            <pc:sldLayoutMk cId="1746800225" sldId="2147483690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2.580" v="4"/>
          <pc:sldLayoutMkLst>
            <pc:docMk/>
            <pc:sldMasterMk cId="537091181" sldId="2147483687"/>
            <pc:sldLayoutMk cId="13908056" sldId="2147483691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2.580" v="4"/>
          <pc:sldLayoutMkLst>
            <pc:docMk/>
            <pc:sldMasterMk cId="537091181" sldId="2147483687"/>
            <pc:sldLayoutMk cId="2005378543" sldId="2147483692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2.580" v="4"/>
          <pc:sldLayoutMkLst>
            <pc:docMk/>
            <pc:sldMasterMk cId="537091181" sldId="2147483687"/>
            <pc:sldLayoutMk cId="817017140" sldId="2147483693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2.580" v="4"/>
          <pc:sldLayoutMkLst>
            <pc:docMk/>
            <pc:sldMasterMk cId="537091181" sldId="2147483687"/>
            <pc:sldLayoutMk cId="3359426377" sldId="2147483694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2.580" v="4"/>
          <pc:sldLayoutMkLst>
            <pc:docMk/>
            <pc:sldMasterMk cId="537091181" sldId="2147483687"/>
            <pc:sldLayoutMk cId="442160241" sldId="2147483695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2.580" v="4"/>
          <pc:sldLayoutMkLst>
            <pc:docMk/>
            <pc:sldMasterMk cId="537091181" sldId="2147483687"/>
            <pc:sldLayoutMk cId="4094022427" sldId="2147483696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2.580" v="4"/>
          <pc:sldLayoutMkLst>
            <pc:docMk/>
            <pc:sldMasterMk cId="537091181" sldId="2147483687"/>
            <pc:sldLayoutMk cId="474439643" sldId="2147483697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2.580" v="4"/>
          <pc:sldLayoutMkLst>
            <pc:docMk/>
            <pc:sldMasterMk cId="537091181" sldId="2147483687"/>
            <pc:sldLayoutMk cId="1810409503" sldId="2147483698"/>
          </pc:sldLayoutMkLst>
        </pc:sldLayoutChg>
      </pc:sldMasterChg>
      <pc:sldMasterChg chg="add del addSldLayout delSldLayout modSldLayout">
        <pc:chgData name="Guest User" userId="S::urn:spo:anon#33831df1e2ea338073435922044218a79608baf2d4c76930fb8adef6845e0104::" providerId="AD" clId="Web-{FB1B5933-94CC-D036-496E-E0AB1895600A}" dt="2025-01-22T14:42:28.502" v="5"/>
        <pc:sldMasterMkLst>
          <pc:docMk/>
          <pc:sldMasterMk cId="2977537848" sldId="2147483699"/>
        </pc:sldMasterMkLst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190157395" sldId="2147483700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3625868161" sldId="2147483701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1227017067" sldId="2147483702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1094947536" sldId="2147483703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3163855593" sldId="2147483704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1791483950" sldId="2147483705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505948212" sldId="2147483706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1689386992" sldId="2147483707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513526325" sldId="2147483708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53691260" sldId="2147483709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2624377658" sldId="2147483710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775192876" sldId="2147483711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141116214" sldId="2147483712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3340396397" sldId="2147483713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2721577526" sldId="2147483714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1967366363" sldId="2147483715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28.502" v="5"/>
          <pc:sldLayoutMkLst>
            <pc:docMk/>
            <pc:sldMasterMk cId="2977537848" sldId="2147483699"/>
            <pc:sldLayoutMk cId="3432421441" sldId="2147483716"/>
          </pc:sldLayoutMkLst>
        </pc:sldLayoutChg>
      </pc:sldMasterChg>
      <pc:sldMasterChg chg="add del addSldLayout delSldLayout modSldLayout">
        <pc:chgData name="Guest User" userId="S::urn:spo:anon#33831df1e2ea338073435922044218a79608baf2d4c76930fb8adef6845e0104::" providerId="AD" clId="Web-{FB1B5933-94CC-D036-496E-E0AB1895600A}" dt="2025-01-22T14:42:43.519" v="6"/>
        <pc:sldMasterMkLst>
          <pc:docMk/>
          <pc:sldMasterMk cId="1690438091" sldId="2147483717"/>
        </pc:sldMasterMkLst>
        <pc:sldLayoutChg chg="add del mod replId">
          <pc:chgData name="Guest User" userId="S::urn:spo:anon#33831df1e2ea338073435922044218a79608baf2d4c76930fb8adef6845e0104::" providerId="AD" clId="Web-{FB1B5933-94CC-D036-496E-E0AB1895600A}" dt="2025-01-22T14:42:43.519" v="6"/>
          <pc:sldLayoutMkLst>
            <pc:docMk/>
            <pc:sldMasterMk cId="1690438091" sldId="2147483717"/>
            <pc:sldLayoutMk cId="2294132719" sldId="2147483718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3.519" v="6"/>
          <pc:sldLayoutMkLst>
            <pc:docMk/>
            <pc:sldMasterMk cId="1690438091" sldId="2147483717"/>
            <pc:sldLayoutMk cId="3730168880" sldId="2147483719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3.519" v="6"/>
          <pc:sldLayoutMkLst>
            <pc:docMk/>
            <pc:sldMasterMk cId="1690438091" sldId="2147483717"/>
            <pc:sldLayoutMk cId="1225253038" sldId="2147483720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3.519" v="6"/>
          <pc:sldLayoutMkLst>
            <pc:docMk/>
            <pc:sldMasterMk cId="1690438091" sldId="2147483717"/>
            <pc:sldLayoutMk cId="419470723" sldId="2147483721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3.519" v="6"/>
          <pc:sldLayoutMkLst>
            <pc:docMk/>
            <pc:sldMasterMk cId="1690438091" sldId="2147483717"/>
            <pc:sldLayoutMk cId="1213098" sldId="2147483722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3.519" v="6"/>
          <pc:sldLayoutMkLst>
            <pc:docMk/>
            <pc:sldMasterMk cId="1690438091" sldId="2147483717"/>
            <pc:sldLayoutMk cId="750720094" sldId="2147483723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3.519" v="6"/>
          <pc:sldLayoutMkLst>
            <pc:docMk/>
            <pc:sldMasterMk cId="1690438091" sldId="2147483717"/>
            <pc:sldLayoutMk cId="4103956049" sldId="2147483724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3.519" v="6"/>
          <pc:sldLayoutMkLst>
            <pc:docMk/>
            <pc:sldMasterMk cId="1690438091" sldId="2147483717"/>
            <pc:sldLayoutMk cId="3661488747" sldId="2147483725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3.519" v="6"/>
          <pc:sldLayoutMkLst>
            <pc:docMk/>
            <pc:sldMasterMk cId="1690438091" sldId="2147483717"/>
            <pc:sldLayoutMk cId="1625351854" sldId="2147483726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3.519" v="6"/>
          <pc:sldLayoutMkLst>
            <pc:docMk/>
            <pc:sldMasterMk cId="1690438091" sldId="2147483717"/>
            <pc:sldLayoutMk cId="2486952730" sldId="2147483727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3.519" v="6"/>
          <pc:sldLayoutMkLst>
            <pc:docMk/>
            <pc:sldMasterMk cId="1690438091" sldId="2147483717"/>
            <pc:sldLayoutMk cId="4279070912" sldId="2147483728"/>
          </pc:sldLayoutMkLst>
        </pc:sldLayoutChg>
      </pc:sldMasterChg>
      <pc:sldMasterChg chg="add del addSldLayout delSldLayout modSldLayout">
        <pc:chgData name="Guest User" userId="S::urn:spo:anon#33831df1e2ea338073435922044218a79608baf2d4c76930fb8adef6845e0104::" providerId="AD" clId="Web-{FB1B5933-94CC-D036-496E-E0AB1895600A}" dt="2025-01-22T14:42:47.941" v="7"/>
        <pc:sldMasterMkLst>
          <pc:docMk/>
          <pc:sldMasterMk cId="1911572145" sldId="2147483729"/>
        </pc:sldMasterMkLst>
        <pc:sldLayoutChg chg="add del mod replId">
          <pc:chgData name="Guest User" userId="S::urn:spo:anon#33831df1e2ea338073435922044218a79608baf2d4c76930fb8adef6845e0104::" providerId="AD" clId="Web-{FB1B5933-94CC-D036-496E-E0AB1895600A}" dt="2025-01-22T14:42:47.941" v="7"/>
          <pc:sldLayoutMkLst>
            <pc:docMk/>
            <pc:sldMasterMk cId="1911572145" sldId="2147483729"/>
            <pc:sldLayoutMk cId="298251079" sldId="2147483730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7.941" v="7"/>
          <pc:sldLayoutMkLst>
            <pc:docMk/>
            <pc:sldMasterMk cId="1911572145" sldId="2147483729"/>
            <pc:sldLayoutMk cId="3326152583" sldId="2147483731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7.941" v="7"/>
          <pc:sldLayoutMkLst>
            <pc:docMk/>
            <pc:sldMasterMk cId="1911572145" sldId="2147483729"/>
            <pc:sldLayoutMk cId="4012665441" sldId="2147483732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7.941" v="7"/>
          <pc:sldLayoutMkLst>
            <pc:docMk/>
            <pc:sldMasterMk cId="1911572145" sldId="2147483729"/>
            <pc:sldLayoutMk cId="4096778332" sldId="2147483733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7.941" v="7"/>
          <pc:sldLayoutMkLst>
            <pc:docMk/>
            <pc:sldMasterMk cId="1911572145" sldId="2147483729"/>
            <pc:sldLayoutMk cId="2232010305" sldId="2147483734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7.941" v="7"/>
          <pc:sldLayoutMkLst>
            <pc:docMk/>
            <pc:sldMasterMk cId="1911572145" sldId="2147483729"/>
            <pc:sldLayoutMk cId="1460919345" sldId="2147483735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7.941" v="7"/>
          <pc:sldLayoutMkLst>
            <pc:docMk/>
            <pc:sldMasterMk cId="1911572145" sldId="2147483729"/>
            <pc:sldLayoutMk cId="605225624" sldId="2147483736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7.941" v="7"/>
          <pc:sldLayoutMkLst>
            <pc:docMk/>
            <pc:sldMasterMk cId="1911572145" sldId="2147483729"/>
            <pc:sldLayoutMk cId="2547155505" sldId="2147483737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7.941" v="7"/>
          <pc:sldLayoutMkLst>
            <pc:docMk/>
            <pc:sldMasterMk cId="1911572145" sldId="2147483729"/>
            <pc:sldLayoutMk cId="4166219343" sldId="2147483738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7.941" v="7"/>
          <pc:sldLayoutMkLst>
            <pc:docMk/>
            <pc:sldMasterMk cId="1911572145" sldId="2147483729"/>
            <pc:sldLayoutMk cId="3775229720" sldId="2147483739"/>
          </pc:sldLayoutMkLst>
        </pc:sldLayoutChg>
        <pc:sldLayoutChg chg="add del mod replId">
          <pc:chgData name="Guest User" userId="S::urn:spo:anon#33831df1e2ea338073435922044218a79608baf2d4c76930fb8adef6845e0104::" providerId="AD" clId="Web-{FB1B5933-94CC-D036-496E-E0AB1895600A}" dt="2025-01-22T14:42:47.941" v="7"/>
          <pc:sldLayoutMkLst>
            <pc:docMk/>
            <pc:sldMasterMk cId="1911572145" sldId="2147483729"/>
            <pc:sldLayoutMk cId="3653504173" sldId="2147483740"/>
          </pc:sldLayoutMkLst>
        </pc:sldLayoutChg>
      </pc:sldMasterChg>
      <pc:sldMasterChg chg="add mod setBg addSldLayout modSldLayout">
        <pc:chgData name="Guest User" userId="S::urn:spo:anon#33831df1e2ea338073435922044218a79608baf2d4c76930fb8adef6845e0104::" providerId="AD" clId="Web-{FB1B5933-94CC-D036-496E-E0AB1895600A}" dt="2025-01-22T14:43:56.571" v="12"/>
        <pc:sldMasterMkLst>
          <pc:docMk/>
          <pc:sldMasterMk cId="38732649" sldId="2147483741"/>
        </pc:sldMasterMkLst>
        <pc:sldLayoutChg chg="add mod replId">
          <pc:chgData name="Guest User" userId="S::urn:spo:anon#33831df1e2ea338073435922044218a79608baf2d4c76930fb8adef6845e0104::" providerId="AD" clId="Web-{FB1B5933-94CC-D036-496E-E0AB1895600A}" dt="2025-01-22T14:43:56.571" v="12"/>
          <pc:sldLayoutMkLst>
            <pc:docMk/>
            <pc:sldMasterMk cId="38732649" sldId="2147483741"/>
            <pc:sldLayoutMk cId="4213518357" sldId="2147483742"/>
          </pc:sldLayoutMkLst>
        </pc:sldLayoutChg>
        <pc:sldLayoutChg chg="add mod replId">
          <pc:chgData name="Guest User" userId="S::urn:spo:anon#33831df1e2ea338073435922044218a79608baf2d4c76930fb8adef6845e0104::" providerId="AD" clId="Web-{FB1B5933-94CC-D036-496E-E0AB1895600A}" dt="2025-01-22T14:43:56.571" v="12"/>
          <pc:sldLayoutMkLst>
            <pc:docMk/>
            <pc:sldMasterMk cId="38732649" sldId="2147483741"/>
            <pc:sldLayoutMk cId="67464319" sldId="2147483743"/>
          </pc:sldLayoutMkLst>
        </pc:sldLayoutChg>
        <pc:sldLayoutChg chg="add mod replId">
          <pc:chgData name="Guest User" userId="S::urn:spo:anon#33831df1e2ea338073435922044218a79608baf2d4c76930fb8adef6845e0104::" providerId="AD" clId="Web-{FB1B5933-94CC-D036-496E-E0AB1895600A}" dt="2025-01-22T14:43:56.571" v="12"/>
          <pc:sldLayoutMkLst>
            <pc:docMk/>
            <pc:sldMasterMk cId="38732649" sldId="2147483741"/>
            <pc:sldLayoutMk cId="1542374109" sldId="2147483744"/>
          </pc:sldLayoutMkLst>
        </pc:sldLayoutChg>
        <pc:sldLayoutChg chg="add mod replId">
          <pc:chgData name="Guest User" userId="S::urn:spo:anon#33831df1e2ea338073435922044218a79608baf2d4c76930fb8adef6845e0104::" providerId="AD" clId="Web-{FB1B5933-94CC-D036-496E-E0AB1895600A}" dt="2025-01-22T14:43:56.571" v="12"/>
          <pc:sldLayoutMkLst>
            <pc:docMk/>
            <pc:sldMasterMk cId="38732649" sldId="2147483741"/>
            <pc:sldLayoutMk cId="277341009" sldId="2147483745"/>
          </pc:sldLayoutMkLst>
        </pc:sldLayoutChg>
        <pc:sldLayoutChg chg="add mod replId">
          <pc:chgData name="Guest User" userId="S::urn:spo:anon#33831df1e2ea338073435922044218a79608baf2d4c76930fb8adef6845e0104::" providerId="AD" clId="Web-{FB1B5933-94CC-D036-496E-E0AB1895600A}" dt="2025-01-22T14:43:56.571" v="12"/>
          <pc:sldLayoutMkLst>
            <pc:docMk/>
            <pc:sldMasterMk cId="38732649" sldId="2147483741"/>
            <pc:sldLayoutMk cId="3180284999" sldId="2147483746"/>
          </pc:sldLayoutMkLst>
        </pc:sldLayoutChg>
        <pc:sldLayoutChg chg="add mod replId">
          <pc:chgData name="Guest User" userId="S::urn:spo:anon#33831df1e2ea338073435922044218a79608baf2d4c76930fb8adef6845e0104::" providerId="AD" clId="Web-{FB1B5933-94CC-D036-496E-E0AB1895600A}" dt="2025-01-22T14:43:56.571" v="12"/>
          <pc:sldLayoutMkLst>
            <pc:docMk/>
            <pc:sldMasterMk cId="38732649" sldId="2147483741"/>
            <pc:sldLayoutMk cId="2887843062" sldId="2147483747"/>
          </pc:sldLayoutMkLst>
        </pc:sldLayoutChg>
        <pc:sldLayoutChg chg="add mod replId">
          <pc:chgData name="Guest User" userId="S::urn:spo:anon#33831df1e2ea338073435922044218a79608baf2d4c76930fb8adef6845e0104::" providerId="AD" clId="Web-{FB1B5933-94CC-D036-496E-E0AB1895600A}" dt="2025-01-22T14:43:56.571" v="12"/>
          <pc:sldLayoutMkLst>
            <pc:docMk/>
            <pc:sldMasterMk cId="38732649" sldId="2147483741"/>
            <pc:sldLayoutMk cId="2707700230" sldId="2147483748"/>
          </pc:sldLayoutMkLst>
        </pc:sldLayoutChg>
        <pc:sldLayoutChg chg="add mod replId">
          <pc:chgData name="Guest User" userId="S::urn:spo:anon#33831df1e2ea338073435922044218a79608baf2d4c76930fb8adef6845e0104::" providerId="AD" clId="Web-{FB1B5933-94CC-D036-496E-E0AB1895600A}" dt="2025-01-22T14:43:56.571" v="12"/>
          <pc:sldLayoutMkLst>
            <pc:docMk/>
            <pc:sldMasterMk cId="38732649" sldId="2147483741"/>
            <pc:sldLayoutMk cId="1823517711" sldId="2147483749"/>
          </pc:sldLayoutMkLst>
        </pc:sldLayoutChg>
        <pc:sldLayoutChg chg="add mod replId">
          <pc:chgData name="Guest User" userId="S::urn:spo:anon#33831df1e2ea338073435922044218a79608baf2d4c76930fb8adef6845e0104::" providerId="AD" clId="Web-{FB1B5933-94CC-D036-496E-E0AB1895600A}" dt="2025-01-22T14:43:56.571" v="12"/>
          <pc:sldLayoutMkLst>
            <pc:docMk/>
            <pc:sldMasterMk cId="38732649" sldId="2147483741"/>
            <pc:sldLayoutMk cId="2580706325" sldId="2147483750"/>
          </pc:sldLayoutMkLst>
        </pc:sldLayoutChg>
        <pc:sldLayoutChg chg="add mod replId">
          <pc:chgData name="Guest User" userId="S::urn:spo:anon#33831df1e2ea338073435922044218a79608baf2d4c76930fb8adef6845e0104::" providerId="AD" clId="Web-{FB1B5933-94CC-D036-496E-E0AB1895600A}" dt="2025-01-22T14:43:56.571" v="12"/>
          <pc:sldLayoutMkLst>
            <pc:docMk/>
            <pc:sldMasterMk cId="38732649" sldId="2147483741"/>
            <pc:sldLayoutMk cId="481434748" sldId="2147483751"/>
          </pc:sldLayoutMkLst>
        </pc:sldLayoutChg>
        <pc:sldLayoutChg chg="add mod replId">
          <pc:chgData name="Guest User" userId="S::urn:spo:anon#33831df1e2ea338073435922044218a79608baf2d4c76930fb8adef6845e0104::" providerId="AD" clId="Web-{FB1B5933-94CC-D036-496E-E0AB1895600A}" dt="2025-01-22T14:43:56.571" v="12"/>
          <pc:sldLayoutMkLst>
            <pc:docMk/>
            <pc:sldMasterMk cId="38732649" sldId="2147483741"/>
            <pc:sldLayoutMk cId="1526935981" sldId="2147483752"/>
          </pc:sldLayoutMkLst>
        </pc:sldLayoutChg>
      </pc:sldMasterChg>
    </pc:docChg>
  </pc:docChgLst>
  <pc:docChgLst>
    <pc:chgData name="Ben Bogan" userId="53c83371-04b3-4610-9a33-bbc5b5bc35b9" providerId="ADAL" clId="{605F7D9B-CC75-4233-AB62-B684710F35C2}"/>
    <pc:docChg chg="undo custSel modSld">
      <pc:chgData name="Ben Bogan" userId="53c83371-04b3-4610-9a33-bbc5b5bc35b9" providerId="ADAL" clId="{605F7D9B-CC75-4233-AB62-B684710F35C2}" dt="2025-01-22T15:49:33.333" v="7" actId="207"/>
      <pc:docMkLst>
        <pc:docMk/>
      </pc:docMkLst>
      <pc:sldChg chg="modSp mod">
        <pc:chgData name="Ben Bogan" userId="53c83371-04b3-4610-9a33-bbc5b5bc35b9" providerId="ADAL" clId="{605F7D9B-CC75-4233-AB62-B684710F35C2}" dt="2025-01-22T15:49:16.684" v="1" actId="207"/>
        <pc:sldMkLst>
          <pc:docMk/>
          <pc:sldMk cId="3278235029" sldId="313"/>
        </pc:sldMkLst>
        <pc:spChg chg="mod">
          <ac:chgData name="Ben Bogan" userId="53c83371-04b3-4610-9a33-bbc5b5bc35b9" providerId="ADAL" clId="{605F7D9B-CC75-4233-AB62-B684710F35C2}" dt="2025-01-22T15:49:16.684" v="1" actId="207"/>
          <ac:spMkLst>
            <pc:docMk/>
            <pc:sldMk cId="3278235029" sldId="313"/>
            <ac:spMk id="4" creationId="{3C0DD758-8681-08FA-2AFE-160D0A92C6EE}"/>
          </ac:spMkLst>
        </pc:spChg>
      </pc:sldChg>
      <pc:sldChg chg="modSp mod">
        <pc:chgData name="Ben Bogan" userId="53c83371-04b3-4610-9a33-bbc5b5bc35b9" providerId="ADAL" clId="{605F7D9B-CC75-4233-AB62-B684710F35C2}" dt="2025-01-22T15:48:36.797" v="0" actId="207"/>
        <pc:sldMkLst>
          <pc:docMk/>
          <pc:sldMk cId="3487124731" sldId="319"/>
        </pc:sldMkLst>
        <pc:spChg chg="mod">
          <ac:chgData name="Ben Bogan" userId="53c83371-04b3-4610-9a33-bbc5b5bc35b9" providerId="ADAL" clId="{605F7D9B-CC75-4233-AB62-B684710F35C2}" dt="2025-01-22T15:48:36.797" v="0" actId="207"/>
          <ac:spMkLst>
            <pc:docMk/>
            <pc:sldMk cId="3487124731" sldId="319"/>
            <ac:spMk id="4" creationId="{5E877370-04BC-2B20-05B5-55FA6ECECD33}"/>
          </ac:spMkLst>
        </pc:spChg>
      </pc:sldChg>
      <pc:sldChg chg="modSp mod">
        <pc:chgData name="Ben Bogan" userId="53c83371-04b3-4610-9a33-bbc5b5bc35b9" providerId="ADAL" clId="{605F7D9B-CC75-4233-AB62-B684710F35C2}" dt="2025-01-22T15:49:21.892" v="2" actId="207"/>
        <pc:sldMkLst>
          <pc:docMk/>
          <pc:sldMk cId="1717266930" sldId="320"/>
        </pc:sldMkLst>
        <pc:spChg chg="mod">
          <ac:chgData name="Ben Bogan" userId="53c83371-04b3-4610-9a33-bbc5b5bc35b9" providerId="ADAL" clId="{605F7D9B-CC75-4233-AB62-B684710F35C2}" dt="2025-01-22T15:49:21.892" v="2" actId="207"/>
          <ac:spMkLst>
            <pc:docMk/>
            <pc:sldMk cId="1717266930" sldId="320"/>
            <ac:spMk id="4" creationId="{463DAF6B-E1ED-B171-579C-9F3CCBF7C438}"/>
          </ac:spMkLst>
        </pc:spChg>
      </pc:sldChg>
      <pc:sldChg chg="modSp mod">
        <pc:chgData name="Ben Bogan" userId="53c83371-04b3-4610-9a33-bbc5b5bc35b9" providerId="ADAL" clId="{605F7D9B-CC75-4233-AB62-B684710F35C2}" dt="2025-01-22T15:49:25.879" v="3" actId="207"/>
        <pc:sldMkLst>
          <pc:docMk/>
          <pc:sldMk cId="1027180744" sldId="321"/>
        </pc:sldMkLst>
        <pc:spChg chg="mod">
          <ac:chgData name="Ben Bogan" userId="53c83371-04b3-4610-9a33-bbc5b5bc35b9" providerId="ADAL" clId="{605F7D9B-CC75-4233-AB62-B684710F35C2}" dt="2025-01-22T15:49:25.879" v="3" actId="207"/>
          <ac:spMkLst>
            <pc:docMk/>
            <pc:sldMk cId="1027180744" sldId="321"/>
            <ac:spMk id="4" creationId="{D66F540F-FB6A-2413-6ADF-386E078B8CDD}"/>
          </ac:spMkLst>
        </pc:spChg>
      </pc:sldChg>
      <pc:sldChg chg="modSp mod">
        <pc:chgData name="Ben Bogan" userId="53c83371-04b3-4610-9a33-bbc5b5bc35b9" providerId="ADAL" clId="{605F7D9B-CC75-4233-AB62-B684710F35C2}" dt="2025-01-22T15:49:33.333" v="7" actId="207"/>
        <pc:sldMkLst>
          <pc:docMk/>
          <pc:sldMk cId="1275947374" sldId="322"/>
        </pc:sldMkLst>
        <pc:spChg chg="mod">
          <ac:chgData name="Ben Bogan" userId="53c83371-04b3-4610-9a33-bbc5b5bc35b9" providerId="ADAL" clId="{605F7D9B-CC75-4233-AB62-B684710F35C2}" dt="2025-01-22T15:49:33.333" v="7" actId="207"/>
          <ac:spMkLst>
            <pc:docMk/>
            <pc:sldMk cId="1275947374" sldId="322"/>
            <ac:spMk id="4" creationId="{7C498305-CF66-2EDC-3511-12368A07C315}"/>
          </ac:spMkLst>
        </pc:spChg>
      </pc:sldChg>
      <pc:sldChg chg="modSp mod">
        <pc:chgData name="Ben Bogan" userId="53c83371-04b3-4610-9a33-bbc5b5bc35b9" providerId="ADAL" clId="{605F7D9B-CC75-4233-AB62-B684710F35C2}" dt="2025-01-22T15:49:30.196" v="6" actId="207"/>
        <pc:sldMkLst>
          <pc:docMk/>
          <pc:sldMk cId="1257053824" sldId="323"/>
        </pc:sldMkLst>
        <pc:spChg chg="mod">
          <ac:chgData name="Ben Bogan" userId="53c83371-04b3-4610-9a33-bbc5b5bc35b9" providerId="ADAL" clId="{605F7D9B-CC75-4233-AB62-B684710F35C2}" dt="2025-01-22T15:49:30.196" v="6" actId="207"/>
          <ac:spMkLst>
            <pc:docMk/>
            <pc:sldMk cId="1257053824" sldId="323"/>
            <ac:spMk id="4" creationId="{55A2A193-3580-710B-2CF2-DEDE7C2EB25B}"/>
          </ac:spMkLst>
        </pc:spChg>
      </pc:sldChg>
    </pc:docChg>
  </pc:docChgLst>
  <pc:docChgLst>
    <pc:chgData name="Guest User" userId="S::urn:spo:anon#33831df1e2ea338073435922044218a79608baf2d4c76930fb8adef6845e0104::" providerId="AD" clId="Web-{7025E6AA-B727-5F0E-25FB-7B9A10F10E20}"/>
    <pc:docChg chg="modSld">
      <pc:chgData name="Guest User" userId="S::urn:spo:anon#33831df1e2ea338073435922044218a79608baf2d4c76930fb8adef6845e0104::" providerId="AD" clId="Web-{7025E6AA-B727-5F0E-25FB-7B9A10F10E20}" dt="2025-01-22T15:46:58.557" v="44" actId="20577"/>
      <pc:docMkLst>
        <pc:docMk/>
      </pc:docMkLst>
      <pc:sldChg chg="modSp">
        <pc:chgData name="Guest User" userId="S::urn:spo:anon#33831df1e2ea338073435922044218a79608baf2d4c76930fb8adef6845e0104::" providerId="AD" clId="Web-{7025E6AA-B727-5F0E-25FB-7B9A10F10E20}" dt="2025-01-22T15:46:36.384" v="38" actId="20577"/>
        <pc:sldMkLst>
          <pc:docMk/>
          <pc:sldMk cId="3641020507" sldId="299"/>
        </pc:sldMkLst>
        <pc:spChg chg="mod">
          <ac:chgData name="Guest User" userId="S::urn:spo:anon#33831df1e2ea338073435922044218a79608baf2d4c76930fb8adef6845e0104::" providerId="AD" clId="Web-{7025E6AA-B727-5F0E-25FB-7B9A10F10E20}" dt="2025-01-22T15:45:48.368" v="28" actId="20577"/>
          <ac:spMkLst>
            <pc:docMk/>
            <pc:sldMk cId="3641020507" sldId="299"/>
            <ac:spMk id="2" creationId="{00000000-0000-0000-0000-000000000000}"/>
          </ac:spMkLst>
        </pc:spChg>
        <pc:spChg chg="mod">
          <ac:chgData name="Guest User" userId="S::urn:spo:anon#33831df1e2ea338073435922044218a79608baf2d4c76930fb8adef6845e0104::" providerId="AD" clId="Web-{7025E6AA-B727-5F0E-25FB-7B9A10F10E20}" dt="2025-01-22T15:46:36.384" v="38" actId="20577"/>
          <ac:spMkLst>
            <pc:docMk/>
            <pc:sldMk cId="3641020507" sldId="299"/>
            <ac:spMk id="4" creationId="{00000000-0000-0000-0000-000000000000}"/>
          </ac:spMkLst>
        </pc:spChg>
      </pc:sldChg>
      <pc:sldChg chg="modSp">
        <pc:chgData name="Guest User" userId="S::urn:spo:anon#33831df1e2ea338073435922044218a79608baf2d4c76930fb8adef6845e0104::" providerId="AD" clId="Web-{7025E6AA-B727-5F0E-25FB-7B9A10F10E20}" dt="2025-01-22T15:44:56.976" v="9" actId="20577"/>
        <pc:sldMkLst>
          <pc:docMk/>
          <pc:sldMk cId="1912699190" sldId="308"/>
        </pc:sldMkLst>
        <pc:spChg chg="mod">
          <ac:chgData name="Guest User" userId="S::urn:spo:anon#33831df1e2ea338073435922044218a79608baf2d4c76930fb8adef6845e0104::" providerId="AD" clId="Web-{7025E6AA-B727-5F0E-25FB-7B9A10F10E20}" dt="2025-01-22T15:44:56.976" v="9" actId="20577"/>
          <ac:spMkLst>
            <pc:docMk/>
            <pc:sldMk cId="1912699190" sldId="308"/>
            <ac:spMk id="4" creationId="{00000000-0000-0000-0000-000000000000}"/>
          </ac:spMkLst>
        </pc:spChg>
        <pc:spChg chg="mod">
          <ac:chgData name="Guest User" userId="S::urn:spo:anon#33831df1e2ea338073435922044218a79608baf2d4c76930fb8adef6845e0104::" providerId="AD" clId="Web-{7025E6AA-B727-5F0E-25FB-7B9A10F10E20}" dt="2025-01-22T15:44:52.931" v="6" actId="1076"/>
          <ac:spMkLst>
            <pc:docMk/>
            <pc:sldMk cId="1912699190" sldId="308"/>
            <ac:spMk id="18" creationId="{DC7B9B9C-2B35-D94F-27E7-90E470A0C7A3}"/>
          </ac:spMkLst>
        </pc:spChg>
      </pc:sldChg>
      <pc:sldChg chg="modSp">
        <pc:chgData name="Guest User" userId="S::urn:spo:anon#33831df1e2ea338073435922044218a79608baf2d4c76930fb8adef6845e0104::" providerId="AD" clId="Web-{7025E6AA-B727-5F0E-25FB-7B9A10F10E20}" dt="2025-01-22T15:44:46.131" v="5" actId="1076"/>
        <pc:sldMkLst>
          <pc:docMk/>
          <pc:sldMk cId="2540309138" sldId="310"/>
        </pc:sldMkLst>
        <pc:spChg chg="mod">
          <ac:chgData name="Guest User" userId="S::urn:spo:anon#33831df1e2ea338073435922044218a79608baf2d4c76930fb8adef6845e0104::" providerId="AD" clId="Web-{7025E6AA-B727-5F0E-25FB-7B9A10F10E20}" dt="2025-01-22T15:44:46.131" v="5" actId="1076"/>
          <ac:spMkLst>
            <pc:docMk/>
            <pc:sldMk cId="2540309138" sldId="310"/>
            <ac:spMk id="3" creationId="{01DE9303-7F83-BE78-CC6F-07F1A028E02B}"/>
          </ac:spMkLst>
        </pc:spChg>
      </pc:sldChg>
      <pc:sldChg chg="modSp">
        <pc:chgData name="Guest User" userId="S::urn:spo:anon#33831df1e2ea338073435922044218a79608baf2d4c76930fb8adef6845e0104::" providerId="AD" clId="Web-{7025E6AA-B727-5F0E-25FB-7B9A10F10E20}" dt="2025-01-22T15:44:31.491" v="2" actId="20577"/>
        <pc:sldMkLst>
          <pc:docMk/>
          <pc:sldMk cId="3487124731" sldId="319"/>
        </pc:sldMkLst>
        <pc:spChg chg="mod">
          <ac:chgData name="Guest User" userId="S::urn:spo:anon#33831df1e2ea338073435922044218a79608baf2d4c76930fb8adef6845e0104::" providerId="AD" clId="Web-{7025E6AA-B727-5F0E-25FB-7B9A10F10E20}" dt="2025-01-22T15:44:31.491" v="2" actId="20577"/>
          <ac:spMkLst>
            <pc:docMk/>
            <pc:sldMk cId="3487124731" sldId="319"/>
            <ac:spMk id="3" creationId="{06E513F6-0B36-50CD-AFCF-F45E1560611E}"/>
          </ac:spMkLst>
        </pc:spChg>
      </pc:sldChg>
      <pc:sldChg chg="modSp">
        <pc:chgData name="Guest User" userId="S::urn:spo:anon#33831df1e2ea338073435922044218a79608baf2d4c76930fb8adef6845e0104::" providerId="AD" clId="Web-{7025E6AA-B727-5F0E-25FB-7B9A10F10E20}" dt="2025-01-22T15:45:09.773" v="12" actId="20577"/>
        <pc:sldMkLst>
          <pc:docMk/>
          <pc:sldMk cId="1717266930" sldId="320"/>
        </pc:sldMkLst>
        <pc:spChg chg="mod">
          <ac:chgData name="Guest User" userId="S::urn:spo:anon#33831df1e2ea338073435922044218a79608baf2d4c76930fb8adef6845e0104::" providerId="AD" clId="Web-{7025E6AA-B727-5F0E-25FB-7B9A10F10E20}" dt="2025-01-22T15:45:09.773" v="12" actId="20577"/>
          <ac:spMkLst>
            <pc:docMk/>
            <pc:sldMk cId="1717266930" sldId="320"/>
            <ac:spMk id="3" creationId="{F452C271-D1A4-9B74-D8E4-319CFB48AA5C}"/>
          </ac:spMkLst>
        </pc:spChg>
      </pc:sldChg>
      <pc:sldChg chg="modSp">
        <pc:chgData name="Guest User" userId="S::urn:spo:anon#33831df1e2ea338073435922044218a79608baf2d4c76930fb8adef6845e0104::" providerId="AD" clId="Web-{7025E6AA-B727-5F0E-25FB-7B9A10F10E20}" dt="2025-01-22T15:46:48.697" v="41" actId="20577"/>
        <pc:sldMkLst>
          <pc:docMk/>
          <pc:sldMk cId="1027180744" sldId="321"/>
        </pc:sldMkLst>
        <pc:spChg chg="mod">
          <ac:chgData name="Guest User" userId="S::urn:spo:anon#33831df1e2ea338073435922044218a79608baf2d4c76930fb8adef6845e0104::" providerId="AD" clId="Web-{7025E6AA-B727-5F0E-25FB-7B9A10F10E20}" dt="2025-01-22T15:46:48.697" v="41" actId="20577"/>
          <ac:spMkLst>
            <pc:docMk/>
            <pc:sldMk cId="1027180744" sldId="321"/>
            <ac:spMk id="3" creationId="{FE8A22DD-40BA-42D9-3905-7364FD1CE86E}"/>
          </ac:spMkLst>
        </pc:spChg>
      </pc:sldChg>
      <pc:sldChg chg="modSp">
        <pc:chgData name="Guest User" userId="S::urn:spo:anon#33831df1e2ea338073435922044218a79608baf2d4c76930fb8adef6845e0104::" providerId="AD" clId="Web-{7025E6AA-B727-5F0E-25FB-7B9A10F10E20}" dt="2025-01-22T15:46:58.557" v="44" actId="20577"/>
        <pc:sldMkLst>
          <pc:docMk/>
          <pc:sldMk cId="1275947374" sldId="322"/>
        </pc:sldMkLst>
        <pc:spChg chg="mod">
          <ac:chgData name="Guest User" userId="S::urn:spo:anon#33831df1e2ea338073435922044218a79608baf2d4c76930fb8adef6845e0104::" providerId="AD" clId="Web-{7025E6AA-B727-5F0E-25FB-7B9A10F10E20}" dt="2025-01-22T15:46:58.557" v="44" actId="20577"/>
          <ac:spMkLst>
            <pc:docMk/>
            <pc:sldMk cId="1275947374" sldId="322"/>
            <ac:spMk id="3" creationId="{8C97436F-C1DF-70D2-7BAD-6921F2A1151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-110" charset="0"/>
              </a:defRPr>
            </a:lvl1pPr>
          </a:lstStyle>
          <a:p>
            <a:fld id="{F294CCFB-749A-2F47-8EBA-00DE4241A4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323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-110" charset="0"/>
              </a:defRPr>
            </a:lvl1pPr>
          </a:lstStyle>
          <a:p>
            <a:fld id="{1783C958-1F1B-2347-8B37-D6BC4B56CB4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43400"/>
            <a:ext cx="50323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360487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05F408-B204-A3D2-A285-715120849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>
            <a:extLst>
              <a:ext uri="{FF2B5EF4-FFF2-40B4-BE49-F238E27FC236}">
                <a16:creationId xmlns:a16="http://schemas.microsoft.com/office/drawing/2014/main" id="{16F1614A-4784-5D97-8EBF-1CEFE7A81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FCF78-6F42-DD47-BFB7-03FB0C2A10D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23296EB-2032-CA5C-B0AE-EE15149BF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9543F60-1C0F-8A39-6E77-655FFE240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>
            <a:prstTxWarp prst="textNoShape">
              <a:avLst/>
            </a:prstTxWarp>
          </a:bodyPr>
          <a:lstStyle/>
          <a:p>
            <a:pPr algn="r"/>
            <a:r>
              <a:rPr lang="en-US" altLang="en-US" sz="1000" i="1">
                <a:latin typeface="Times New Roman" pitchFamily="-110" charset="0"/>
              </a:rPr>
              <a:t>1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8B2C1575-0B61-6F3A-94FF-6FA0A4F94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C56A427-A355-1C53-3E02-9FFBE5756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30900020-B27F-0025-3885-E498529E2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3025" y="0"/>
            <a:ext cx="297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C83765A4-67D4-09D4-41DF-6E2B0E8BB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3025" y="8686800"/>
            <a:ext cx="297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>
            <a:prstTxWarp prst="textNoShape">
              <a:avLst/>
            </a:prstTxWarp>
          </a:bodyPr>
          <a:lstStyle/>
          <a:p>
            <a:pPr algn="r"/>
            <a:r>
              <a:rPr lang="en-US" altLang="en-US" sz="1000" i="1">
                <a:latin typeface="Times New Roman" pitchFamily="-110" charset="0"/>
              </a:rPr>
              <a:t>1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6758BEEB-661C-AAF6-BD60-01D5E7482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F18F39A0-1EC6-324D-82CD-AFDDA6B21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283D59BE-36BA-D371-2C44-FA22390CE1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4013E80E-2567-690C-F5D6-29462B971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833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240" y="1013985"/>
            <a:ext cx="7712379" cy="3260635"/>
          </a:xfrm>
        </p:spPr>
        <p:txBody>
          <a:bodyPr anchor="b"/>
          <a:lstStyle>
            <a:lvl1pPr algn="l">
              <a:defRPr sz="497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240" y="4848465"/>
            <a:ext cx="7712379" cy="1085849"/>
          </a:xfrm>
        </p:spPr>
        <p:txBody>
          <a:bodyPr>
            <a:normAutofit/>
          </a:bodyPr>
          <a:lstStyle>
            <a:lvl1pPr marL="0" indent="0" algn="l">
              <a:buNone/>
              <a:defRPr sz="3199"/>
            </a:lvl1pPr>
            <a:lvl2pPr marL="812582" indent="0" algn="ctr">
              <a:buNone/>
              <a:defRPr sz="3199"/>
            </a:lvl2pPr>
            <a:lvl3pPr marL="1625163" indent="0" algn="ctr">
              <a:buNone/>
              <a:defRPr sz="3199"/>
            </a:lvl3pPr>
            <a:lvl4pPr marL="2437745" indent="0" algn="ctr">
              <a:buNone/>
              <a:defRPr sz="2844"/>
            </a:lvl4pPr>
            <a:lvl5pPr marL="3250326" indent="0" algn="ctr">
              <a:buNone/>
              <a:defRPr sz="2844"/>
            </a:lvl5pPr>
            <a:lvl6pPr marL="4062908" indent="0" algn="ctr">
              <a:buNone/>
              <a:defRPr sz="2844"/>
            </a:lvl6pPr>
            <a:lvl7pPr marL="4875489" indent="0" algn="ctr">
              <a:buNone/>
              <a:defRPr sz="2844"/>
            </a:lvl7pPr>
            <a:lvl8pPr marL="5688071" indent="0" algn="ctr">
              <a:buNone/>
              <a:defRPr sz="2844"/>
            </a:lvl8pPr>
            <a:lvl9pPr marL="6500652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0120-CDFC-48DE-A6EA-6DEEDD0E436A}" type="datetimeFigureOut">
              <a:rPr lang="en-US" dirty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3604" y="4571506"/>
            <a:ext cx="97090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51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194" y="2229958"/>
            <a:ext cx="9236028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5BA7-0A17-4D30-9B66-E29324151C73}" type="datetimeFigureOut">
              <a:rPr lang="en-US" dirty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3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1619" y="1467700"/>
            <a:ext cx="1758003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005" y="1467700"/>
            <a:ext cx="7837337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BB1B-D40A-4DB9-B3DE-BAAE675B83CD}" type="datetimeFigureOut">
              <a:rPr lang="en-US" dirty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3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194" y="1045446"/>
            <a:ext cx="9236028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194" y="2286000"/>
            <a:ext cx="9236028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9FAAF-C467-4C93-8ECD-39AF5A14D498}" type="datetimeFigureOut">
              <a:rPr lang="en-US" dirty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375" y="1287554"/>
            <a:ext cx="8282805" cy="3113064"/>
          </a:xfrm>
        </p:spPr>
        <p:txBody>
          <a:bodyPr anchor="t"/>
          <a:lstStyle>
            <a:lvl1pPr>
              <a:defRPr sz="78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374" y="4619708"/>
            <a:ext cx="7720245" cy="1476293"/>
          </a:xfrm>
        </p:spPr>
        <p:txBody>
          <a:bodyPr anchor="b">
            <a:normAutofit/>
          </a:bodyPr>
          <a:lstStyle>
            <a:lvl1pPr marL="0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1pPr>
            <a:lvl2pPr marL="812582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2pPr>
            <a:lvl3pPr marL="1625163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3pPr>
            <a:lvl4pPr marL="243774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0326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290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5489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80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065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E480-B2BA-4553-A144-61E7F75833ED}" type="datetimeFigureOut">
              <a:rPr lang="en-US" dirty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74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194" y="1013411"/>
            <a:ext cx="9236028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194" y="2135566"/>
            <a:ext cx="4494629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3" y="2135566"/>
            <a:ext cx="4494629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682A-6B53-4B08-AE4D-4C5E659103CC}" type="datetimeFigureOut">
              <a:rPr lang="en-US" dirty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194" y="1079150"/>
            <a:ext cx="9236028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195" y="2013217"/>
            <a:ext cx="4494628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199" b="0" cap="all" spc="533" baseline="0">
                <a:solidFill>
                  <a:schemeClr val="tx1"/>
                </a:solidFill>
                <a:latin typeface="+mj-lt"/>
              </a:defRPr>
            </a:lvl1pPr>
            <a:lvl2pPr marL="812582" indent="0">
              <a:buNone/>
              <a:defRPr sz="3199" b="1"/>
            </a:lvl2pPr>
            <a:lvl3pPr marL="1625163" indent="0">
              <a:buNone/>
              <a:defRPr sz="3199" b="1"/>
            </a:lvl3pPr>
            <a:lvl4pPr marL="2437745" indent="0">
              <a:buNone/>
              <a:defRPr sz="2844" b="1"/>
            </a:lvl4pPr>
            <a:lvl5pPr marL="3250326" indent="0">
              <a:buNone/>
              <a:defRPr sz="2844" b="1"/>
            </a:lvl5pPr>
            <a:lvl6pPr marL="4062908" indent="0">
              <a:buNone/>
              <a:defRPr sz="2844" b="1"/>
            </a:lvl6pPr>
            <a:lvl7pPr marL="4875489" indent="0">
              <a:buNone/>
              <a:defRPr sz="2844" b="1"/>
            </a:lvl7pPr>
            <a:lvl8pPr marL="5688071" indent="0">
              <a:buNone/>
              <a:defRPr sz="2844" b="1"/>
            </a:lvl8pPr>
            <a:lvl9pPr marL="6500652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195" y="3048000"/>
            <a:ext cx="4494629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2013216"/>
            <a:ext cx="4494629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199" b="0" cap="all" spc="533" baseline="0">
                <a:solidFill>
                  <a:schemeClr val="tx1"/>
                </a:solidFill>
                <a:latin typeface="+mj-lt"/>
              </a:defRPr>
            </a:lvl1pPr>
            <a:lvl2pPr marL="812582" indent="0">
              <a:buNone/>
              <a:defRPr sz="3199" b="1"/>
            </a:lvl2pPr>
            <a:lvl3pPr marL="1625163" indent="0">
              <a:buNone/>
              <a:defRPr sz="3199" b="1"/>
            </a:lvl3pPr>
            <a:lvl4pPr marL="2437745" indent="0">
              <a:buNone/>
              <a:defRPr sz="2844" b="1"/>
            </a:lvl4pPr>
            <a:lvl5pPr marL="3250326" indent="0">
              <a:buNone/>
              <a:defRPr sz="2844" b="1"/>
            </a:lvl5pPr>
            <a:lvl6pPr marL="4062908" indent="0">
              <a:buNone/>
              <a:defRPr sz="2844" b="1"/>
            </a:lvl6pPr>
            <a:lvl7pPr marL="4875489" indent="0">
              <a:buNone/>
              <a:defRPr sz="2844" b="1"/>
            </a:lvl7pPr>
            <a:lvl8pPr marL="5688071" indent="0">
              <a:buNone/>
              <a:defRPr sz="2844" b="1"/>
            </a:lvl8pPr>
            <a:lvl9pPr marL="6500652" indent="0">
              <a:buNone/>
              <a:defRPr sz="2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3048000"/>
            <a:ext cx="4494629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F0F6-BEBB-4894-ABB2-75C5CBE0DDB9}" type="datetimeFigureOut">
              <a:rPr lang="en-US" dirty="0"/>
              <a:t>1/23/2025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69095" y="2876662"/>
            <a:ext cx="97090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533" y="4592407"/>
            <a:ext cx="80805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3604" y="2876662"/>
            <a:ext cx="97090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2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9E5F-17D9-4A30-9DA3-64E46A6DF111}" type="datetimeFigureOut">
              <a:rPr lang="en-US" dirty="0"/>
              <a:t>1/23/2025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4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C5F0-3BC3-4718-BCCA-24B5655EC864}" type="datetimeFigureOut">
              <a:rPr lang="en-US" dirty="0"/>
              <a:t>1/23/2025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0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64" y="1558944"/>
            <a:ext cx="3278835" cy="1864196"/>
          </a:xfrm>
        </p:spPr>
        <p:txBody>
          <a:bodyPr anchor="b"/>
          <a:lstStyle>
            <a:lvl1pPr algn="r">
              <a:defRPr sz="4976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2611" y="762000"/>
            <a:ext cx="5332610" cy="5334000"/>
          </a:xfrm>
        </p:spPr>
        <p:txBody>
          <a:bodyPr anchor="ctr">
            <a:normAutofit/>
          </a:bodyPr>
          <a:lstStyle>
            <a:lvl1pPr>
              <a:defRPr sz="4976">
                <a:solidFill>
                  <a:schemeClr val="tx1"/>
                </a:solidFill>
              </a:defRPr>
            </a:lvl1pPr>
            <a:lvl2pPr>
              <a:defRPr sz="4266">
                <a:solidFill>
                  <a:schemeClr val="tx1"/>
                </a:solidFill>
              </a:defRPr>
            </a:lvl2pPr>
            <a:lvl3pPr>
              <a:defRPr sz="3555">
                <a:solidFill>
                  <a:schemeClr val="tx1"/>
                </a:solidFill>
              </a:defRPr>
            </a:lvl3pPr>
            <a:lvl4pPr>
              <a:defRPr sz="3199">
                <a:solidFill>
                  <a:schemeClr val="tx1"/>
                </a:solidFill>
              </a:defRPr>
            </a:lvl4pPr>
            <a:lvl5pPr>
              <a:defRPr sz="3199">
                <a:solidFill>
                  <a:schemeClr val="tx1"/>
                </a:solidFill>
              </a:defRPr>
            </a:lvl5pPr>
            <a:lvl6pPr>
              <a:defRPr sz="3199"/>
            </a:lvl6pPr>
            <a:lvl7pPr>
              <a:defRPr sz="3199"/>
            </a:lvl7pPr>
            <a:lvl8pPr>
              <a:defRPr sz="3199"/>
            </a:lvl8pPr>
            <a:lvl9pPr>
              <a:defRPr sz="31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365" y="3649683"/>
            <a:ext cx="3232254" cy="1933605"/>
          </a:xfrm>
        </p:spPr>
        <p:txBody>
          <a:bodyPr/>
          <a:lstStyle>
            <a:lvl1pPr marL="0" indent="0" algn="r">
              <a:buNone/>
              <a:defRPr sz="2844">
                <a:solidFill>
                  <a:schemeClr val="tx1"/>
                </a:solidFill>
              </a:defRPr>
            </a:lvl1pPr>
            <a:lvl2pPr marL="812582" indent="0">
              <a:buNone/>
              <a:defRPr sz="2488"/>
            </a:lvl2pPr>
            <a:lvl3pPr marL="1625163" indent="0">
              <a:buNone/>
              <a:defRPr sz="2133"/>
            </a:lvl3pPr>
            <a:lvl4pPr marL="2437745" indent="0">
              <a:buNone/>
              <a:defRPr sz="1777"/>
            </a:lvl4pPr>
            <a:lvl5pPr marL="3250326" indent="0">
              <a:buNone/>
              <a:defRPr sz="1777"/>
            </a:lvl5pPr>
            <a:lvl6pPr marL="4062908" indent="0">
              <a:buNone/>
              <a:defRPr sz="1777"/>
            </a:lvl6pPr>
            <a:lvl7pPr marL="4875489" indent="0">
              <a:buNone/>
              <a:defRPr sz="1777"/>
            </a:lvl7pPr>
            <a:lvl8pPr marL="5688071" indent="0">
              <a:buNone/>
              <a:defRPr sz="1777"/>
            </a:lvl8pPr>
            <a:lvl9pPr marL="6500652" indent="0">
              <a:buNone/>
              <a:defRPr sz="17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8BD81-465B-40F2-9A54-9DF3B12AF598}" type="datetimeFigureOut">
              <a:rPr lang="en-US" dirty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1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170" y="1383126"/>
            <a:ext cx="3289029" cy="2045874"/>
          </a:xfrm>
        </p:spPr>
        <p:txBody>
          <a:bodyPr anchor="b"/>
          <a:lstStyle>
            <a:lvl1pPr algn="r">
              <a:defRPr sz="4976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332612" y="762000"/>
            <a:ext cx="5332610" cy="5334000"/>
          </a:xfrm>
        </p:spPr>
        <p:txBody>
          <a:bodyPr anchor="t"/>
          <a:lstStyle>
            <a:lvl1pPr marL="0" indent="0">
              <a:buNone/>
              <a:defRPr sz="5687">
                <a:solidFill>
                  <a:schemeClr val="tx1"/>
                </a:solidFill>
              </a:defRPr>
            </a:lvl1pPr>
            <a:lvl2pPr marL="812582" indent="0">
              <a:buNone/>
              <a:defRPr sz="4976"/>
            </a:lvl2pPr>
            <a:lvl3pPr marL="1625163" indent="0">
              <a:buNone/>
              <a:defRPr sz="4266"/>
            </a:lvl3pPr>
            <a:lvl4pPr marL="2437745" indent="0">
              <a:buNone/>
              <a:defRPr sz="3555"/>
            </a:lvl4pPr>
            <a:lvl5pPr marL="3250326" indent="0">
              <a:buNone/>
              <a:defRPr sz="3555"/>
            </a:lvl5pPr>
            <a:lvl6pPr marL="4062908" indent="0">
              <a:buNone/>
              <a:defRPr sz="3555"/>
            </a:lvl6pPr>
            <a:lvl7pPr marL="4875489" indent="0">
              <a:buNone/>
              <a:defRPr sz="3555"/>
            </a:lvl7pPr>
            <a:lvl8pPr marL="5688071" indent="0">
              <a:buNone/>
              <a:defRPr sz="3555"/>
            </a:lvl8pPr>
            <a:lvl9pPr marL="6500652" indent="0">
              <a:buNone/>
              <a:defRPr sz="355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171" y="3649683"/>
            <a:ext cx="3242447" cy="1684317"/>
          </a:xfrm>
        </p:spPr>
        <p:txBody>
          <a:bodyPr/>
          <a:lstStyle>
            <a:lvl1pPr marL="0" indent="0" algn="r">
              <a:buNone/>
              <a:defRPr sz="2844">
                <a:solidFill>
                  <a:schemeClr val="tx1"/>
                </a:solidFill>
              </a:defRPr>
            </a:lvl1pPr>
            <a:lvl2pPr marL="812582" indent="0">
              <a:buNone/>
              <a:defRPr sz="2488"/>
            </a:lvl2pPr>
            <a:lvl3pPr marL="1625163" indent="0">
              <a:buNone/>
              <a:defRPr sz="2133"/>
            </a:lvl3pPr>
            <a:lvl4pPr marL="2437745" indent="0">
              <a:buNone/>
              <a:defRPr sz="1777"/>
            </a:lvl4pPr>
            <a:lvl5pPr marL="3250326" indent="0">
              <a:buNone/>
              <a:defRPr sz="1777"/>
            </a:lvl5pPr>
            <a:lvl6pPr marL="4062908" indent="0">
              <a:buNone/>
              <a:defRPr sz="1777"/>
            </a:lvl6pPr>
            <a:lvl7pPr marL="4875489" indent="0">
              <a:buNone/>
              <a:defRPr sz="1777"/>
            </a:lvl7pPr>
            <a:lvl8pPr marL="5688071" indent="0">
              <a:buNone/>
              <a:defRPr sz="1777"/>
            </a:lvl8pPr>
            <a:lvl9pPr marL="6500652" indent="0">
              <a:buNone/>
              <a:defRPr sz="17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3CEF-64EF-4C43-9530-8E9CBFD2CAD1}" type="datetimeFigureOut">
              <a:rPr lang="en-US" dirty="0"/>
              <a:t>1/23/2025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0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14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194" y="1041622"/>
            <a:ext cx="9236028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194" y="2286000"/>
            <a:ext cx="9236028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68013" y="4891366"/>
            <a:ext cx="2673295" cy="365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4" b="1" cap="all" spc="533" baseline="0">
                <a:solidFill>
                  <a:schemeClr val="tx1"/>
                </a:solidFill>
              </a:defRPr>
            </a:lvl1pPr>
          </a:lstStyle>
          <a:p>
            <a:fld id="{B70A3DFD-A535-46B2-84C1-61DC8B16A904}" type="datetimeFigureOut">
              <a:rPr lang="en-US" dirty="0"/>
              <a:t>1/23/2025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69947" y="1609941"/>
            <a:ext cx="2669427" cy="365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4" b="1" cap="all" spc="5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9916" y="3219853"/>
            <a:ext cx="629489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44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196A61CA-0502-4EE4-9724-96EA822543E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6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hdr="0"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7198" userDrawn="1">
          <p15:clr>
            <a:srgbClr val="F26B43"/>
          </p15:clr>
        </p15:guide>
        <p15:guide id="4" pos="6718" userDrawn="1">
          <p15:clr>
            <a:srgbClr val="F26B43"/>
          </p15:clr>
        </p15:guide>
        <p15:guide id="16" pos="480" userDrawn="1">
          <p15:clr>
            <a:srgbClr val="F26B43"/>
          </p15:clr>
        </p15:guide>
        <p15:guide id="23" orient="horz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bogan@footbridge.ai" TargetMode="External"/><Relationship Id="rId2" Type="http://schemas.openxmlformats.org/officeDocument/2006/relationships/hyperlink" Target="mailto:cjenkins@footbridge.a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eharmon@footbridge.a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Relationship Id="rId1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9C06C8-E2A4-06C8-7629-709C28275A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ED8BB3-BB45-E1E0-7F24-770FD43635F5}"/>
              </a:ext>
            </a:extLst>
          </p:cNvPr>
          <p:cNvSpPr txBox="1"/>
          <p:nvPr/>
        </p:nvSpPr>
        <p:spPr>
          <a:xfrm>
            <a:off x="1829023" y="2457582"/>
            <a:ext cx="8534400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Accelerating </a:t>
            </a:r>
            <a:r>
              <a:rPr lang="en-US">
                <a:latin typeface="Poppins"/>
                <a:cs typeface="Poppins"/>
              </a:rPr>
              <a:t>IT Operations with Footbridge Federal</a:t>
            </a:r>
          </a:p>
          <a:p>
            <a:endParaRPr lang="en-US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err="1">
                <a:solidFill>
                  <a:srgbClr val="FD6262"/>
                </a:solidFill>
                <a:latin typeface="Poppins"/>
                <a:cs typeface="Poppins"/>
              </a:rPr>
              <a:t>DevSecOps</a:t>
            </a:r>
            <a:r>
              <a:rPr lang="en-US">
                <a:latin typeface="Poppins"/>
                <a:cs typeface="Poppins"/>
              </a:rPr>
              <a:t> Expertise and Cutting-Edge Technologies</a:t>
            </a:r>
          </a:p>
          <a:p>
            <a:br>
              <a:rPr lang="en-US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COVE</a:t>
            </a:r>
            <a:r>
              <a:rPr lang="en-US">
                <a:latin typeface="Poppins"/>
                <a:cs typeface="Poppins"/>
              </a:rPr>
              <a:t>: Protected, AI-Enhanced Workforce</a:t>
            </a:r>
          </a:p>
        </p:txBody>
      </p:sp>
      <p:pic>
        <p:nvPicPr>
          <p:cNvPr id="4" name="Picture 3" descr="GovernmentContracting">
            <a:extLst>
              <a:ext uri="{FF2B5EF4-FFF2-40B4-BE49-F238E27FC236}">
                <a16:creationId xmlns:a16="http://schemas.microsoft.com/office/drawing/2014/main" id="{F24A69B4-6F14-A467-04C8-3EBBD0A8A5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5103" y="741094"/>
            <a:ext cx="5965419" cy="97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5022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2D702-6436-DD9B-F2B1-6D699D610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632CB-2B16-F2E4-5B63-33DDDCF93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194" y="717983"/>
            <a:ext cx="9236028" cy="857559"/>
          </a:xfrm>
        </p:spPr>
        <p:txBody>
          <a:bodyPr/>
          <a:lstStyle/>
          <a:p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A22DD-40BA-42D9-3905-7364FD1CE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994" y="1568077"/>
            <a:ext cx="7177712" cy="4495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en-US" dirty="0">
                <a:solidFill>
                  <a:srgbClr val="889CE7"/>
                </a:solidFill>
                <a:latin typeface="Poppins"/>
                <a:cs typeface="Poppins"/>
              </a:rPr>
              <a:t>Slides</a:t>
            </a:r>
            <a:r>
              <a:rPr lang="en-US" dirty="0">
                <a:latin typeface="Poppins"/>
                <a:cs typeface="Poppins"/>
              </a:rPr>
              <a:t>: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Introduction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DevSecOps Expertise and Cutting-Edge Technologies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COVE: Protected, AI-Enhanced Workforce</a:t>
            </a:r>
          </a:p>
          <a:p>
            <a:pPr marL="0" indent="0">
              <a:spcBef>
                <a:spcPts val="900"/>
              </a:spcBef>
              <a:buNone/>
            </a:pPr>
            <a:b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 dirty="0">
                <a:solidFill>
                  <a:srgbClr val="889CE7"/>
                </a:solidFill>
                <a:latin typeface="Poppins"/>
                <a:cs typeface="Poppins"/>
              </a:rPr>
              <a:t>Demo</a:t>
            </a:r>
            <a:r>
              <a:rPr lang="en-US" dirty="0">
                <a:latin typeface="Poppins"/>
                <a:cs typeface="Poppins"/>
              </a:rPr>
              <a:t>: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Cove.Chat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Cove.Copilot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Cove.Agent-Builder</a:t>
            </a:r>
          </a:p>
          <a:p>
            <a:endParaRPr lang="en-US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D66F540F-FB6A-2413-6ADF-386E078B8CDD}"/>
              </a:ext>
            </a:extLst>
          </p:cNvPr>
          <p:cNvSpPr/>
          <p:nvPr/>
        </p:nvSpPr>
        <p:spPr bwMode="auto">
          <a:xfrm>
            <a:off x="1026849" y="4343296"/>
            <a:ext cx="457200" cy="283826"/>
          </a:xfrm>
          <a:prstGeom prst="rightArrow">
            <a:avLst/>
          </a:prstGeom>
          <a:solidFill>
            <a:srgbClr val="889CE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6" name="Picture 5" descr="Footbridge">
            <a:extLst>
              <a:ext uri="{FF2B5EF4-FFF2-40B4-BE49-F238E27FC236}">
                <a16:creationId xmlns:a16="http://schemas.microsoft.com/office/drawing/2014/main" id="{50AA47D9-D823-91A3-4A2F-DF232B8A1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75" y="6004359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180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F24A9-255F-41B9-3B35-F8E9FC71D5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8E875-D595-359B-A964-A51A37D11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194" y="661847"/>
            <a:ext cx="9236028" cy="857559"/>
          </a:xfrm>
        </p:spPr>
        <p:txBody>
          <a:bodyPr/>
          <a:lstStyle/>
          <a:p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0CDC7-1E45-EAF3-F7EA-61A7AB5EB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867" y="1511941"/>
            <a:ext cx="7177712" cy="4495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en-US" dirty="0">
                <a:latin typeface="Poppins"/>
                <a:cs typeface="Poppins"/>
              </a:rPr>
              <a:t>Slides: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Introduction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DevSecOps Expertise and Cutting-Edge Technologies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COVE: Protected, AI-Enhanced Workforce</a:t>
            </a:r>
          </a:p>
          <a:p>
            <a:pPr marL="0" indent="0">
              <a:spcBef>
                <a:spcPts val="900"/>
              </a:spcBef>
              <a:buNone/>
            </a:pPr>
            <a:b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 dirty="0">
                <a:latin typeface="Poppins"/>
                <a:cs typeface="Poppins"/>
              </a:rPr>
              <a:t>Demo: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Cove.Chat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Cove.Copilot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Cove.Agent-Builder</a:t>
            </a:r>
          </a:p>
          <a:p>
            <a:endParaRPr lang="en-US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55A2A193-3580-710B-2CF2-DEDE7C2EB25B}"/>
              </a:ext>
            </a:extLst>
          </p:cNvPr>
          <p:cNvSpPr/>
          <p:nvPr/>
        </p:nvSpPr>
        <p:spPr bwMode="auto">
          <a:xfrm>
            <a:off x="970722" y="4754888"/>
            <a:ext cx="457200" cy="283826"/>
          </a:xfrm>
          <a:prstGeom prst="rightArrow">
            <a:avLst/>
          </a:prstGeom>
          <a:solidFill>
            <a:srgbClr val="889CE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6" name="Picture 5" descr="Footbridge">
            <a:extLst>
              <a:ext uri="{FF2B5EF4-FFF2-40B4-BE49-F238E27FC236}">
                <a16:creationId xmlns:a16="http://schemas.microsoft.com/office/drawing/2014/main" id="{E323D3CB-5F2A-3E86-0190-518C44883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75" y="6004359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053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BB957-A796-EDD5-B0D2-FB48023D15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09D88-8560-238C-6FE9-6DE2E721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194" y="661847"/>
            <a:ext cx="9236028" cy="857559"/>
          </a:xfrm>
        </p:spPr>
        <p:txBody>
          <a:bodyPr/>
          <a:lstStyle/>
          <a:p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7436F-C1DF-70D2-7BAD-6921F2A11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994" y="1511941"/>
            <a:ext cx="7177712" cy="4495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en-US" dirty="0">
                <a:solidFill>
                  <a:srgbClr val="889CE7"/>
                </a:solidFill>
                <a:latin typeface="Poppins"/>
                <a:cs typeface="Poppins"/>
              </a:rPr>
              <a:t>Slides</a:t>
            </a:r>
            <a:r>
              <a:rPr lang="en-US" dirty="0">
                <a:latin typeface="Poppins"/>
                <a:cs typeface="Poppins"/>
              </a:rPr>
              <a:t>: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Introduction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DevSecOps Expertise and Cutting-Edge Technologies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COVE: Protected, AI-Enhanced Workforce</a:t>
            </a:r>
          </a:p>
          <a:p>
            <a:pPr marL="0" indent="0">
              <a:spcBef>
                <a:spcPts val="900"/>
              </a:spcBef>
              <a:buNone/>
            </a:pPr>
            <a:b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 dirty="0">
                <a:solidFill>
                  <a:srgbClr val="889CE7"/>
                </a:solidFill>
                <a:latin typeface="Poppins"/>
                <a:cs typeface="Poppins"/>
              </a:rPr>
              <a:t>Demo</a:t>
            </a:r>
            <a:r>
              <a:rPr lang="en-US" dirty="0">
                <a:latin typeface="Poppins"/>
                <a:cs typeface="Poppins"/>
              </a:rPr>
              <a:t>: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Cove.Chat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Cove.Copilot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Cove.Agent-Builder</a:t>
            </a:r>
          </a:p>
          <a:p>
            <a:endParaRPr lang="en-US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7C498305-CF66-2EDC-3511-12368A07C315}"/>
              </a:ext>
            </a:extLst>
          </p:cNvPr>
          <p:cNvSpPr/>
          <p:nvPr/>
        </p:nvSpPr>
        <p:spPr bwMode="auto">
          <a:xfrm>
            <a:off x="970722" y="5241726"/>
            <a:ext cx="457200" cy="283826"/>
          </a:xfrm>
          <a:prstGeom prst="rightArrow">
            <a:avLst/>
          </a:prstGeom>
          <a:solidFill>
            <a:srgbClr val="889CE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6" name="Picture 5" descr="Footbridge">
            <a:extLst>
              <a:ext uri="{FF2B5EF4-FFF2-40B4-BE49-F238E27FC236}">
                <a16:creationId xmlns:a16="http://schemas.microsoft.com/office/drawing/2014/main" id="{E25F993F-DE49-A892-9536-C2DA114D0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75" y="6004359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47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4D72-4B31-25B3-12AA-0E07758AF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Contact Information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7EE70C4-E8CE-8A7D-13CE-B731E9F056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13165"/>
              </p:ext>
            </p:extLst>
          </p:nvPr>
        </p:nvGraphicFramePr>
        <p:xfrm>
          <a:off x="1518713" y="1892941"/>
          <a:ext cx="8763000" cy="2286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1500">
                  <a:extLst>
                    <a:ext uri="{9D8B030D-6E8A-4147-A177-3AD203B41FA5}">
                      <a16:colId xmlns:a16="http://schemas.microsoft.com/office/drawing/2014/main" val="602176599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7903647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u="none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  <a:latin typeface="Poppins"/>
                          <a:cs typeface="Poppins"/>
                        </a:rPr>
                        <a:t>Sales Engagement</a:t>
                      </a:r>
                    </a:p>
                    <a:p>
                      <a:r>
                        <a:rPr lang="en-US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  <a:latin typeface="Poppins"/>
                          <a:cs typeface="Poppins"/>
                        </a:rPr>
                        <a:t>Chris Jenkins</a:t>
                      </a:r>
                    </a:p>
                    <a:p>
                      <a:r>
                        <a:rPr lang="en-US">
                          <a:solidFill>
                            <a:srgbClr val="889CE7"/>
                          </a:solidFill>
                          <a:latin typeface="Poppins"/>
                          <a:cs typeface="Poppin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cjenkins@footbridge.ai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u="none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  <a:latin typeface="Poppins"/>
                          <a:cs typeface="Poppins"/>
                        </a:rPr>
                        <a:t>Technical Engagement</a:t>
                      </a:r>
                    </a:p>
                    <a:p>
                      <a:r>
                        <a:rPr lang="en-US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  <a:latin typeface="Poppins"/>
                          <a:cs typeface="Poppins"/>
                        </a:rPr>
                        <a:t>Ben Bogan</a:t>
                      </a:r>
                    </a:p>
                    <a:p>
                      <a:r>
                        <a:rPr lang="en-US">
                          <a:solidFill>
                            <a:srgbClr val="889CE7"/>
                          </a:solidFill>
                          <a:latin typeface="Poppins"/>
                          <a:cs typeface="Poppin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bbogan@footbridge.ai</a:t>
                      </a:r>
                    </a:p>
                    <a:p>
                      <a:endParaRPr lang="en-US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  <a:p>
                      <a:r>
                        <a:rPr lang="en-US">
                          <a:solidFill>
                            <a:schemeClr val="tx2">
                              <a:lumMod val="95000"/>
                              <a:lumOff val="5000"/>
                            </a:schemeClr>
                          </a:solidFill>
                          <a:latin typeface="Poppins"/>
                          <a:cs typeface="Poppins"/>
                        </a:rPr>
                        <a:t>Elijah Harmon</a:t>
                      </a:r>
                    </a:p>
                    <a:p>
                      <a:r>
                        <a:rPr lang="en-US">
                          <a:solidFill>
                            <a:srgbClr val="889CE7"/>
                          </a:solidFill>
                          <a:latin typeface="Poppins"/>
                          <a:cs typeface="Poppin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eharmon@footbridge.ai</a:t>
                      </a:r>
                    </a:p>
                    <a:p>
                      <a:endParaRPr lang="en-US">
                        <a:solidFill>
                          <a:schemeClr val="tx2">
                            <a:lumMod val="95000"/>
                            <a:lumOff val="5000"/>
                          </a:schemeClr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1306147"/>
                  </a:ext>
                </a:extLst>
              </a:tr>
            </a:tbl>
          </a:graphicData>
        </a:graphic>
      </p:graphicFrame>
      <p:pic>
        <p:nvPicPr>
          <p:cNvPr id="5" name="Picture 4" descr="Footbridge">
            <a:extLst>
              <a:ext uri="{FF2B5EF4-FFF2-40B4-BE49-F238E27FC236}">
                <a16:creationId xmlns:a16="http://schemas.microsoft.com/office/drawing/2014/main" id="{5AECDED7-F7CA-E835-9717-07598F53BB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7775" y="6004359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68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88555-C06B-5EA6-0AB4-F3A682EF7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95127-86C1-B179-9637-9F11AF254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868" y="1895539"/>
            <a:ext cx="7271256" cy="397186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Introduction</a:t>
            </a:r>
            <a:endParaRPr lang="en-US" dirty="0">
              <a:latin typeface="Poppins"/>
              <a:cs typeface="Poppins"/>
            </a:endParaRP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DevSecOps Expertise and Cutting-Edge Technologies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COVE: Protected, AI-Enhanced Workforce</a:t>
            </a:r>
          </a:p>
          <a:p>
            <a:pPr marL="0" indent="0">
              <a:spcBef>
                <a:spcPts val="900"/>
              </a:spcBef>
              <a:buNone/>
            </a:pPr>
            <a:b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 dirty="0">
                <a:latin typeface="Poppins"/>
                <a:cs typeface="Poppins"/>
              </a:rPr>
              <a:t>Demo: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Cove.Chat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Cove.Copilot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Cove.Agent-Builder</a:t>
            </a:r>
          </a:p>
          <a:p>
            <a:endParaRPr lang="en-US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C0DD758-8681-08FA-2AFE-160D0A92C6EE}"/>
              </a:ext>
            </a:extLst>
          </p:cNvPr>
          <p:cNvSpPr/>
          <p:nvPr/>
        </p:nvSpPr>
        <p:spPr bwMode="auto">
          <a:xfrm>
            <a:off x="971668" y="1987217"/>
            <a:ext cx="457200" cy="283826"/>
          </a:xfrm>
          <a:prstGeom prst="rightArrow">
            <a:avLst/>
          </a:prstGeom>
          <a:solidFill>
            <a:srgbClr val="889CE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5" name="Picture 4" descr="Footbridge">
            <a:extLst>
              <a:ext uri="{FF2B5EF4-FFF2-40B4-BE49-F238E27FC236}">
                <a16:creationId xmlns:a16="http://schemas.microsoft.com/office/drawing/2014/main" id="{495520EC-040B-DCEE-8E1C-FFCD6D912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75" y="6004360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23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C6436-EB1D-7308-5154-0C1AF471A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74" y="286994"/>
            <a:ext cx="9236028" cy="857559"/>
          </a:xfrm>
        </p:spPr>
        <p:txBody>
          <a:bodyPr/>
          <a:lstStyle/>
          <a:p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Who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B313F-1573-DF4B-9012-508D6C8B8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19" y="1143000"/>
            <a:ext cx="10921187" cy="482803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889CE7"/>
                </a:solidFill>
                <a:latin typeface="Poppins"/>
                <a:cs typeface="Poppins"/>
              </a:rPr>
              <a:t>Mission</a:t>
            </a:r>
            <a:r>
              <a:rPr lang="en-US" b="1" dirty="0">
                <a:latin typeface="Poppins"/>
                <a:cs typeface="Poppins"/>
              </a:rPr>
              <a:t>:</a:t>
            </a:r>
            <a:r>
              <a:rPr lang="en-US" dirty="0">
                <a:latin typeface="Poppins"/>
                <a:cs typeface="Poppins"/>
              </a:rPr>
              <a:t> </a:t>
            </a:r>
            <a:r>
              <a:rPr lang="en-US" b="0" dirty="0">
                <a:latin typeface="Poppins"/>
                <a:cs typeface="Poppins"/>
              </a:rPr>
              <a:t>Delivering mission-critical engineering solutions to the Intelligence Community, Department of Defense, and FFRDC/UARC partners.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889CE7"/>
                </a:solidFill>
                <a:latin typeface="Poppins"/>
                <a:cs typeface="Poppins"/>
              </a:rPr>
              <a:t>Core Expertise</a:t>
            </a:r>
            <a:r>
              <a:rPr lang="en-US" b="1" dirty="0">
                <a:latin typeface="Poppins"/>
                <a:cs typeface="Poppins"/>
              </a:rPr>
              <a:t>:</a:t>
            </a:r>
            <a:r>
              <a:rPr lang="en-US" dirty="0">
                <a:latin typeface="Poppins"/>
                <a:cs typeface="Poppins"/>
              </a:rPr>
              <a:t> </a:t>
            </a:r>
            <a:r>
              <a:rPr lang="en-US" b="0" dirty="0">
                <a:latin typeface="Poppins"/>
                <a:cs typeface="Poppins"/>
              </a:rPr>
              <a:t>Advanced software development, hardware engineering, and AI technologies.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889CE7"/>
                </a:solidFill>
                <a:latin typeface="Poppins"/>
                <a:cs typeface="Poppins"/>
              </a:rPr>
              <a:t>Key Capabilities</a:t>
            </a:r>
            <a:r>
              <a:rPr lang="en-US" b="1" dirty="0">
                <a:latin typeface="Poppins"/>
                <a:cs typeface="Poppins"/>
              </a:rPr>
              <a:t>:</a:t>
            </a:r>
            <a:r>
              <a:rPr lang="en-US" dirty="0">
                <a:latin typeface="Poppins"/>
                <a:cs typeface="Poppins"/>
              </a:rPr>
              <a:t> </a:t>
            </a:r>
            <a:r>
              <a:rPr lang="en-US" b="0" dirty="0">
                <a:latin typeface="Poppins"/>
                <a:cs typeface="Poppins"/>
              </a:rPr>
              <a:t>Secure, scalable, and high-performance solutions to meet evolving national security challenges.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889CE7"/>
                </a:solidFill>
                <a:latin typeface="Poppins"/>
                <a:cs typeface="Poppins"/>
              </a:rPr>
              <a:t>Prime Work Highlights</a:t>
            </a:r>
            <a:r>
              <a:rPr lang="en-US" b="1" dirty="0">
                <a:latin typeface="Poppins"/>
                <a:cs typeface="Poppins"/>
              </a:rPr>
              <a:t>:</a:t>
            </a:r>
            <a:endParaRPr lang="en-US" dirty="0">
              <a:latin typeface="Poppins"/>
              <a:cs typeface="Poppi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Poppins"/>
                <a:cs typeface="Poppins"/>
              </a:rPr>
              <a:t>Seaport-NxG: Advanced engineering support for U.S. Navy operations.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Poppins"/>
                <a:cs typeface="Poppins"/>
              </a:rPr>
              <a:t>ServiceNow implementations for streamlined workflows.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889CE7"/>
                </a:solidFill>
                <a:latin typeface="Poppins"/>
                <a:cs typeface="Poppins"/>
              </a:rPr>
              <a:t>Locations</a:t>
            </a:r>
            <a:r>
              <a:rPr lang="en-US" b="1" dirty="0">
                <a:latin typeface="Poppins"/>
                <a:cs typeface="Poppins"/>
              </a:rPr>
              <a:t>:</a:t>
            </a:r>
            <a:endParaRPr lang="en-US" dirty="0">
              <a:latin typeface="Poppins"/>
              <a:cs typeface="Poppi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Poppins"/>
                <a:cs typeface="Poppins"/>
              </a:rPr>
              <a:t>Headquarters: North Andover, MA.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Poppins"/>
                <a:cs typeface="Poppins"/>
              </a:rPr>
              <a:t>Offices in Reston, VA, and Boston, MA.</a:t>
            </a:r>
          </a:p>
          <a:p>
            <a:endParaRPr lang="en-US"/>
          </a:p>
        </p:txBody>
      </p:sp>
      <p:pic>
        <p:nvPicPr>
          <p:cNvPr id="4" name="Picture 3" descr="Footbridge">
            <a:extLst>
              <a:ext uri="{FF2B5EF4-FFF2-40B4-BE49-F238E27FC236}">
                <a16:creationId xmlns:a16="http://schemas.microsoft.com/office/drawing/2014/main" id="{F679F0D0-CD01-E7B1-6349-B21A7BAEF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75" y="6004359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89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AB94F8-1195-4F09-D9A7-0A6C1C560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477A0-4CAB-D055-9316-90E574D4B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194" y="343741"/>
            <a:ext cx="9236028" cy="857559"/>
          </a:xfrm>
        </p:spPr>
        <p:txBody>
          <a:bodyPr/>
          <a:lstStyle/>
          <a:p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513F6-0B36-50CD-AFCF-F45E15606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868" y="1334176"/>
            <a:ext cx="7177712" cy="4495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en-US" dirty="0">
                <a:solidFill>
                  <a:srgbClr val="889CE7"/>
                </a:solidFill>
                <a:latin typeface="Poppins"/>
                <a:cs typeface="Poppins"/>
              </a:rPr>
              <a:t>Slides</a:t>
            </a:r>
            <a:r>
              <a:rPr lang="en-US" dirty="0">
                <a:latin typeface="Poppins"/>
                <a:cs typeface="Poppins"/>
              </a:rPr>
              <a:t>: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Introduction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DevSecOps Expertise and Cutting-Edge Technologies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COVE: Protected, AI-Enhanced Workforce</a:t>
            </a:r>
          </a:p>
          <a:p>
            <a:pPr marL="0" indent="0">
              <a:spcBef>
                <a:spcPts val="900"/>
              </a:spcBef>
              <a:buNone/>
            </a:pPr>
            <a:b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 dirty="0">
                <a:solidFill>
                  <a:srgbClr val="889CE7"/>
                </a:solidFill>
                <a:latin typeface="Poppins"/>
                <a:cs typeface="Poppins"/>
              </a:rPr>
              <a:t>Demo</a:t>
            </a:r>
            <a:r>
              <a:rPr lang="en-US" dirty="0">
                <a:latin typeface="Poppins"/>
                <a:cs typeface="Poppins"/>
              </a:rPr>
              <a:t>: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Cove.Chat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Cove.Copilot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Cove.Agent-Builder</a:t>
            </a:r>
          </a:p>
          <a:p>
            <a:endParaRPr lang="en-US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5E877370-04BC-2B20-05B5-55FA6ECECD33}"/>
              </a:ext>
            </a:extLst>
          </p:cNvPr>
          <p:cNvSpPr/>
          <p:nvPr/>
        </p:nvSpPr>
        <p:spPr bwMode="auto">
          <a:xfrm>
            <a:off x="971668" y="2348186"/>
            <a:ext cx="457200" cy="283826"/>
          </a:xfrm>
          <a:prstGeom prst="rightArrow">
            <a:avLst/>
          </a:prstGeom>
          <a:solidFill>
            <a:srgbClr val="889CE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7" name="Picture 6" descr="Footbridge">
            <a:extLst>
              <a:ext uri="{FF2B5EF4-FFF2-40B4-BE49-F238E27FC236}">
                <a16:creationId xmlns:a16="http://schemas.microsoft.com/office/drawing/2014/main" id="{7434035A-BB97-240E-8FB8-0AE4C86F7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75" y="6004359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2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5AE10-96CB-0DBE-0BD6-431912FD4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752" y="475818"/>
            <a:ext cx="9944363" cy="813816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en-US" sz="2700" err="1">
                <a:solidFill>
                  <a:srgbClr val="FD6262"/>
                </a:solidFill>
                <a:latin typeface="Poppins"/>
                <a:cs typeface="Poppins"/>
              </a:rPr>
              <a:t>DevSecOps</a:t>
            </a:r>
            <a:r>
              <a:rPr lang="en-US" sz="2700">
                <a:solidFill>
                  <a:srgbClr val="FD6262"/>
                </a:solidFill>
                <a:latin typeface="Poppins"/>
                <a:cs typeface="Poppins"/>
              </a:rPr>
              <a:t> Expertise and Cutting-Edge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E9303-7F83-BE78-CC6F-07F1A028E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141" y="1524224"/>
            <a:ext cx="9948327" cy="190500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>
                <a:latin typeface="Poppins"/>
                <a:cs typeface="Poppins"/>
              </a:rPr>
              <a:t>Insights from extensive experience in military and intelligence environments.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US" sz="2000">
                <a:solidFill>
                  <a:srgbClr val="889CE7"/>
                </a:solidFill>
                <a:effectLst/>
                <a:latin typeface="Poppins"/>
                <a:cs typeface="Poppins"/>
              </a:rPr>
              <a:t>64 </a:t>
            </a:r>
            <a:r>
              <a:rPr lang="en-US" sz="2000">
                <a:effectLst/>
                <a:latin typeface="Poppins"/>
                <a:cs typeface="Poppins"/>
              </a:rPr>
              <a:t>Active Programs </a:t>
            </a:r>
            <a:r>
              <a:rPr lang="en-US" sz="2000" b="0">
                <a:effectLst/>
                <a:latin typeface="Poppins"/>
                <a:cs typeface="Poppins"/>
              </a:rPr>
              <a:t>supporting the DoD and I.C</a:t>
            </a:r>
          </a:p>
          <a:p>
            <a:r>
              <a:rPr lang="en-US" sz="2000">
                <a:solidFill>
                  <a:srgbClr val="889CE7"/>
                </a:solidFill>
                <a:effectLst/>
                <a:latin typeface="Poppins"/>
                <a:cs typeface="Poppins"/>
              </a:rPr>
              <a:t>5M+</a:t>
            </a:r>
            <a:r>
              <a:rPr lang="en-US" sz="2000">
                <a:effectLst/>
                <a:latin typeface="Poppins"/>
                <a:cs typeface="Poppins"/>
              </a:rPr>
              <a:t> Lines of code </a:t>
            </a:r>
            <a:r>
              <a:rPr lang="en-US" sz="2000" b="0">
                <a:effectLst/>
                <a:latin typeface="Poppins"/>
                <a:cs typeface="Poppins"/>
              </a:rPr>
              <a:t>in support of Mission Critical Programs and products</a:t>
            </a:r>
          </a:p>
          <a:p>
            <a:r>
              <a:rPr lang="en-US" sz="2000" b="0">
                <a:effectLst/>
                <a:latin typeface="Poppins"/>
                <a:cs typeface="Poppins"/>
              </a:rPr>
              <a:t>Operating in </a:t>
            </a:r>
            <a:r>
              <a:rPr lang="en-US" sz="2000">
                <a:solidFill>
                  <a:srgbClr val="889CE7"/>
                </a:solidFill>
                <a:effectLst/>
                <a:latin typeface="Poppins"/>
                <a:cs typeface="Poppins"/>
              </a:rPr>
              <a:t>34 US states</a:t>
            </a:r>
            <a:r>
              <a:rPr lang="en-US" sz="2000">
                <a:effectLst/>
                <a:latin typeface="Poppins"/>
                <a:cs typeface="Poppins"/>
              </a:rPr>
              <a:t> </a:t>
            </a:r>
            <a:r>
              <a:rPr lang="en-US" sz="2000" b="0">
                <a:effectLst/>
                <a:latin typeface="Poppins"/>
                <a:cs typeface="Poppins"/>
              </a:rPr>
              <a:t>and </a:t>
            </a:r>
            <a:r>
              <a:rPr lang="en-US" sz="2000">
                <a:solidFill>
                  <a:srgbClr val="889CE7"/>
                </a:solidFill>
                <a:effectLst/>
                <a:latin typeface="Poppins"/>
                <a:cs typeface="Poppins"/>
              </a:rPr>
              <a:t>3 OCONUS</a:t>
            </a:r>
            <a:r>
              <a:rPr lang="en-US" sz="2000">
                <a:effectLst/>
                <a:latin typeface="Poppins"/>
                <a:cs typeface="Poppins"/>
              </a:rPr>
              <a:t> </a:t>
            </a:r>
            <a:r>
              <a:rPr lang="en-US" sz="2000" b="0">
                <a:effectLst/>
                <a:latin typeface="Poppins"/>
                <a:cs typeface="Poppins"/>
              </a:rPr>
              <a:t>Locations </a:t>
            </a:r>
          </a:p>
          <a:p>
            <a:endParaRPr lang="en-US" b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US" b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E3F7EAB-88C2-DDD0-1902-CE5366FA880F}"/>
              </a:ext>
            </a:extLst>
          </p:cNvPr>
          <p:cNvSpPr txBox="1">
            <a:spLocks/>
          </p:cNvSpPr>
          <p:nvPr/>
        </p:nvSpPr>
        <p:spPr>
          <a:xfrm>
            <a:off x="1377994" y="3861242"/>
            <a:ext cx="5213668" cy="1905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37744" indent="-237744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/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496" indent="-256032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2pPr>
            <a:lvl3pPr marL="758952" indent="-18288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90000"/>
              <a:buFont typeface="Arial"/>
              <a:buChar char="•"/>
              <a:defRPr sz="16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3pPr>
            <a:lvl4pPr marL="1033272" indent="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100000"/>
              <a:buFontTx/>
              <a:buNone/>
              <a:defRPr sz="14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4pPr>
            <a:lvl5pPr marL="1261872" indent="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85000"/>
              <a:buFontTx/>
              <a:buNone/>
              <a:defRPr sz="12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5pPr>
            <a:lvl6pPr marL="2286000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SzPct val="100000"/>
              <a:buChar char=" "/>
              <a:defRPr sz="14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6pPr>
            <a:lvl7pPr marL="2743200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SzPct val="100000"/>
              <a:buChar char=" "/>
              <a:defRPr sz="14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7pPr>
            <a:lvl8pPr marL="3200400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SzPct val="100000"/>
              <a:buChar char=" "/>
              <a:defRPr sz="14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8pPr>
            <a:lvl9pPr marL="3657600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SzPct val="100000"/>
              <a:buChar char=" "/>
              <a:defRPr sz="14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9pPr>
          </a:lstStyle>
          <a:p>
            <a:pPr marL="0" indent="0">
              <a:buFont typeface="Arial"/>
              <a:buNone/>
            </a:pPr>
            <a:r>
              <a:rPr lang="en-US" kern="0">
                <a:solidFill>
                  <a:srgbClr val="FD6262"/>
                </a:solidFill>
                <a:latin typeface="Poppins"/>
                <a:cs typeface="Poppins"/>
              </a:rPr>
              <a:t>Deployment Environments</a:t>
            </a:r>
          </a:p>
          <a:p>
            <a:pPr marL="237490" indent="-237490"/>
            <a:r>
              <a:rPr lang="en-US" sz="1800" b="0" kern="0">
                <a:latin typeface="Poppins"/>
                <a:cs typeface="Poppins"/>
              </a:rPr>
              <a:t>Restricted Cloud</a:t>
            </a:r>
          </a:p>
          <a:p>
            <a:pPr marL="237490" indent="-237490"/>
            <a:r>
              <a:rPr lang="en-US" sz="1800" b="0" kern="0">
                <a:latin typeface="Poppins"/>
                <a:cs typeface="Poppins"/>
              </a:rPr>
              <a:t>Air-Gap and On-Premises</a:t>
            </a:r>
          </a:p>
          <a:p>
            <a:pPr marL="237490" indent="-237490"/>
            <a:r>
              <a:rPr lang="en-US" sz="1800" b="0" kern="0">
                <a:latin typeface="Poppins"/>
                <a:cs typeface="Poppins"/>
              </a:rPr>
              <a:t>Mature Enterprise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E6DF18F-27D9-4CBF-B022-8C7A2D29A2EE}"/>
              </a:ext>
            </a:extLst>
          </p:cNvPr>
          <p:cNvSpPr txBox="1">
            <a:spLocks/>
          </p:cNvSpPr>
          <p:nvPr/>
        </p:nvSpPr>
        <p:spPr>
          <a:xfrm>
            <a:off x="6235946" y="3850938"/>
            <a:ext cx="5213668" cy="1905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37744" indent="-237744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/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496" indent="-256032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100000"/>
              <a:buChar char="–"/>
              <a:defRPr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2pPr>
            <a:lvl3pPr marL="758952" indent="-18288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90000"/>
              <a:buFont typeface="Arial"/>
              <a:buChar char="•"/>
              <a:defRPr sz="16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3pPr>
            <a:lvl4pPr marL="1033272" indent="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100000"/>
              <a:buFontTx/>
              <a:buNone/>
              <a:defRPr sz="14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4pPr>
            <a:lvl5pPr marL="1261872" indent="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85000"/>
              <a:buFontTx/>
              <a:buNone/>
              <a:defRPr sz="12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5pPr>
            <a:lvl6pPr marL="2286000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SzPct val="100000"/>
              <a:buChar char=" "/>
              <a:defRPr sz="14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6pPr>
            <a:lvl7pPr marL="2743200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SzPct val="100000"/>
              <a:buChar char=" "/>
              <a:defRPr sz="14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7pPr>
            <a:lvl8pPr marL="3200400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SzPct val="100000"/>
              <a:buChar char=" "/>
              <a:defRPr sz="14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8pPr>
            <a:lvl9pPr marL="3657600"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SzPct val="100000"/>
              <a:buChar char=" "/>
              <a:defRPr sz="1400" b="1">
                <a:solidFill>
                  <a:schemeClr val="tx1"/>
                </a:solidFill>
                <a:latin typeface="+mn-lt"/>
                <a:ea typeface="ＭＳ Ｐゴシック" pitchFamily="-110" charset="-128"/>
              </a:defRPr>
            </a:lvl9pPr>
          </a:lstStyle>
          <a:p>
            <a:pPr marL="0" indent="0">
              <a:buFont typeface="Arial"/>
              <a:buNone/>
            </a:pPr>
            <a:r>
              <a:rPr lang="en-US" kern="0">
                <a:solidFill>
                  <a:srgbClr val="FD6262"/>
                </a:solidFill>
                <a:latin typeface="Poppins"/>
                <a:cs typeface="Poppins"/>
              </a:rPr>
              <a:t>Notable Partners</a:t>
            </a:r>
            <a:endParaRPr lang="en-US" b="0" kern="0">
              <a:solidFill>
                <a:srgbClr val="FD6262"/>
              </a:solidFill>
              <a:latin typeface="Poppins"/>
              <a:cs typeface="Poppins"/>
            </a:endParaRPr>
          </a:p>
          <a:p>
            <a:pPr marL="237490" indent="-237490"/>
            <a:r>
              <a:rPr lang="en-US" b="0">
                <a:latin typeface="Poppins"/>
                <a:cs typeface="Poppins"/>
              </a:rPr>
              <a:t>MIT Lincoln Lab</a:t>
            </a:r>
          </a:p>
          <a:p>
            <a:pPr marL="237490" indent="-237490"/>
            <a:r>
              <a:rPr lang="en-US" b="0">
                <a:latin typeface="Poppins"/>
                <a:cs typeface="Poppins"/>
              </a:rPr>
              <a:t>ServiceNow</a:t>
            </a:r>
          </a:p>
          <a:p>
            <a:pPr marL="237490" indent="-237490"/>
            <a:r>
              <a:rPr lang="en-US" b="0">
                <a:latin typeface="Poppins"/>
                <a:cs typeface="Poppins"/>
              </a:rPr>
              <a:t>Classified Intelligence Customers</a:t>
            </a:r>
          </a:p>
          <a:p>
            <a:pPr marL="237490" indent="-237490"/>
            <a:endParaRPr lang="en-US" b="0" kern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6" name="Picture 5" descr="Footbridge">
            <a:extLst>
              <a:ext uri="{FF2B5EF4-FFF2-40B4-BE49-F238E27FC236}">
                <a16:creationId xmlns:a16="http://schemas.microsoft.com/office/drawing/2014/main" id="{61E165A5-866B-E891-4292-5F0194589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75" y="6004359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0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DC7B9B9C-2B35-D94F-27E7-90E470A0C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095" y="661948"/>
            <a:ext cx="9944363" cy="813816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en-US" sz="2700" err="1">
                <a:solidFill>
                  <a:srgbClr val="FD6262"/>
                </a:solidFill>
                <a:latin typeface="Poppins"/>
                <a:cs typeface="Poppins"/>
              </a:rPr>
              <a:t>DevSecOps</a:t>
            </a:r>
            <a:r>
              <a:rPr lang="en-US" sz="2700">
                <a:solidFill>
                  <a:srgbClr val="FD6262"/>
                </a:solidFill>
                <a:latin typeface="Poppins"/>
                <a:cs typeface="Poppins"/>
              </a:rPr>
              <a:t> Expertise and Cutting-Edge Technologies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3901" y="1834867"/>
            <a:ext cx="3746531" cy="182655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889CE7"/>
                </a:solidFill>
                <a:latin typeface="Poppins"/>
                <a:cs typeface="Poppins"/>
              </a:rPr>
              <a:t>DevSecOps Best Practices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b="0" dirty="0">
                <a:latin typeface="Poppins"/>
                <a:cs typeface="Poppins"/>
              </a:rPr>
              <a:t>Accelerating the Developer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b="0" dirty="0">
                <a:latin typeface="Poppins"/>
                <a:cs typeface="Poppins"/>
              </a:rPr>
              <a:t>Continuous Delivery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b="0" dirty="0">
                <a:latin typeface="Poppins"/>
                <a:cs typeface="Poppins"/>
              </a:rPr>
              <a:t>Proactive Security</a:t>
            </a:r>
          </a:p>
          <a:p>
            <a:endParaRPr lang="en-US" sz="240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US" sz="240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US" sz="240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endParaRPr lang="en-US" sz="240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87C091C-E0D0-33A0-06D1-A8C3EE3BC6EE}"/>
              </a:ext>
            </a:extLst>
          </p:cNvPr>
          <p:cNvGrpSpPr/>
          <p:nvPr/>
        </p:nvGrpSpPr>
        <p:grpSpPr>
          <a:xfrm>
            <a:off x="975375" y="1910876"/>
            <a:ext cx="1863842" cy="1826559"/>
            <a:chOff x="7127743" y="1093720"/>
            <a:chExt cx="1863842" cy="1826559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711C8EFC-CC5E-B331-651E-75737E54B3FC}"/>
                </a:ext>
              </a:extLst>
            </p:cNvPr>
            <p:cNvGrpSpPr/>
            <p:nvPr/>
          </p:nvGrpSpPr>
          <p:grpSpPr>
            <a:xfrm>
              <a:off x="7229315" y="1093720"/>
              <a:ext cx="1677459" cy="1643904"/>
              <a:chOff x="1271790" y="1772770"/>
              <a:chExt cx="1371600" cy="1371600"/>
            </a:xfrm>
          </p:grpSpPr>
          <p:pic>
            <p:nvPicPr>
              <p:cNvPr id="24" name="Graphic 23" descr="Infinity with solid fill">
                <a:extLst>
                  <a:ext uri="{FF2B5EF4-FFF2-40B4-BE49-F238E27FC236}">
                    <a16:creationId xmlns:a16="http://schemas.microsoft.com/office/drawing/2014/main" id="{FFD8926B-87BE-F5CB-0937-EFA96CD2FF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271790" y="1772770"/>
                <a:ext cx="1371600" cy="1371600"/>
              </a:xfrm>
              <a:prstGeom prst="rect">
                <a:avLst/>
              </a:prstGeom>
            </p:spPr>
          </p:pic>
          <p:sp>
            <p:nvSpPr>
              <p:cNvPr id="30" name="Content Placeholder 3">
                <a:extLst>
                  <a:ext uri="{FF2B5EF4-FFF2-40B4-BE49-F238E27FC236}">
                    <a16:creationId xmlns:a16="http://schemas.microsoft.com/office/drawing/2014/main" id="{0936021E-B64C-4291-3FE1-541F166211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13778" y="2696118"/>
                <a:ext cx="887622" cy="445994"/>
              </a:xfrm>
              <a:prstGeom prst="rect">
                <a:avLst/>
              </a:prstGeom>
            </p:spPr>
            <p:txBody>
              <a:bodyPr/>
              <a:lstStyle>
                <a:lvl1pPr marL="237744" indent="-237744" algn="l" rtl="0" eaLnBrk="1" fontAlgn="base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SzPct val="100000"/>
                  <a:buFont typeface="Arial"/>
                  <a:buChar char="•"/>
                  <a:defRPr sz="20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39496" indent="-256032" algn="l" rtl="0" eaLnBrk="1" fontAlgn="base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SzPct val="100000"/>
                  <a:buChar char="–"/>
                  <a:defRPr b="1">
                    <a:solidFill>
                      <a:schemeClr val="tx1"/>
                    </a:solidFill>
                    <a:latin typeface="+mn-lt"/>
                    <a:ea typeface="ＭＳ Ｐゴシック" pitchFamily="-110" charset="-128"/>
                  </a:defRPr>
                </a:lvl2pPr>
                <a:lvl3pPr marL="758952" indent="-182880" algn="l" rtl="0" eaLnBrk="1" fontAlgn="base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SzPct val="90000"/>
                  <a:buFont typeface="Arial"/>
                  <a:buChar char="•"/>
                  <a:defRPr sz="1600" b="1">
                    <a:solidFill>
                      <a:schemeClr val="tx1"/>
                    </a:solidFill>
                    <a:latin typeface="+mn-lt"/>
                    <a:ea typeface="ＭＳ Ｐゴシック" pitchFamily="-110" charset="-128"/>
                  </a:defRPr>
                </a:lvl3pPr>
                <a:lvl4pPr marL="1033272" indent="0" algn="l" rtl="0" eaLnBrk="1" fontAlgn="base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SzPct val="100000"/>
                  <a:buFontTx/>
                  <a:buNone/>
                  <a:defRPr sz="1400" b="1">
                    <a:solidFill>
                      <a:schemeClr val="tx1"/>
                    </a:solidFill>
                    <a:latin typeface="+mn-lt"/>
                    <a:ea typeface="ＭＳ Ｐゴシック" pitchFamily="-110" charset="-128"/>
                  </a:defRPr>
                </a:lvl4pPr>
                <a:lvl5pPr marL="1261872" indent="0" algn="l" rtl="0" eaLnBrk="1" fontAlgn="base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SzPct val="85000"/>
                  <a:buFontTx/>
                  <a:buNone/>
                  <a:defRPr sz="1200" b="1">
                    <a:solidFill>
                      <a:schemeClr val="tx1"/>
                    </a:solidFill>
                    <a:latin typeface="+mn-lt"/>
                    <a:ea typeface="ＭＳ Ｐゴシック" pitchFamily="-110" charset="-128"/>
                  </a:defRPr>
                </a:lvl5pPr>
                <a:lvl6pPr marL="2286000" algn="l" rtl="0" eaLnBrk="1" fontAlgn="base" hangingPunct="1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+mn-lt"/>
                    <a:ea typeface="ＭＳ Ｐゴシック" pitchFamily="-110" charset="-128"/>
                  </a:defRPr>
                </a:lvl6pPr>
                <a:lvl7pPr marL="2743200" algn="l" rtl="0" eaLnBrk="1" fontAlgn="base" hangingPunct="1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+mn-lt"/>
                    <a:ea typeface="ＭＳ Ｐゴシック" pitchFamily="-110" charset="-128"/>
                  </a:defRPr>
                </a:lvl7pPr>
                <a:lvl8pPr marL="3200400" algn="l" rtl="0" eaLnBrk="1" fontAlgn="base" hangingPunct="1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+mn-lt"/>
                    <a:ea typeface="ＭＳ Ｐゴシック" pitchFamily="-110" charset="-128"/>
                  </a:defRPr>
                </a:lvl8pPr>
                <a:lvl9pPr marL="3657600" algn="l" rtl="0" eaLnBrk="1" fontAlgn="base" hangingPunct="1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+mn-lt"/>
                    <a:ea typeface="ＭＳ Ｐゴシック" pitchFamily="-110" charset="-128"/>
                  </a:defRPr>
                </a:lvl9pPr>
              </a:lstStyle>
              <a:p>
                <a:pPr marL="0" indent="0" algn="ctr">
                  <a:buFont typeface="Arial"/>
                  <a:buNone/>
                </a:pPr>
                <a:r>
                  <a:rPr lang="en-US" kern="0">
                    <a:solidFill>
                      <a:srgbClr val="599BD4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CI/CD</a:t>
                </a:r>
                <a:endParaRPr lang="en-US" b="0" kern="0">
                  <a:solidFill>
                    <a:srgbClr val="599BD4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  <a:p>
                <a:pPr algn="ctr"/>
                <a:endParaRPr lang="en-US" sz="2800" kern="0">
                  <a:solidFill>
                    <a:srgbClr val="599BD4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  <a:p>
                <a:pPr algn="ctr"/>
                <a:endParaRPr lang="en-US" sz="2800" kern="0">
                  <a:solidFill>
                    <a:srgbClr val="599BD4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  <a:p>
                <a:pPr algn="ctr"/>
                <a:endParaRPr lang="en-US" sz="2800" kern="0">
                  <a:solidFill>
                    <a:srgbClr val="599BD4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  <a:p>
                <a:pPr algn="ctr"/>
                <a:endParaRPr lang="en-US" sz="2800" kern="0">
                  <a:solidFill>
                    <a:srgbClr val="599BD4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</p:grp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1C38FB2-9829-E0F6-9785-9DB0EDE177C8}"/>
                </a:ext>
              </a:extLst>
            </p:cNvPr>
            <p:cNvSpPr/>
            <p:nvPr/>
          </p:nvSpPr>
          <p:spPr bwMode="auto">
            <a:xfrm>
              <a:off x="7127743" y="1093720"/>
              <a:ext cx="1863842" cy="1826559"/>
            </a:xfrm>
            <a:prstGeom prst="ellipse">
              <a:avLst/>
            </a:prstGeom>
            <a:noFill/>
            <a:ln w="38100" cap="flat" cmpd="sng" algn="ctr">
              <a:solidFill>
                <a:srgbClr val="375B7A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457BCED-613C-0B39-B99C-752F8602C289}"/>
              </a:ext>
            </a:extLst>
          </p:cNvPr>
          <p:cNvGrpSpPr/>
          <p:nvPr/>
        </p:nvGrpSpPr>
        <p:grpSpPr>
          <a:xfrm>
            <a:off x="2328465" y="3865112"/>
            <a:ext cx="1863842" cy="1874786"/>
            <a:chOff x="8968736" y="1905000"/>
            <a:chExt cx="1863842" cy="1874786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DDFCDA2-9795-199C-6374-6658C1BC68CF}"/>
                </a:ext>
              </a:extLst>
            </p:cNvPr>
            <p:cNvGrpSpPr/>
            <p:nvPr/>
          </p:nvGrpSpPr>
          <p:grpSpPr>
            <a:xfrm>
              <a:off x="8984658" y="1905000"/>
              <a:ext cx="1834154" cy="1716934"/>
              <a:chOff x="2603672" y="4020671"/>
              <a:chExt cx="1573304" cy="1512794"/>
            </a:xfrm>
          </p:grpSpPr>
          <p:pic>
            <p:nvPicPr>
              <p:cNvPr id="20" name="Graphic 19" descr="Box with solid fill">
                <a:extLst>
                  <a:ext uri="{FF2B5EF4-FFF2-40B4-BE49-F238E27FC236}">
                    <a16:creationId xmlns:a16="http://schemas.microsoft.com/office/drawing/2014/main" id="{38EF2317-4F21-3665-E7CB-18F54AAEB1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603672" y="461906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1" name="Graphic 20" descr="Box with solid fill">
                <a:extLst>
                  <a:ext uri="{FF2B5EF4-FFF2-40B4-BE49-F238E27FC236}">
                    <a16:creationId xmlns:a16="http://schemas.microsoft.com/office/drawing/2014/main" id="{B2242AAF-0706-0750-C26A-40D84A298C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262576" y="461906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2" name="Graphic 21" descr="Box with solid fill">
                <a:extLst>
                  <a:ext uri="{FF2B5EF4-FFF2-40B4-BE49-F238E27FC236}">
                    <a16:creationId xmlns:a16="http://schemas.microsoft.com/office/drawing/2014/main" id="{3DFA2FD9-F60C-818F-1594-8C9CD957E8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934135" y="4020671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ADCFF8E-85F9-9642-934F-1C5CE20F19C8}"/>
                </a:ext>
              </a:extLst>
            </p:cNvPr>
            <p:cNvSpPr/>
            <p:nvPr/>
          </p:nvSpPr>
          <p:spPr bwMode="auto">
            <a:xfrm>
              <a:off x="8968736" y="1953227"/>
              <a:ext cx="1863842" cy="1826559"/>
            </a:xfrm>
            <a:prstGeom prst="ellipse">
              <a:avLst/>
            </a:prstGeom>
            <a:noFill/>
            <a:ln w="38100" cap="flat" cmpd="sng" algn="ctr">
              <a:solidFill>
                <a:srgbClr val="599BD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FF02734-6353-1BDC-DAEB-EB3AC5671F2C}"/>
              </a:ext>
            </a:extLst>
          </p:cNvPr>
          <p:cNvGrpSpPr/>
          <p:nvPr/>
        </p:nvGrpSpPr>
        <p:grpSpPr>
          <a:xfrm>
            <a:off x="7643565" y="3734127"/>
            <a:ext cx="1879764" cy="1908213"/>
            <a:chOff x="7177309" y="3099599"/>
            <a:chExt cx="1879764" cy="1908213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F2BDE2AF-E1E6-9981-7246-77F20E4558AB}"/>
                </a:ext>
              </a:extLst>
            </p:cNvPr>
            <p:cNvGrpSpPr/>
            <p:nvPr/>
          </p:nvGrpSpPr>
          <p:grpSpPr>
            <a:xfrm>
              <a:off x="7177309" y="3099599"/>
              <a:ext cx="1863842" cy="1826559"/>
              <a:chOff x="7855020" y="2514600"/>
              <a:chExt cx="1523999" cy="1523999"/>
            </a:xfrm>
          </p:grpSpPr>
          <p:pic>
            <p:nvPicPr>
              <p:cNvPr id="34" name="Graphic 33" descr="Processor with solid fill">
                <a:extLst>
                  <a:ext uri="{FF2B5EF4-FFF2-40B4-BE49-F238E27FC236}">
                    <a16:creationId xmlns:a16="http://schemas.microsoft.com/office/drawing/2014/main" id="{3B315F79-124C-F78E-7EE9-5F3C5682AD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8214375" y="3000120"/>
                <a:ext cx="685801" cy="685801"/>
              </a:xfrm>
              <a:prstGeom prst="rect">
                <a:avLst/>
              </a:prstGeom>
            </p:spPr>
          </p:pic>
          <p:pic>
            <p:nvPicPr>
              <p:cNvPr id="36" name="Graphic 35" descr="Cloud outline">
                <a:extLst>
                  <a:ext uri="{FF2B5EF4-FFF2-40B4-BE49-F238E27FC236}">
                    <a16:creationId xmlns:a16="http://schemas.microsoft.com/office/drawing/2014/main" id="{EF22C8BF-705C-CB9F-32EE-F672A5C457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7855020" y="2514600"/>
                <a:ext cx="1523999" cy="1523999"/>
              </a:xfrm>
              <a:prstGeom prst="rect">
                <a:avLst/>
              </a:prstGeom>
            </p:spPr>
          </p:pic>
        </p:grp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EA16B42-5222-5B69-9DA4-71FAA324672E}"/>
                </a:ext>
              </a:extLst>
            </p:cNvPr>
            <p:cNvSpPr/>
            <p:nvPr/>
          </p:nvSpPr>
          <p:spPr bwMode="auto">
            <a:xfrm>
              <a:off x="7193231" y="3181253"/>
              <a:ext cx="1863842" cy="1826559"/>
            </a:xfrm>
            <a:prstGeom prst="ellipse">
              <a:avLst/>
            </a:prstGeom>
            <a:noFill/>
            <a:ln w="38100" cap="flat" cmpd="sng" algn="ctr">
              <a:solidFill>
                <a:srgbClr val="375B7A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02DCD8D-4144-B683-70C8-F0C6212E9B25}"/>
              </a:ext>
            </a:extLst>
          </p:cNvPr>
          <p:cNvGrpSpPr/>
          <p:nvPr/>
        </p:nvGrpSpPr>
        <p:grpSpPr>
          <a:xfrm>
            <a:off x="9284364" y="1827523"/>
            <a:ext cx="2033153" cy="1992484"/>
            <a:chOff x="9041151" y="4092485"/>
            <a:chExt cx="2033153" cy="1992484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153AFF4-4023-3CA8-237B-DD90EFD8CF9B}"/>
                </a:ext>
              </a:extLst>
            </p:cNvPr>
            <p:cNvGrpSpPr/>
            <p:nvPr/>
          </p:nvGrpSpPr>
          <p:grpSpPr>
            <a:xfrm>
              <a:off x="9041151" y="4092485"/>
              <a:ext cx="2033153" cy="1992484"/>
              <a:chOff x="8945461" y="3405469"/>
              <a:chExt cx="1662439" cy="1662439"/>
            </a:xfrm>
          </p:grpSpPr>
          <p:pic>
            <p:nvPicPr>
              <p:cNvPr id="29" name="Graphic 28" descr="Lock with solid fill">
                <a:extLst>
                  <a:ext uri="{FF2B5EF4-FFF2-40B4-BE49-F238E27FC236}">
                    <a16:creationId xmlns:a16="http://schemas.microsoft.com/office/drawing/2014/main" id="{F75A4931-0137-4C89-858F-29D4A467C4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9214636" y="3581400"/>
                <a:ext cx="1124089" cy="1124089"/>
              </a:xfrm>
              <a:prstGeom prst="rect">
                <a:avLst/>
              </a:prstGeom>
            </p:spPr>
          </p:pic>
          <p:pic>
            <p:nvPicPr>
              <p:cNvPr id="32" name="Graphic 31" descr="Shield outline">
                <a:extLst>
                  <a:ext uri="{FF2B5EF4-FFF2-40B4-BE49-F238E27FC236}">
                    <a16:creationId xmlns:a16="http://schemas.microsoft.com/office/drawing/2014/main" id="{37EE11D8-D041-AC75-681F-E46D9E7D4D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8945461" y="3405469"/>
                <a:ext cx="1662439" cy="1662439"/>
              </a:xfrm>
              <a:prstGeom prst="rect">
                <a:avLst/>
              </a:prstGeom>
            </p:spPr>
          </p:pic>
        </p:grp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539E460-AF4F-5200-404A-6FD09A15625B}"/>
                </a:ext>
              </a:extLst>
            </p:cNvPr>
            <p:cNvSpPr/>
            <p:nvPr/>
          </p:nvSpPr>
          <p:spPr bwMode="auto">
            <a:xfrm>
              <a:off x="9118742" y="4157517"/>
              <a:ext cx="1863842" cy="1826559"/>
            </a:xfrm>
            <a:prstGeom prst="ellipse">
              <a:avLst/>
            </a:prstGeom>
            <a:noFill/>
            <a:ln w="38100" cap="flat" cmpd="sng" algn="ctr">
              <a:solidFill>
                <a:srgbClr val="599BD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pic>
        <p:nvPicPr>
          <p:cNvPr id="3" name="Picture 2" descr="Footbridge">
            <a:extLst>
              <a:ext uri="{FF2B5EF4-FFF2-40B4-BE49-F238E27FC236}">
                <a16:creationId xmlns:a16="http://schemas.microsoft.com/office/drawing/2014/main" id="{2BBBC11C-17F3-5E8F-5D8E-7733AC9F225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287775" y="6004359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699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4089B-74D0-4B01-3386-457D7DDF16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D5E26-8721-2FFF-89D6-0A6E55083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194" y="427945"/>
            <a:ext cx="9236028" cy="857559"/>
          </a:xfrm>
        </p:spPr>
        <p:txBody>
          <a:bodyPr/>
          <a:lstStyle/>
          <a:p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2C271-D1A4-9B74-D8E4-319CFB48A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868" y="1427737"/>
            <a:ext cx="7177712" cy="4495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en-US" dirty="0">
                <a:solidFill>
                  <a:srgbClr val="889CE7"/>
                </a:solidFill>
                <a:latin typeface="Poppins"/>
                <a:cs typeface="Poppins"/>
              </a:rPr>
              <a:t>Slides</a:t>
            </a:r>
            <a:r>
              <a:rPr lang="en-US" dirty="0">
                <a:latin typeface="Poppins"/>
                <a:cs typeface="Poppins"/>
              </a:rPr>
              <a:t>: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Introduction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DevSecOps Expertise and Cutting-Edge Technologies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COVE: Protected, AI-Enhanced Workforce</a:t>
            </a:r>
          </a:p>
          <a:p>
            <a:pPr marL="0" indent="0">
              <a:spcBef>
                <a:spcPts val="900"/>
              </a:spcBef>
              <a:buNone/>
            </a:pPr>
            <a:b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US" dirty="0">
                <a:solidFill>
                  <a:srgbClr val="889CE7"/>
                </a:solidFill>
                <a:latin typeface="Poppins"/>
                <a:cs typeface="Poppins"/>
              </a:rPr>
              <a:t>Demo</a:t>
            </a:r>
            <a:r>
              <a:rPr lang="en-US" dirty="0">
                <a:latin typeface="Poppins"/>
                <a:cs typeface="Poppins"/>
              </a:rPr>
              <a:t>:</a:t>
            </a:r>
          </a:p>
          <a:p>
            <a:pPr>
              <a:spcBef>
                <a:spcPts val="900"/>
              </a:spcBef>
            </a:pPr>
            <a:r>
              <a:rPr lang="en-US" b="0">
                <a:latin typeface="Poppins"/>
                <a:cs typeface="Poppins"/>
              </a:rPr>
              <a:t>Cove.</a:t>
            </a:r>
            <a:r>
              <a:rPr lang="en-US">
                <a:latin typeface="Poppins"/>
                <a:cs typeface="Poppins"/>
              </a:rPr>
              <a:t> </a:t>
            </a:r>
            <a:r>
              <a:rPr lang="en-US" b="0">
                <a:latin typeface="Poppins"/>
                <a:cs typeface="Poppins"/>
              </a:rPr>
              <a:t>Chat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Cove.Copilot</a:t>
            </a:r>
          </a:p>
          <a:p>
            <a:pPr>
              <a:spcBef>
                <a:spcPts val="900"/>
              </a:spcBef>
            </a:pPr>
            <a:r>
              <a:rPr lang="en-US" b="0" dirty="0">
                <a:latin typeface="Poppins"/>
                <a:cs typeface="Poppins"/>
              </a:rPr>
              <a:t>Cove.Agent-Builder</a:t>
            </a:r>
          </a:p>
          <a:p>
            <a:endParaRPr lang="en-US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463DAF6B-E1ED-B171-579C-9F3CCBF7C438}"/>
              </a:ext>
            </a:extLst>
          </p:cNvPr>
          <p:cNvSpPr/>
          <p:nvPr/>
        </p:nvSpPr>
        <p:spPr bwMode="auto">
          <a:xfrm>
            <a:off x="878123" y="2919614"/>
            <a:ext cx="457200" cy="283826"/>
          </a:xfrm>
          <a:prstGeom prst="rightArrow">
            <a:avLst/>
          </a:prstGeom>
          <a:solidFill>
            <a:srgbClr val="889CE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6" name="Picture 5" descr="Footbridge">
            <a:extLst>
              <a:ext uri="{FF2B5EF4-FFF2-40B4-BE49-F238E27FC236}">
                <a16:creationId xmlns:a16="http://schemas.microsoft.com/office/drawing/2014/main" id="{4DD52EBC-F3D1-C69F-CBAE-E1A618962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75" y="6004359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266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1C4D7-31EB-7F37-FE70-3595477BF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194" y="465370"/>
            <a:ext cx="9236028" cy="857559"/>
          </a:xfrm>
        </p:spPr>
        <p:txBody>
          <a:bodyPr/>
          <a:lstStyle/>
          <a:p>
            <a:pPr>
              <a:spcBef>
                <a:spcPts val="900"/>
              </a:spcBef>
            </a:pPr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COVE: Protected, AI-Enhanced Workforce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C385C-3BC6-3030-F18E-4D2D3779D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19" y="1321402"/>
            <a:ext cx="10921187" cy="482803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889CE7"/>
                </a:solidFill>
                <a:latin typeface="Poppins"/>
                <a:cs typeface="Poppins"/>
              </a:rPr>
              <a:t>Cove.Chat</a:t>
            </a:r>
            <a:r>
              <a:rPr lang="en-US" b="1" dirty="0">
                <a:latin typeface="Poppins"/>
                <a:cs typeface="Poppins"/>
              </a:rPr>
              <a:t>:</a:t>
            </a:r>
            <a:endParaRPr lang="en-US" dirty="0">
              <a:latin typeface="Poppins"/>
              <a:cs typeface="Poppi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Poppins"/>
                <a:cs typeface="Poppins"/>
              </a:rPr>
              <a:t>Secure, offline LLM-powered chat tool.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Poppins"/>
                <a:cs typeface="Poppins"/>
              </a:rPr>
              <a:t>Document upload and querying capabilities</a:t>
            </a:r>
            <a:endParaRPr lang="en-US" dirty="0">
              <a:latin typeface="Poppins"/>
              <a:cs typeface="Poppi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889CE7"/>
                </a:solidFill>
                <a:latin typeface="Poppins"/>
                <a:cs typeface="Poppins"/>
              </a:rPr>
              <a:t>Cove.CoPilot</a:t>
            </a:r>
            <a:r>
              <a:rPr lang="en-US" b="1" dirty="0">
                <a:latin typeface="Poppins"/>
                <a:cs typeface="Poppins"/>
              </a:rPr>
              <a:t>:</a:t>
            </a:r>
            <a:endParaRPr lang="en-US" dirty="0">
              <a:latin typeface="Poppins"/>
              <a:cs typeface="Poppi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Poppins"/>
                <a:cs typeface="Poppins"/>
              </a:rPr>
              <a:t>Intelligent code tab completion for accelerated development.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Poppins"/>
                <a:cs typeface="Poppins"/>
              </a:rPr>
              <a:t>Reduces manual effort and enhances coding efficiency.</a:t>
            </a:r>
            <a:endParaRPr lang="en-US" dirty="0">
              <a:latin typeface="Poppins"/>
              <a:cs typeface="Poppi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889CE7"/>
                </a:solidFill>
                <a:latin typeface="Poppins"/>
                <a:cs typeface="Poppins"/>
              </a:rPr>
              <a:t>Cove.AgentBuilder</a:t>
            </a:r>
            <a:r>
              <a:rPr lang="en-US" b="1" dirty="0">
                <a:latin typeface="Poppins"/>
                <a:cs typeface="Poppins"/>
              </a:rPr>
              <a:t>:</a:t>
            </a:r>
            <a:endParaRPr lang="en-US" dirty="0">
              <a:latin typeface="Poppins"/>
              <a:cs typeface="Poppin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Poppins"/>
                <a:cs typeface="Poppins"/>
              </a:rPr>
              <a:t>Rapid creation of intelligent, customizable AI agents.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Poppins"/>
                <a:cs typeface="Poppins"/>
              </a:rPr>
              <a:t>Technology-agnostic for seamless integration across systems.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Poppins"/>
                <a:cs typeface="Poppins"/>
              </a:rPr>
              <a:t>Unlocks new possibilities for automation and task management.</a:t>
            </a:r>
          </a:p>
          <a:p>
            <a:endParaRPr lang="en-US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009379F-8DE1-BD75-51B6-D9A22885F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6353" y="1097989"/>
            <a:ext cx="1558330" cy="158997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E632D66-4AAC-7065-2859-3A3449182D0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432" t="986" r="2436" b="-1"/>
          <a:stretch/>
        </p:blipFill>
        <p:spPr>
          <a:xfrm>
            <a:off x="9066212" y="4487122"/>
            <a:ext cx="1519024" cy="158997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470D5C3-B88C-2E73-4571-1ABA6096FF6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2995" t="20818" r="33304" b="45958"/>
          <a:stretch/>
        </p:blipFill>
        <p:spPr>
          <a:xfrm>
            <a:off x="10154211" y="2819400"/>
            <a:ext cx="1558330" cy="1536282"/>
          </a:xfrm>
          <a:prstGeom prst="rect">
            <a:avLst/>
          </a:prstGeom>
        </p:spPr>
      </p:pic>
      <p:pic>
        <p:nvPicPr>
          <p:cNvPr id="5" name="Picture 4" descr="Footbridge">
            <a:extLst>
              <a:ext uri="{FF2B5EF4-FFF2-40B4-BE49-F238E27FC236}">
                <a16:creationId xmlns:a16="http://schemas.microsoft.com/office/drawing/2014/main" id="{2CCEE820-F5CE-4EAD-BB03-501E787733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7775" y="6004359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681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158" y="240926"/>
            <a:ext cx="11369808" cy="1178702"/>
          </a:xfrm>
        </p:spPr>
        <p:txBody>
          <a:bodyPr/>
          <a:lstStyle/>
          <a:p>
            <a:pPr marL="274320" indent="-274320">
              <a:spcAft>
                <a:spcPts val="2000"/>
              </a:spcAft>
            </a:pPr>
            <a:r>
              <a:rPr lang="en-US">
                <a:solidFill>
                  <a:srgbClr val="FD6262"/>
                </a:solidFill>
                <a:latin typeface="Poppins"/>
                <a:cs typeface="Poppins"/>
              </a:rPr>
              <a:t>  COVE: Protected, AI-Enhanced Workforce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00361" y="1416314"/>
            <a:ext cx="10591800" cy="48280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-17780">
              <a:spcAft>
                <a:spcPts val="1800"/>
              </a:spcAft>
              <a:buNone/>
            </a:pPr>
            <a:r>
              <a:rPr lang="en-US" sz="2400">
                <a:latin typeface="Poppins"/>
                <a:cs typeface="Poppins"/>
              </a:rPr>
              <a:t>Benefits of using Cove AI-tool Suite</a:t>
            </a:r>
            <a:endParaRPr lang="en-US" b="0">
              <a:latin typeface="Poppins"/>
              <a:cs typeface="Poppi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889CE7"/>
                </a:solidFill>
                <a:effectLst/>
                <a:latin typeface="Poppins"/>
                <a:cs typeface="Poppins"/>
              </a:rPr>
              <a:t>Code Development Speed</a:t>
            </a:r>
            <a:r>
              <a:rPr lang="en-US" b="1" i="0">
                <a:effectLst/>
                <a:latin typeface="Poppins"/>
                <a:cs typeface="Poppins"/>
              </a:rPr>
              <a:t> </a:t>
            </a:r>
            <a:r>
              <a:rPr lang="en-US" b="0" i="0">
                <a:effectLst/>
                <a:latin typeface="Poppins"/>
                <a:cs typeface="Poppins"/>
              </a:rPr>
              <a:t>: Engineers write code </a:t>
            </a:r>
            <a:r>
              <a:rPr lang="en-US" i="0">
                <a:effectLst/>
                <a:latin typeface="Poppins"/>
                <a:cs typeface="Poppins"/>
              </a:rPr>
              <a:t>55% faster </a:t>
            </a:r>
            <a:r>
              <a:rPr lang="en-US" b="0" i="0">
                <a:effectLst/>
                <a:latin typeface="Poppins"/>
                <a:cs typeface="Poppins"/>
              </a:rPr>
              <a:t>with copilot tools.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889CE7"/>
                </a:solidFill>
                <a:effectLst/>
                <a:latin typeface="Poppins"/>
                <a:cs typeface="Poppins"/>
              </a:rPr>
              <a:t>Error Reduction </a:t>
            </a:r>
            <a:r>
              <a:rPr lang="en-US" b="0" i="0">
                <a:effectLst/>
                <a:latin typeface="Poppins"/>
                <a:cs typeface="Poppins"/>
              </a:rPr>
              <a:t>: Real-time assistance cuts coding errors by </a:t>
            </a:r>
            <a:r>
              <a:rPr lang="en-US" i="0">
                <a:effectLst/>
                <a:latin typeface="Poppins"/>
                <a:cs typeface="Poppins"/>
              </a:rPr>
              <a:t>30-40%.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889CE7"/>
                </a:solidFill>
                <a:effectLst/>
                <a:latin typeface="Poppins"/>
                <a:cs typeface="Poppins"/>
              </a:rPr>
              <a:t>Task Automation </a:t>
            </a:r>
            <a:r>
              <a:rPr lang="en-US" b="0" i="0">
                <a:effectLst/>
                <a:latin typeface="Poppins"/>
                <a:cs typeface="Poppins"/>
              </a:rPr>
              <a:t>: Repetitive task </a:t>
            </a:r>
            <a:r>
              <a:rPr lang="en-US" i="0">
                <a:effectLst/>
                <a:latin typeface="Poppins"/>
                <a:cs typeface="Poppins"/>
              </a:rPr>
              <a:t>time reduced by 40-60% </a:t>
            </a:r>
            <a:r>
              <a:rPr lang="en-US" b="0" i="0">
                <a:effectLst/>
                <a:latin typeface="Poppins"/>
                <a:cs typeface="Poppins"/>
              </a:rPr>
              <a:t>via automation.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889CE7"/>
                </a:solidFill>
                <a:effectLst/>
                <a:latin typeface="Poppins"/>
                <a:cs typeface="Poppins"/>
              </a:rPr>
              <a:t>Knowledge Retrieval</a:t>
            </a:r>
            <a:r>
              <a:rPr lang="en-US" b="1" i="0">
                <a:effectLst/>
                <a:latin typeface="Poppins"/>
                <a:cs typeface="Poppins"/>
              </a:rPr>
              <a:t> </a:t>
            </a:r>
            <a:r>
              <a:rPr lang="en-US" b="0" i="0">
                <a:effectLst/>
                <a:latin typeface="Poppins"/>
                <a:cs typeface="Poppins"/>
              </a:rPr>
              <a:t>: Research </a:t>
            </a:r>
            <a:r>
              <a:rPr lang="en-US" i="0">
                <a:effectLst/>
                <a:latin typeface="Poppins"/>
                <a:cs typeface="Poppins"/>
              </a:rPr>
              <a:t>time down 50% </a:t>
            </a:r>
            <a:r>
              <a:rPr lang="en-US" b="0" i="0">
                <a:effectLst/>
                <a:latin typeface="Poppins"/>
                <a:cs typeface="Poppins"/>
              </a:rPr>
              <a:t>with AI-powered chatbots.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889CE7"/>
                </a:solidFill>
                <a:effectLst/>
                <a:latin typeface="Poppins"/>
                <a:cs typeface="Poppins"/>
              </a:rPr>
              <a:t>Collaboration Efficiency </a:t>
            </a:r>
            <a:r>
              <a:rPr lang="en-US" b="0" i="0">
                <a:effectLst/>
                <a:latin typeface="Poppins"/>
                <a:cs typeface="Poppins"/>
              </a:rPr>
              <a:t>: Communication </a:t>
            </a:r>
            <a:r>
              <a:rPr lang="en-US" i="0">
                <a:effectLst/>
                <a:latin typeface="Poppins"/>
                <a:cs typeface="Poppins"/>
              </a:rPr>
              <a:t>improved by 20-30% </a:t>
            </a:r>
            <a:r>
              <a:rPr lang="en-US" b="0" i="0">
                <a:effectLst/>
                <a:latin typeface="Poppins"/>
                <a:cs typeface="Poppins"/>
              </a:rPr>
              <a:t>using AI tools.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889CE7"/>
                </a:solidFill>
                <a:effectLst/>
                <a:latin typeface="Poppins"/>
                <a:cs typeface="Poppins"/>
              </a:rPr>
              <a:t>Onboarding Time</a:t>
            </a:r>
            <a:r>
              <a:rPr lang="en-US" b="1" i="0">
                <a:effectLst/>
                <a:latin typeface="Poppins"/>
                <a:cs typeface="Poppins"/>
              </a:rPr>
              <a:t> </a:t>
            </a:r>
            <a:r>
              <a:rPr lang="en-US" b="0" i="0">
                <a:effectLst/>
                <a:latin typeface="Poppins"/>
                <a:cs typeface="Poppins"/>
              </a:rPr>
              <a:t>: New hire </a:t>
            </a:r>
            <a:r>
              <a:rPr lang="en-US" i="0">
                <a:effectLst/>
                <a:latin typeface="Poppins"/>
                <a:cs typeface="Poppins"/>
              </a:rPr>
              <a:t>onboarding 40% faster </a:t>
            </a:r>
            <a:r>
              <a:rPr lang="en-US" b="0" i="0">
                <a:effectLst/>
                <a:latin typeface="Poppins"/>
                <a:cs typeface="Poppins"/>
              </a:rPr>
              <a:t>with AI guidance.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889CE7"/>
                </a:solidFill>
                <a:effectLst/>
                <a:latin typeface="Poppins"/>
                <a:cs typeface="Poppins"/>
              </a:rPr>
              <a:t>Cost Savings</a:t>
            </a:r>
            <a:r>
              <a:rPr lang="en-US" b="1" i="0">
                <a:effectLst/>
                <a:latin typeface="Poppins"/>
                <a:cs typeface="Poppins"/>
              </a:rPr>
              <a:t> </a:t>
            </a:r>
            <a:r>
              <a:rPr lang="en-US" b="0" i="0">
                <a:effectLst/>
                <a:latin typeface="Poppins"/>
                <a:cs typeface="Poppins"/>
              </a:rPr>
              <a:t>: Operational </a:t>
            </a:r>
            <a:r>
              <a:rPr lang="en-US" i="0">
                <a:effectLst/>
                <a:latin typeface="Poppins"/>
                <a:cs typeface="Poppins"/>
              </a:rPr>
              <a:t>costs 15-20% lower </a:t>
            </a:r>
            <a:r>
              <a:rPr lang="en-US" b="0" i="0">
                <a:effectLst/>
                <a:latin typeface="Poppins"/>
                <a:cs typeface="Poppins"/>
              </a:rPr>
              <a:t>due to efficiency gains.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>
                <a:solidFill>
                  <a:srgbClr val="889CE7"/>
                </a:solidFill>
                <a:effectLst/>
                <a:latin typeface="Poppins"/>
                <a:cs typeface="Poppins"/>
              </a:rPr>
              <a:t>Decision-Making Speed </a:t>
            </a:r>
            <a:r>
              <a:rPr lang="en-US" b="0" i="0">
                <a:effectLst/>
                <a:latin typeface="Poppins"/>
                <a:cs typeface="Poppins"/>
              </a:rPr>
              <a:t>: Data insights cut decision-making time by </a:t>
            </a:r>
            <a:r>
              <a:rPr lang="en-US" i="0">
                <a:effectLst/>
                <a:latin typeface="Poppins"/>
                <a:cs typeface="Poppins"/>
              </a:rPr>
              <a:t>25-35%.</a:t>
            </a:r>
          </a:p>
        </p:txBody>
      </p:sp>
      <p:pic>
        <p:nvPicPr>
          <p:cNvPr id="5" name="Picture 4" descr="Footbridge">
            <a:extLst>
              <a:ext uri="{FF2B5EF4-FFF2-40B4-BE49-F238E27FC236}">
                <a16:creationId xmlns:a16="http://schemas.microsoft.com/office/drawing/2014/main" id="{FD772C19-32E6-97C3-8186-E284D4269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7775" y="6004359"/>
            <a:ext cx="2743199" cy="85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20507"/>
      </p:ext>
    </p:extLst>
  </p:cSld>
  <p:clrMapOvr>
    <a:masterClrMapping/>
  </p:clrMapOvr>
</p:sld>
</file>

<file path=ppt/theme/theme1.xml><?xml version="1.0" encoding="utf-8"?>
<a:theme xmlns:a="http://schemas.openxmlformats.org/drawingml/2006/main" name="PortalVTI">
  <a:themeElements>
    <a:clrScheme name="PortalVTI">
      <a:dk1>
        <a:sysClr val="windowText" lastClr="000000"/>
      </a:dk1>
      <a:lt1>
        <a:sysClr val="window" lastClr="FFFFFF"/>
      </a:lt1>
      <a:dk2>
        <a:srgbClr val="051618"/>
      </a:dk2>
      <a:lt2>
        <a:srgbClr val="E8E8DF"/>
      </a:lt2>
      <a:accent1>
        <a:srgbClr val="2D714C"/>
      </a:accent1>
      <a:accent2>
        <a:srgbClr val="1F7985"/>
      </a:accent2>
      <a:accent3>
        <a:srgbClr val="0D6756"/>
      </a:accent3>
      <a:accent4>
        <a:srgbClr val="40945E"/>
      </a:accent4>
      <a:accent5>
        <a:srgbClr val="389896"/>
      </a:accent5>
      <a:accent6>
        <a:srgbClr val="64924A"/>
      </a:accent6>
      <a:hlink>
        <a:srgbClr val="1F855C"/>
      </a:hlink>
      <a:folHlink>
        <a:srgbClr val="227390"/>
      </a:folHlink>
    </a:clrScheme>
    <a:fontScheme name="PortalVTI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Portal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E3A4BB4D-5227-4A6D-99D3-DBAB0FE4C68F}" vid="{BE515EFD-5A7A-4BFE-BE06-A21DB8499CD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C984DE5E9406468B40733CD148D11A" ma:contentTypeVersion="17" ma:contentTypeDescription="Create a new document." ma:contentTypeScope="" ma:versionID="d8803f93edc98079dbadfcaf6c2651ab">
  <xsd:schema xmlns:xsd="http://www.w3.org/2001/XMLSchema" xmlns:xs="http://www.w3.org/2001/XMLSchema" xmlns:p="http://schemas.microsoft.com/office/2006/metadata/properties" xmlns:ns3="14a2a422-8134-43b1-8cd7-986f814c91ff" xmlns:ns4="b2f6456a-4eab-4f87-9ff1-b8410c33734d" targetNamespace="http://schemas.microsoft.com/office/2006/metadata/properties" ma:root="true" ma:fieldsID="9f3aefe3f259daa406e658db974aec4b" ns3:_="" ns4:_="">
    <xsd:import namespace="14a2a422-8134-43b1-8cd7-986f814c91ff"/>
    <xsd:import namespace="b2f6456a-4eab-4f87-9ff1-b8410c3373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a2a422-8134-43b1-8cd7-986f814c91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f6456a-4eab-4f87-9ff1-b8410c33734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4a2a422-8134-43b1-8cd7-986f814c91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8DE9F1-5FB6-49E0-B0C5-6379DE42DA7E}">
  <ds:schemaRefs>
    <ds:schemaRef ds:uri="14a2a422-8134-43b1-8cd7-986f814c91ff"/>
    <ds:schemaRef ds:uri="b2f6456a-4eab-4f87-9ff1-b8410c33734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F9A7BB1-538A-4F55-A070-4EE4A20BA751}">
  <ds:schemaRefs>
    <ds:schemaRef ds:uri="14a2a422-8134-43b1-8cd7-986f814c91ff"/>
    <ds:schemaRef ds:uri="b2f6456a-4eab-4f87-9ff1-b8410c33734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EA4CE9E-127E-439E-B48D-27F36483F4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{B1C7D9A4-8E4E-3848-AFBA-06C97DB29EEC}tf10001077</Template>
  <Application>Microsoft Office PowerPoint</Application>
  <PresentationFormat>Custom</PresentationFormat>
  <Slides>13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PortalVTI</vt:lpstr>
      <vt:lpstr>PowerPoint Presentation</vt:lpstr>
      <vt:lpstr>Agenda</vt:lpstr>
      <vt:lpstr>Who We Are</vt:lpstr>
      <vt:lpstr>Agenda</vt:lpstr>
      <vt:lpstr>DevSecOps Expertise and Cutting-Edge Technologies</vt:lpstr>
      <vt:lpstr>DevSecOps Expertise and Cutting-Edge Technologies</vt:lpstr>
      <vt:lpstr>Agenda</vt:lpstr>
      <vt:lpstr>COVE: Protected, AI-Enhanced Workforce</vt:lpstr>
      <vt:lpstr>  COVE: Protected, AI-Enhanced Workforce</vt:lpstr>
      <vt:lpstr>Agenda</vt:lpstr>
      <vt:lpstr>Agenda</vt:lpstr>
      <vt:lpstr>Agenda</vt:lpstr>
      <vt:lpstr>Contact Information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Simons, Emily - 0400 - MITLL</dc:creator>
  <cp:keywords/>
  <dc:description/>
  <cp:revision>22</cp:revision>
  <cp:lastPrinted>2001-06-18T18:57:59Z</cp:lastPrinted>
  <dcterms:created xsi:type="dcterms:W3CDTF">2022-12-01T16:19:32Z</dcterms:created>
  <dcterms:modified xsi:type="dcterms:W3CDTF">2025-01-23T12:17:49Z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0x01010007C984DE5E9406468B40733CD148D11A</vt:lpwstr>
  </property>
</Properties>
</file>