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72" r:id="rId5"/>
    <p:sldMasterId id="2147483691" r:id="rId6"/>
  </p:sldMasterIdLst>
  <p:notesMasterIdLst>
    <p:notesMasterId r:id="rId22"/>
  </p:notesMasterIdLst>
  <p:handoutMasterIdLst>
    <p:handoutMasterId r:id="rId23"/>
  </p:handoutMasterIdLst>
  <p:sldIdLst>
    <p:sldId id="2470" r:id="rId7"/>
    <p:sldId id="2457" r:id="rId8"/>
    <p:sldId id="2472" r:id="rId9"/>
    <p:sldId id="2468" r:id="rId10"/>
    <p:sldId id="2469" r:id="rId11"/>
    <p:sldId id="2471" r:id="rId12"/>
    <p:sldId id="2455" r:id="rId13"/>
    <p:sldId id="2459" r:id="rId14"/>
    <p:sldId id="2473" r:id="rId15"/>
    <p:sldId id="2474" r:id="rId16"/>
    <p:sldId id="2475" r:id="rId17"/>
    <p:sldId id="2476" r:id="rId18"/>
    <p:sldId id="2477" r:id="rId19"/>
    <p:sldId id="2464" r:id="rId20"/>
    <p:sldId id="2450" r:id="rId21"/>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23D"/>
    <a:srgbClr val="0D5683"/>
    <a:srgbClr val="8B8DA2"/>
    <a:srgbClr val="313A67"/>
    <a:srgbClr val="F2F2F2"/>
    <a:srgbClr val="D3E5EF"/>
    <a:srgbClr val="CCC0EB"/>
    <a:srgbClr val="00689C"/>
    <a:srgbClr val="E1A602"/>
    <a:srgbClr val="29B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5706" autoAdjust="0"/>
  </p:normalViewPr>
  <p:slideViewPr>
    <p:cSldViewPr snapToGrid="0" showGuides="1">
      <p:cViewPr varScale="1">
        <p:scale>
          <a:sx n="91" d="100"/>
          <a:sy n="91" d="100"/>
        </p:scale>
        <p:origin x="408" y="72"/>
      </p:cViewPr>
      <p:guideLst>
        <p:guide orient="horz" pos="2136"/>
        <p:guide pos="3840"/>
      </p:guideLst>
    </p:cSldViewPr>
  </p:slideViewPr>
  <p:outlineViewPr>
    <p:cViewPr>
      <p:scale>
        <a:sx n="33" d="100"/>
        <a:sy n="33" d="100"/>
      </p:scale>
      <p:origin x="0" y="-2702"/>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A9494-3DB5-4B1B-ABDF-DA79D6CF6BC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E070196-4F9C-4C3F-A49E-96878EE0C87D}">
      <dgm:prSet phldrT="[Text]"/>
      <dgm:spPr>
        <a:solidFill>
          <a:srgbClr val="0D5683"/>
        </a:solidFill>
        <a:scene3d>
          <a:camera prst="orthographicFront"/>
          <a:lightRig rig="threePt" dir="t"/>
        </a:scene3d>
        <a:sp3d>
          <a:bevelT/>
        </a:sp3d>
      </dgm:spPr>
      <dgm:t>
        <a:bodyPr/>
        <a:lstStyle/>
        <a:p>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Cryptographic Product Search</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BCF97F64-7AE6-47D4-B814-B81BCCAB1ED0}" type="parTrans" cxnId="{1DD7A67B-A8A0-489A-B15E-4D9158C86C53}">
      <dgm:prSet/>
      <dgm:spPr/>
      <dgm:t>
        <a:bodyPr/>
        <a:lstStyle/>
        <a:p>
          <a:endParaRPr lang="en-US"/>
        </a:p>
      </dgm:t>
    </dgm:pt>
    <dgm:pt modelId="{037DB78B-0A8E-4A78-B025-E291B72D0617}" type="sibTrans" cxnId="{1DD7A67B-A8A0-489A-B15E-4D9158C86C53}">
      <dgm:prSet/>
      <dgm:spPr/>
      <dgm:t>
        <a:bodyPr/>
        <a:lstStyle/>
        <a:p>
          <a:endParaRPr lang="en-US"/>
        </a:p>
      </dgm:t>
    </dgm:pt>
    <dgm:pt modelId="{0D0F40AA-545C-4664-9DA1-BFB1460E9AE8}">
      <dgm:prSet phldrT="[Text]" custT="1"/>
      <dgm:spPr>
        <a:solidFill>
          <a:srgbClr val="0D5683"/>
        </a:solidFill>
        <a:scene3d>
          <a:camera prst="orthographicFront"/>
          <a:lightRig rig="threePt" dir="t"/>
        </a:scene3d>
        <a:sp3d>
          <a:bevelT/>
        </a:sp3d>
      </dgm:spPr>
      <dgm:t>
        <a:bodyPr/>
        <a:lstStyle/>
        <a:p>
          <a:pPr>
            <a:buNone/>
          </a:pPr>
          <a:r>
            <a:rPr lang="en-US"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Powerful AI/ML powered search of cryptographic products and all of their related attributes in an easy to use platform</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81F7FC50-998F-4F1E-9889-4E16F602BD4C}" type="parTrans" cxnId="{35E981CA-9FE1-4D20-8D58-6FBE8228134D}">
      <dgm:prSet/>
      <dgm:spPr/>
      <dgm:t>
        <a:bodyPr/>
        <a:lstStyle/>
        <a:p>
          <a:endParaRPr lang="en-US"/>
        </a:p>
      </dgm:t>
    </dgm:pt>
    <dgm:pt modelId="{7A2C8C88-7475-4536-AA33-4E26D44C55EC}" type="sibTrans" cxnId="{35E981CA-9FE1-4D20-8D58-6FBE8228134D}">
      <dgm:prSet/>
      <dgm:spPr/>
      <dgm:t>
        <a:bodyPr/>
        <a:lstStyle/>
        <a:p>
          <a:endParaRPr lang="en-US"/>
        </a:p>
      </dgm:t>
    </dgm:pt>
    <dgm:pt modelId="{4854F385-64A8-453A-B912-83BB86CAFF32}">
      <dgm:prSet phldrT="[Text]"/>
      <dgm:spPr>
        <a:solidFill>
          <a:srgbClr val="8B8DA2"/>
        </a:solidFill>
        <a:scene3d>
          <a:camera prst="orthographicFront"/>
          <a:lightRig rig="threePt" dir="t"/>
        </a:scene3d>
        <a:sp3d>
          <a:bevelT/>
        </a:sp3d>
      </dgm:spPr>
      <dgm:t>
        <a:bodyPr/>
        <a:lstStyle/>
        <a:p>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Discussions</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52D00DD0-87F2-4570-AD97-B7622787E3FB}" type="parTrans" cxnId="{B6519F82-BB30-4BC9-8B30-D59D39503A8F}">
      <dgm:prSet/>
      <dgm:spPr/>
      <dgm:t>
        <a:bodyPr/>
        <a:lstStyle/>
        <a:p>
          <a:endParaRPr lang="en-US"/>
        </a:p>
      </dgm:t>
    </dgm:pt>
    <dgm:pt modelId="{B238BB50-026D-4446-89E3-77528B8CD3B3}" type="sibTrans" cxnId="{B6519F82-BB30-4BC9-8B30-D59D39503A8F}">
      <dgm:prSet/>
      <dgm:spPr/>
      <dgm:t>
        <a:bodyPr/>
        <a:lstStyle/>
        <a:p>
          <a:endParaRPr lang="en-US"/>
        </a:p>
      </dgm:t>
    </dgm:pt>
    <dgm:pt modelId="{7B81B225-6A5F-4FD1-91F3-98297F047C62}">
      <dgm:prSet phldrT="[Text]" custT="1"/>
      <dgm:spPr>
        <a:solidFill>
          <a:srgbClr val="8B8DA2"/>
        </a:solidFill>
        <a:scene3d>
          <a:camera prst="orthographicFront"/>
          <a:lightRig rig="threePt" dir="t"/>
        </a:scene3d>
        <a:sp3d>
          <a:bevelT/>
        </a:sp3d>
      </dgm:spPr>
      <dgm:t>
        <a:bodyPr/>
        <a:lstStyle/>
        <a:p>
          <a:pPr>
            <a:buNone/>
          </a:pPr>
          <a:r>
            <a:rPr lang="en-US"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Ability for system end users to collaborate and knowledge share securely within the tool using our discussion board functionality</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D76CB0E0-449B-4967-B83D-1A1C5CAA996C}" type="parTrans" cxnId="{4B61FF51-3DA2-414F-AEE5-95CFBF6BA043}">
      <dgm:prSet/>
      <dgm:spPr/>
      <dgm:t>
        <a:bodyPr/>
        <a:lstStyle/>
        <a:p>
          <a:endParaRPr lang="en-US"/>
        </a:p>
      </dgm:t>
    </dgm:pt>
    <dgm:pt modelId="{A485DCAD-7A7E-4EB7-A30A-B98A954BBE61}" type="sibTrans" cxnId="{4B61FF51-3DA2-414F-AEE5-95CFBF6BA043}">
      <dgm:prSet/>
      <dgm:spPr/>
      <dgm:t>
        <a:bodyPr/>
        <a:lstStyle/>
        <a:p>
          <a:endParaRPr lang="en-US"/>
        </a:p>
      </dgm:t>
    </dgm:pt>
    <dgm:pt modelId="{6D12C584-8E0F-4C60-BE80-2FC3767BAF8F}">
      <dgm:prSet custT="1"/>
      <dgm:spPr>
        <a:solidFill>
          <a:srgbClr val="8B8DA2"/>
        </a:solidFill>
        <a:scene3d>
          <a:camera prst="orthographicFront"/>
          <a:lightRig rig="threePt" dir="t"/>
        </a:scene3d>
        <a:sp3d>
          <a:bevelT/>
        </a:sp3d>
      </dgm:spPr>
      <dgm:t>
        <a:bodyPr/>
        <a:lstStyle/>
        <a:p>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Data Analytics</a:t>
          </a:r>
        </a:p>
        <a:p>
          <a:endPar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Automated and ad-hoc reporting capabilities that provide mission managers with the most up to date data at their fingertips in tailored dashboards</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A7B04722-85B7-4E8C-8E3D-E5494D0ADB04}" type="parTrans" cxnId="{FEB45286-81FB-475E-92ED-3FB6E9CB8210}">
      <dgm:prSet/>
      <dgm:spPr/>
      <dgm:t>
        <a:bodyPr/>
        <a:lstStyle/>
        <a:p>
          <a:endParaRPr lang="en-US"/>
        </a:p>
      </dgm:t>
    </dgm:pt>
    <dgm:pt modelId="{4063AB47-93BB-4BC0-92D7-78313A73FFB2}" type="sibTrans" cxnId="{FEB45286-81FB-475E-92ED-3FB6E9CB8210}">
      <dgm:prSet/>
      <dgm:spPr/>
      <dgm:t>
        <a:bodyPr/>
        <a:lstStyle/>
        <a:p>
          <a:endParaRPr lang="en-US"/>
        </a:p>
      </dgm:t>
    </dgm:pt>
    <dgm:pt modelId="{D16B9384-3AE0-4751-8E8E-F5446C0097CF}">
      <dgm:prSet custT="1"/>
      <dgm:spPr>
        <a:solidFill>
          <a:srgbClr val="0D5683"/>
        </a:solidFill>
        <a:scene3d>
          <a:camera prst="orthographicFront"/>
          <a:lightRig rig="threePt" dir="t"/>
        </a:scene3d>
        <a:sp3d>
          <a:bevelT/>
        </a:sp3d>
      </dgm:spPr>
      <dgm:t>
        <a:bodyPr/>
        <a:lstStyle/>
        <a:p>
          <a:pPr algn="ct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Knowledge Management</a:t>
          </a:r>
        </a:p>
        <a:p>
          <a:pPr algn="ctr"/>
          <a:r>
            <a:rPr lang="en-US" sz="1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Ability to search through crypto product inventory, vendors, articles, policies and relevant data from the web via one single module within CPIKMS providing a summarized view of information related to a user’s query</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D299D27B-64D0-4F89-9090-71B749998F41}" type="parTrans" cxnId="{A796F068-8C1B-46C9-9020-EA4CE875CDAB}">
      <dgm:prSet/>
      <dgm:spPr/>
      <dgm:t>
        <a:bodyPr/>
        <a:lstStyle/>
        <a:p>
          <a:endParaRPr lang="en-US"/>
        </a:p>
      </dgm:t>
    </dgm:pt>
    <dgm:pt modelId="{D16F71D8-43FF-4D99-97D1-A17BE38B1D67}" type="sibTrans" cxnId="{A796F068-8C1B-46C9-9020-EA4CE875CDAB}">
      <dgm:prSet/>
      <dgm:spPr/>
      <dgm:t>
        <a:bodyPr/>
        <a:lstStyle/>
        <a:p>
          <a:endParaRPr lang="en-US"/>
        </a:p>
      </dgm:t>
    </dgm:pt>
    <dgm:pt modelId="{81871146-BE55-4200-AF9F-92157D511865}">
      <dgm:prSet custT="1"/>
      <dgm:spPr>
        <a:solidFill>
          <a:srgbClr val="8B8DA2"/>
        </a:solidFill>
        <a:scene3d>
          <a:camera prst="orthographicFront"/>
          <a:lightRig rig="threePt" dir="t"/>
        </a:scene3d>
        <a:sp3d>
          <a:bevelT/>
        </a:sp3d>
      </dgm:spPr>
      <dgm:t>
        <a:bodyPr/>
        <a:lstStyle/>
        <a:p>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Certification Tracking</a:t>
          </a:r>
        </a:p>
        <a:p>
          <a:r>
            <a:rPr lang="en-US"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Provides Program and Mission Managers the ability to quickly see the status of their certifications through our workflow module </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58D0D57F-A3A4-4068-9B07-A7AAFEB44B15}" type="parTrans" cxnId="{3874C354-D72E-4D24-8F42-748044BF05EE}">
      <dgm:prSet/>
      <dgm:spPr/>
      <dgm:t>
        <a:bodyPr/>
        <a:lstStyle/>
        <a:p>
          <a:endParaRPr lang="en-US"/>
        </a:p>
      </dgm:t>
    </dgm:pt>
    <dgm:pt modelId="{06A0E918-3896-4CB6-903A-423234CB950D}" type="sibTrans" cxnId="{3874C354-D72E-4D24-8F42-748044BF05EE}">
      <dgm:prSet/>
      <dgm:spPr/>
      <dgm:t>
        <a:bodyPr/>
        <a:lstStyle/>
        <a:p>
          <a:endParaRPr lang="en-US"/>
        </a:p>
      </dgm:t>
    </dgm:pt>
    <dgm:pt modelId="{45B6D8C9-8B5B-47DC-9FB4-16234851D90F}">
      <dgm:prSet custT="1"/>
      <dgm:spPr>
        <a:solidFill>
          <a:srgbClr val="0D5683"/>
        </a:solidFill>
        <a:scene3d>
          <a:camera prst="orthographicFront"/>
          <a:lightRig rig="threePt" dir="t"/>
        </a:scene3d>
        <a:sp3d>
          <a:bevelT/>
        </a:sp3d>
      </dgm:spPr>
      <dgm:t>
        <a:bodyPr/>
        <a:lstStyle/>
        <a:p>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Cryptographic Product Management</a:t>
          </a:r>
        </a:p>
        <a:p>
          <a:r>
            <a:rPr lang="en-US"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Automated tools which allow crypto product managers the ability to  manage and maintain their inventory of crypto products </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535C7D86-34F7-4E5C-8E84-4EEA5B3371CC}" type="parTrans" cxnId="{301D875C-C4AD-4BD8-84CE-7914C98BBEEE}">
      <dgm:prSet/>
      <dgm:spPr/>
      <dgm:t>
        <a:bodyPr/>
        <a:lstStyle/>
        <a:p>
          <a:endParaRPr lang="en-US"/>
        </a:p>
      </dgm:t>
    </dgm:pt>
    <dgm:pt modelId="{AE9D8751-97A9-4AEC-BBB2-9AD3DF747A7A}" type="sibTrans" cxnId="{301D875C-C4AD-4BD8-84CE-7914C98BBEEE}">
      <dgm:prSet/>
      <dgm:spPr/>
      <dgm:t>
        <a:bodyPr/>
        <a:lstStyle/>
        <a:p>
          <a:endParaRPr lang="en-US"/>
        </a:p>
      </dgm:t>
    </dgm:pt>
    <dgm:pt modelId="{8D6CD444-A4AC-4984-8B76-8719F3505481}">
      <dgm:prSet/>
      <dgm:spPr>
        <a:solidFill>
          <a:srgbClr val="8B8DA2"/>
        </a:solidFill>
        <a:scene3d>
          <a:camera prst="orthographicFront"/>
          <a:lightRig rig="threePt" dir="t"/>
        </a:scene3d>
        <a:sp3d>
          <a:bevelT/>
        </a:sp3d>
      </dgm:spPr>
      <dgm:t>
        <a:bodyPr/>
        <a:lstStyle/>
        <a:p>
          <a:r>
            <a:rPr lang="en-US"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Algorithm Management</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The Ability to create, update and maintain all crypto algorithms and their related attributes and association with </a:t>
          </a:r>
          <a:r>
            <a:rPr lang="en-US"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crypto products</a:t>
          </a:r>
        </a:p>
      </dgm:t>
    </dgm:pt>
    <dgm:pt modelId="{4B5C4D5A-67AF-41BC-9DE3-BD2502E73B38}" type="parTrans" cxnId="{6CB2B0F2-A3DD-420D-8D05-71624ADB0400}">
      <dgm:prSet/>
      <dgm:spPr/>
      <dgm:t>
        <a:bodyPr/>
        <a:lstStyle/>
        <a:p>
          <a:endParaRPr lang="en-US"/>
        </a:p>
      </dgm:t>
    </dgm:pt>
    <dgm:pt modelId="{C9DC375F-480F-429F-9007-41B964F9E93D}" type="sibTrans" cxnId="{6CB2B0F2-A3DD-420D-8D05-71624ADB0400}">
      <dgm:prSet/>
      <dgm:spPr/>
      <dgm:t>
        <a:bodyPr/>
        <a:lstStyle/>
        <a:p>
          <a:endParaRPr lang="en-US"/>
        </a:p>
      </dgm:t>
    </dgm:pt>
    <dgm:pt modelId="{351AFC95-4735-4608-B728-EAFFA19E218B}">
      <dgm:prSet custT="1"/>
      <dgm:spPr>
        <a:solidFill>
          <a:srgbClr val="0D5683"/>
        </a:solidFill>
        <a:scene3d>
          <a:camera prst="orthographicFront"/>
          <a:lightRig rig="threePt" dir="t"/>
        </a:scene3d>
        <a:sp3d>
          <a:bevelT/>
        </a:sp3d>
      </dgm:spPr>
      <dgm:t>
        <a:bodyPr/>
        <a:lstStyle/>
        <a:p>
          <a:r>
            <a:rPr lang="en-US" sz="1200" b="1" dirty="0">
              <a:solidFill>
                <a:schemeClr val="bg1"/>
              </a:solidFill>
              <a:effectLst/>
              <a:latin typeface="Arial" panose="020B0604020202020204" pitchFamily="34" charset="0"/>
              <a:ea typeface="Times New Roman" panose="02020603050405020304" pitchFamily="18" charset="0"/>
            </a:rPr>
            <a:t>Notifications</a:t>
          </a:r>
        </a:p>
        <a:p>
          <a:r>
            <a:rPr lang="en-US" sz="1100" dirty="0">
              <a:solidFill>
                <a:schemeClr val="bg1"/>
              </a:solidFill>
              <a:effectLst/>
              <a:latin typeface="Arial" panose="020B0604020202020204" pitchFamily="34" charset="0"/>
              <a:ea typeface="Times New Roman" panose="02020603050405020304" pitchFamily="18" charset="0"/>
            </a:rPr>
            <a:t>Provides system administrators and Agency Leadership with the ability to provide system end users with useful information upon log-in related to crypto products or any policy changes</a:t>
          </a:r>
          <a:r>
            <a:rPr lang="en-US" sz="1100" b="1" dirty="0">
              <a:solidFill>
                <a:schemeClr val="bg1"/>
              </a:solidFill>
              <a:effectLst/>
              <a:latin typeface="Arial" panose="020B0604020202020204" pitchFamily="34" charset="0"/>
              <a:ea typeface="Times New Roman" panose="02020603050405020304" pitchFamily="18" charset="0"/>
            </a:rPr>
            <a:t> </a:t>
          </a:r>
          <a:r>
            <a:rPr lang="en-US" sz="1100" dirty="0">
              <a:solidFill>
                <a:schemeClr val="bg1"/>
              </a:solidFill>
              <a:effectLst/>
              <a:latin typeface="Arial" panose="020B0604020202020204" pitchFamily="34" charset="0"/>
              <a:ea typeface="Times New Roman" panose="02020603050405020304" pitchFamily="18" charset="0"/>
            </a:rPr>
            <a:t>which affect the current crypto product inventory</a:t>
          </a:r>
        </a:p>
        <a:p>
          <a:endParaRPr lang="en-US" sz="1100" dirty="0">
            <a:solidFill>
              <a:srgbClr val="212120"/>
            </a:solidFill>
            <a:effectLst/>
            <a:latin typeface="Arial" panose="020B0604020202020204" pitchFamily="34" charset="0"/>
            <a:ea typeface="Times New Roman" panose="02020603050405020304" pitchFamily="18" charset="0"/>
          </a:endParaRPr>
        </a:p>
      </dgm:t>
    </dgm:pt>
    <dgm:pt modelId="{D66EBAA8-E410-4AEF-9139-19EA230B8917}" type="parTrans" cxnId="{DAD186CC-DD21-43E2-8949-15E5ADCCF8FD}">
      <dgm:prSet/>
      <dgm:spPr/>
      <dgm:t>
        <a:bodyPr/>
        <a:lstStyle/>
        <a:p>
          <a:endParaRPr lang="en-US"/>
        </a:p>
      </dgm:t>
    </dgm:pt>
    <dgm:pt modelId="{7532332F-30F8-40B0-BA35-35CA478E4247}" type="sibTrans" cxnId="{DAD186CC-DD21-43E2-8949-15E5ADCCF8FD}">
      <dgm:prSet/>
      <dgm:spPr/>
      <dgm:t>
        <a:bodyPr/>
        <a:lstStyle/>
        <a:p>
          <a:endParaRPr lang="en-US"/>
        </a:p>
      </dgm:t>
    </dgm:pt>
    <dgm:pt modelId="{9109FC8C-E7F0-4DFB-B2B7-E53EB2849494}" type="pres">
      <dgm:prSet presAssocID="{F7FA9494-3DB5-4B1B-ABDF-DA79D6CF6BCE}" presName="Name0" presStyleCnt="0">
        <dgm:presLayoutVars>
          <dgm:dir/>
          <dgm:resizeHandles val="exact"/>
        </dgm:presLayoutVars>
      </dgm:prSet>
      <dgm:spPr/>
    </dgm:pt>
    <dgm:pt modelId="{225C4AD6-1BDE-465E-AE0B-522A4ABD3246}" type="pres">
      <dgm:prSet presAssocID="{AE070196-4F9C-4C3F-A49E-96878EE0C87D}" presName="node" presStyleLbl="node1" presStyleIdx="0" presStyleCnt="8">
        <dgm:presLayoutVars>
          <dgm:bulletEnabled val="1"/>
        </dgm:presLayoutVars>
      </dgm:prSet>
      <dgm:spPr/>
    </dgm:pt>
    <dgm:pt modelId="{0667936D-F68F-4390-BA41-FFDFFC2F64AF}" type="pres">
      <dgm:prSet presAssocID="{037DB78B-0A8E-4A78-B025-E291B72D0617}" presName="sibTrans" presStyleCnt="0"/>
      <dgm:spPr/>
    </dgm:pt>
    <dgm:pt modelId="{444638A8-665A-4827-B7BE-613F3E88CC19}" type="pres">
      <dgm:prSet presAssocID="{6D12C584-8E0F-4C60-BE80-2FC3767BAF8F}" presName="node" presStyleLbl="node1" presStyleIdx="1" presStyleCnt="8">
        <dgm:presLayoutVars>
          <dgm:bulletEnabled val="1"/>
        </dgm:presLayoutVars>
      </dgm:prSet>
      <dgm:spPr/>
    </dgm:pt>
    <dgm:pt modelId="{9C51AF80-D3A0-4126-A470-E13C97A84E77}" type="pres">
      <dgm:prSet presAssocID="{4063AB47-93BB-4BC0-92D7-78313A73FFB2}" presName="sibTrans" presStyleCnt="0"/>
      <dgm:spPr/>
    </dgm:pt>
    <dgm:pt modelId="{F268257A-BDFF-4841-9602-7C61BB8AF9A0}" type="pres">
      <dgm:prSet presAssocID="{45B6D8C9-8B5B-47DC-9FB4-16234851D90F}" presName="node" presStyleLbl="node1" presStyleIdx="2" presStyleCnt="8">
        <dgm:presLayoutVars>
          <dgm:bulletEnabled val="1"/>
        </dgm:presLayoutVars>
      </dgm:prSet>
      <dgm:spPr/>
    </dgm:pt>
    <dgm:pt modelId="{2084EAFE-8648-4873-883A-24A4246E30E5}" type="pres">
      <dgm:prSet presAssocID="{AE9D8751-97A9-4AEC-BBB2-9AD3DF747A7A}" presName="sibTrans" presStyleCnt="0"/>
      <dgm:spPr/>
    </dgm:pt>
    <dgm:pt modelId="{80243946-4A25-4B29-B9D0-37EB371DD5AF}" type="pres">
      <dgm:prSet presAssocID="{81871146-BE55-4200-AF9F-92157D511865}" presName="node" presStyleLbl="node1" presStyleIdx="3" presStyleCnt="8">
        <dgm:presLayoutVars>
          <dgm:bulletEnabled val="1"/>
        </dgm:presLayoutVars>
      </dgm:prSet>
      <dgm:spPr/>
    </dgm:pt>
    <dgm:pt modelId="{26D9595D-5100-4E82-AD5E-F1842132E60E}" type="pres">
      <dgm:prSet presAssocID="{06A0E918-3896-4CB6-903A-423234CB950D}" presName="sibTrans" presStyleCnt="0"/>
      <dgm:spPr/>
    </dgm:pt>
    <dgm:pt modelId="{427B139B-5BAB-49E7-88FD-C4D34616BA46}" type="pres">
      <dgm:prSet presAssocID="{D16B9384-3AE0-4751-8E8E-F5446C0097CF}" presName="node" presStyleLbl="node1" presStyleIdx="4" presStyleCnt="8">
        <dgm:presLayoutVars>
          <dgm:bulletEnabled val="1"/>
        </dgm:presLayoutVars>
      </dgm:prSet>
      <dgm:spPr/>
    </dgm:pt>
    <dgm:pt modelId="{C4ED8F52-67A2-49F9-9B16-E3D630159492}" type="pres">
      <dgm:prSet presAssocID="{D16F71D8-43FF-4D99-97D1-A17BE38B1D67}" presName="sibTrans" presStyleCnt="0"/>
      <dgm:spPr/>
    </dgm:pt>
    <dgm:pt modelId="{805FB094-4709-4623-9FAD-99F7CDD1BED8}" type="pres">
      <dgm:prSet presAssocID="{8D6CD444-A4AC-4984-8B76-8719F3505481}" presName="node" presStyleLbl="node1" presStyleIdx="5" presStyleCnt="8">
        <dgm:presLayoutVars>
          <dgm:bulletEnabled val="1"/>
        </dgm:presLayoutVars>
      </dgm:prSet>
      <dgm:spPr/>
    </dgm:pt>
    <dgm:pt modelId="{A1AB5FFB-6AD6-464B-89E4-3932479FAD34}" type="pres">
      <dgm:prSet presAssocID="{C9DC375F-480F-429F-9007-41B964F9E93D}" presName="sibTrans" presStyleCnt="0"/>
      <dgm:spPr/>
    </dgm:pt>
    <dgm:pt modelId="{6AAC301E-6B36-4CF6-9444-AE490801BF66}" type="pres">
      <dgm:prSet presAssocID="{351AFC95-4735-4608-B728-EAFFA19E218B}" presName="node" presStyleLbl="node1" presStyleIdx="6" presStyleCnt="8">
        <dgm:presLayoutVars>
          <dgm:bulletEnabled val="1"/>
        </dgm:presLayoutVars>
      </dgm:prSet>
      <dgm:spPr/>
    </dgm:pt>
    <dgm:pt modelId="{F05F256B-36DB-41F9-B472-E84400CC7D71}" type="pres">
      <dgm:prSet presAssocID="{7532332F-30F8-40B0-BA35-35CA478E4247}" presName="sibTrans" presStyleCnt="0"/>
      <dgm:spPr/>
    </dgm:pt>
    <dgm:pt modelId="{7E192F0F-97B1-4D48-9B64-A73047B9D33A}" type="pres">
      <dgm:prSet presAssocID="{4854F385-64A8-453A-B912-83BB86CAFF32}" presName="node" presStyleLbl="node1" presStyleIdx="7" presStyleCnt="8">
        <dgm:presLayoutVars>
          <dgm:bulletEnabled val="1"/>
        </dgm:presLayoutVars>
      </dgm:prSet>
      <dgm:spPr/>
    </dgm:pt>
  </dgm:ptLst>
  <dgm:cxnLst>
    <dgm:cxn modelId="{9AA99F0F-27F0-4906-88C5-4F422A4D363B}" type="presOf" srcId="{7B81B225-6A5F-4FD1-91F3-98297F047C62}" destId="{7E192F0F-97B1-4D48-9B64-A73047B9D33A}" srcOrd="0" destOrd="1" presId="urn:microsoft.com/office/officeart/2005/8/layout/hList6"/>
    <dgm:cxn modelId="{301D875C-C4AD-4BD8-84CE-7914C98BBEEE}" srcId="{F7FA9494-3DB5-4B1B-ABDF-DA79D6CF6BCE}" destId="{45B6D8C9-8B5B-47DC-9FB4-16234851D90F}" srcOrd="2" destOrd="0" parTransId="{535C7D86-34F7-4E5C-8E84-4EEA5B3371CC}" sibTransId="{AE9D8751-97A9-4AEC-BBB2-9AD3DF747A7A}"/>
    <dgm:cxn modelId="{1A716C61-5DE4-4610-898F-520A041305BD}" type="presOf" srcId="{45B6D8C9-8B5B-47DC-9FB4-16234851D90F}" destId="{F268257A-BDFF-4841-9602-7C61BB8AF9A0}" srcOrd="0" destOrd="0" presId="urn:microsoft.com/office/officeart/2005/8/layout/hList6"/>
    <dgm:cxn modelId="{A796F068-8C1B-46C9-9020-EA4CE875CDAB}" srcId="{F7FA9494-3DB5-4B1B-ABDF-DA79D6CF6BCE}" destId="{D16B9384-3AE0-4751-8E8E-F5446C0097CF}" srcOrd="4" destOrd="0" parTransId="{D299D27B-64D0-4F89-9090-71B749998F41}" sibTransId="{D16F71D8-43FF-4D99-97D1-A17BE38B1D67}"/>
    <dgm:cxn modelId="{4B61FF51-3DA2-414F-AEE5-95CFBF6BA043}" srcId="{4854F385-64A8-453A-B912-83BB86CAFF32}" destId="{7B81B225-6A5F-4FD1-91F3-98297F047C62}" srcOrd="0" destOrd="0" parTransId="{D76CB0E0-449B-4967-B83D-1A1C5CAA996C}" sibTransId="{A485DCAD-7A7E-4EB7-A30A-B98A954BBE61}"/>
    <dgm:cxn modelId="{3874C354-D72E-4D24-8F42-748044BF05EE}" srcId="{F7FA9494-3DB5-4B1B-ABDF-DA79D6CF6BCE}" destId="{81871146-BE55-4200-AF9F-92157D511865}" srcOrd="3" destOrd="0" parTransId="{58D0D57F-A3A4-4068-9B07-A7AAFEB44B15}" sibTransId="{06A0E918-3896-4CB6-903A-423234CB950D}"/>
    <dgm:cxn modelId="{5F453859-96A3-4F52-AFD3-91DA241C285B}" type="presOf" srcId="{8D6CD444-A4AC-4984-8B76-8719F3505481}" destId="{805FB094-4709-4623-9FAD-99F7CDD1BED8}" srcOrd="0" destOrd="0" presId="urn:microsoft.com/office/officeart/2005/8/layout/hList6"/>
    <dgm:cxn modelId="{1DD7A67B-A8A0-489A-B15E-4D9158C86C53}" srcId="{F7FA9494-3DB5-4B1B-ABDF-DA79D6CF6BCE}" destId="{AE070196-4F9C-4C3F-A49E-96878EE0C87D}" srcOrd="0" destOrd="0" parTransId="{BCF97F64-7AE6-47D4-B814-B81BCCAB1ED0}" sibTransId="{037DB78B-0A8E-4A78-B025-E291B72D0617}"/>
    <dgm:cxn modelId="{B6519F82-BB30-4BC9-8B30-D59D39503A8F}" srcId="{F7FA9494-3DB5-4B1B-ABDF-DA79D6CF6BCE}" destId="{4854F385-64A8-453A-B912-83BB86CAFF32}" srcOrd="7" destOrd="0" parTransId="{52D00DD0-87F2-4570-AD97-B7622787E3FB}" sibTransId="{B238BB50-026D-4446-89E3-77528B8CD3B3}"/>
    <dgm:cxn modelId="{FEB45286-81FB-475E-92ED-3FB6E9CB8210}" srcId="{F7FA9494-3DB5-4B1B-ABDF-DA79D6CF6BCE}" destId="{6D12C584-8E0F-4C60-BE80-2FC3767BAF8F}" srcOrd="1" destOrd="0" parTransId="{A7B04722-85B7-4E8C-8E3D-E5494D0ADB04}" sibTransId="{4063AB47-93BB-4BC0-92D7-78313A73FFB2}"/>
    <dgm:cxn modelId="{782F1093-311E-402A-A685-4A7DAA2EEFA5}" type="presOf" srcId="{351AFC95-4735-4608-B728-EAFFA19E218B}" destId="{6AAC301E-6B36-4CF6-9444-AE490801BF66}" srcOrd="0" destOrd="0" presId="urn:microsoft.com/office/officeart/2005/8/layout/hList6"/>
    <dgm:cxn modelId="{56F9199A-7EA7-463D-863D-685FD7E74F57}" type="presOf" srcId="{4854F385-64A8-453A-B912-83BB86CAFF32}" destId="{7E192F0F-97B1-4D48-9B64-A73047B9D33A}" srcOrd="0" destOrd="0" presId="urn:microsoft.com/office/officeart/2005/8/layout/hList6"/>
    <dgm:cxn modelId="{211FA1A7-D995-423A-8A6D-43D88EC20933}" type="presOf" srcId="{0D0F40AA-545C-4664-9DA1-BFB1460E9AE8}" destId="{225C4AD6-1BDE-465E-AE0B-522A4ABD3246}" srcOrd="0" destOrd="1" presId="urn:microsoft.com/office/officeart/2005/8/layout/hList6"/>
    <dgm:cxn modelId="{6E3FD3C8-0C1A-4E81-ABB0-967F5E50C7E6}" type="presOf" srcId="{81871146-BE55-4200-AF9F-92157D511865}" destId="{80243946-4A25-4B29-B9D0-37EB371DD5AF}" srcOrd="0" destOrd="0" presId="urn:microsoft.com/office/officeart/2005/8/layout/hList6"/>
    <dgm:cxn modelId="{35E981CA-9FE1-4D20-8D58-6FBE8228134D}" srcId="{AE070196-4F9C-4C3F-A49E-96878EE0C87D}" destId="{0D0F40AA-545C-4664-9DA1-BFB1460E9AE8}" srcOrd="0" destOrd="0" parTransId="{81F7FC50-998F-4F1E-9889-4E16F602BD4C}" sibTransId="{7A2C8C88-7475-4536-AA33-4E26D44C55EC}"/>
    <dgm:cxn modelId="{DAD186CC-DD21-43E2-8949-15E5ADCCF8FD}" srcId="{F7FA9494-3DB5-4B1B-ABDF-DA79D6CF6BCE}" destId="{351AFC95-4735-4608-B728-EAFFA19E218B}" srcOrd="6" destOrd="0" parTransId="{D66EBAA8-E410-4AEF-9139-19EA230B8917}" sibTransId="{7532332F-30F8-40B0-BA35-35CA478E4247}"/>
    <dgm:cxn modelId="{77A16BCD-011E-47A7-B74C-464A5F064918}" type="presOf" srcId="{AE070196-4F9C-4C3F-A49E-96878EE0C87D}" destId="{225C4AD6-1BDE-465E-AE0B-522A4ABD3246}" srcOrd="0" destOrd="0" presId="urn:microsoft.com/office/officeart/2005/8/layout/hList6"/>
    <dgm:cxn modelId="{1C3852D7-5764-4EE3-B3FD-30285BE11B9E}" type="presOf" srcId="{6D12C584-8E0F-4C60-BE80-2FC3767BAF8F}" destId="{444638A8-665A-4827-B7BE-613F3E88CC19}" srcOrd="0" destOrd="0" presId="urn:microsoft.com/office/officeart/2005/8/layout/hList6"/>
    <dgm:cxn modelId="{0B87BBE3-76F6-41B8-AE0C-7ED722BB7381}" type="presOf" srcId="{D16B9384-3AE0-4751-8E8E-F5446C0097CF}" destId="{427B139B-5BAB-49E7-88FD-C4D34616BA46}" srcOrd="0" destOrd="0" presId="urn:microsoft.com/office/officeart/2005/8/layout/hList6"/>
    <dgm:cxn modelId="{6CB2B0F2-A3DD-420D-8D05-71624ADB0400}" srcId="{F7FA9494-3DB5-4B1B-ABDF-DA79D6CF6BCE}" destId="{8D6CD444-A4AC-4984-8B76-8719F3505481}" srcOrd="5" destOrd="0" parTransId="{4B5C4D5A-67AF-41BC-9DE3-BD2502E73B38}" sibTransId="{C9DC375F-480F-429F-9007-41B964F9E93D}"/>
    <dgm:cxn modelId="{86BA82FA-6A78-46F4-9166-EE02D895667B}" type="presOf" srcId="{F7FA9494-3DB5-4B1B-ABDF-DA79D6CF6BCE}" destId="{9109FC8C-E7F0-4DFB-B2B7-E53EB2849494}" srcOrd="0" destOrd="0" presId="urn:microsoft.com/office/officeart/2005/8/layout/hList6"/>
    <dgm:cxn modelId="{BE230827-DDBC-47D1-8FB4-0601120E450C}" type="presParOf" srcId="{9109FC8C-E7F0-4DFB-B2B7-E53EB2849494}" destId="{225C4AD6-1BDE-465E-AE0B-522A4ABD3246}" srcOrd="0" destOrd="0" presId="urn:microsoft.com/office/officeart/2005/8/layout/hList6"/>
    <dgm:cxn modelId="{29ED67E4-7488-45FF-BC94-F86C8BB627C1}" type="presParOf" srcId="{9109FC8C-E7F0-4DFB-B2B7-E53EB2849494}" destId="{0667936D-F68F-4390-BA41-FFDFFC2F64AF}" srcOrd="1" destOrd="0" presId="urn:microsoft.com/office/officeart/2005/8/layout/hList6"/>
    <dgm:cxn modelId="{C5BA20D9-75C4-4446-BF40-7F3026CADA16}" type="presParOf" srcId="{9109FC8C-E7F0-4DFB-B2B7-E53EB2849494}" destId="{444638A8-665A-4827-B7BE-613F3E88CC19}" srcOrd="2" destOrd="0" presId="urn:microsoft.com/office/officeart/2005/8/layout/hList6"/>
    <dgm:cxn modelId="{353151C5-CD62-4341-A8E7-9F1637B22DDA}" type="presParOf" srcId="{9109FC8C-E7F0-4DFB-B2B7-E53EB2849494}" destId="{9C51AF80-D3A0-4126-A470-E13C97A84E77}" srcOrd="3" destOrd="0" presId="urn:microsoft.com/office/officeart/2005/8/layout/hList6"/>
    <dgm:cxn modelId="{18B01AE9-C188-4C28-A51F-9287B637954A}" type="presParOf" srcId="{9109FC8C-E7F0-4DFB-B2B7-E53EB2849494}" destId="{F268257A-BDFF-4841-9602-7C61BB8AF9A0}" srcOrd="4" destOrd="0" presId="urn:microsoft.com/office/officeart/2005/8/layout/hList6"/>
    <dgm:cxn modelId="{C867A85D-1A00-4112-B822-3993FDCD1E7D}" type="presParOf" srcId="{9109FC8C-E7F0-4DFB-B2B7-E53EB2849494}" destId="{2084EAFE-8648-4873-883A-24A4246E30E5}" srcOrd="5" destOrd="0" presId="urn:microsoft.com/office/officeart/2005/8/layout/hList6"/>
    <dgm:cxn modelId="{EDD55488-5399-4281-85BB-7DB2D035722E}" type="presParOf" srcId="{9109FC8C-E7F0-4DFB-B2B7-E53EB2849494}" destId="{80243946-4A25-4B29-B9D0-37EB371DD5AF}" srcOrd="6" destOrd="0" presId="urn:microsoft.com/office/officeart/2005/8/layout/hList6"/>
    <dgm:cxn modelId="{8B8C6B60-6F6A-4C21-A181-F0A4CA74F3BD}" type="presParOf" srcId="{9109FC8C-E7F0-4DFB-B2B7-E53EB2849494}" destId="{26D9595D-5100-4E82-AD5E-F1842132E60E}" srcOrd="7" destOrd="0" presId="urn:microsoft.com/office/officeart/2005/8/layout/hList6"/>
    <dgm:cxn modelId="{7BC43E1F-C1AD-4B5F-99DE-AB8BA275ED05}" type="presParOf" srcId="{9109FC8C-E7F0-4DFB-B2B7-E53EB2849494}" destId="{427B139B-5BAB-49E7-88FD-C4D34616BA46}" srcOrd="8" destOrd="0" presId="urn:microsoft.com/office/officeart/2005/8/layout/hList6"/>
    <dgm:cxn modelId="{D0C46741-2B78-4146-BB96-24F12987E25F}" type="presParOf" srcId="{9109FC8C-E7F0-4DFB-B2B7-E53EB2849494}" destId="{C4ED8F52-67A2-49F9-9B16-E3D630159492}" srcOrd="9" destOrd="0" presId="urn:microsoft.com/office/officeart/2005/8/layout/hList6"/>
    <dgm:cxn modelId="{2D7922E4-3F34-4353-ABEA-1ED53F659C2C}" type="presParOf" srcId="{9109FC8C-E7F0-4DFB-B2B7-E53EB2849494}" destId="{805FB094-4709-4623-9FAD-99F7CDD1BED8}" srcOrd="10" destOrd="0" presId="urn:microsoft.com/office/officeart/2005/8/layout/hList6"/>
    <dgm:cxn modelId="{388A5D3D-7689-4709-9511-CC0E5A563D87}" type="presParOf" srcId="{9109FC8C-E7F0-4DFB-B2B7-E53EB2849494}" destId="{A1AB5FFB-6AD6-464B-89E4-3932479FAD34}" srcOrd="11" destOrd="0" presId="urn:microsoft.com/office/officeart/2005/8/layout/hList6"/>
    <dgm:cxn modelId="{0EE0BA66-1B03-4D7F-9A53-EB29AA65BF29}" type="presParOf" srcId="{9109FC8C-E7F0-4DFB-B2B7-E53EB2849494}" destId="{6AAC301E-6B36-4CF6-9444-AE490801BF66}" srcOrd="12" destOrd="0" presId="urn:microsoft.com/office/officeart/2005/8/layout/hList6"/>
    <dgm:cxn modelId="{7BDDFAE6-B1A3-467A-AFC1-062C1667E590}" type="presParOf" srcId="{9109FC8C-E7F0-4DFB-B2B7-E53EB2849494}" destId="{F05F256B-36DB-41F9-B472-E84400CC7D71}" srcOrd="13" destOrd="0" presId="urn:microsoft.com/office/officeart/2005/8/layout/hList6"/>
    <dgm:cxn modelId="{FB6F2479-71D4-439B-94D4-971A5A1C552C}" type="presParOf" srcId="{9109FC8C-E7F0-4DFB-B2B7-E53EB2849494}" destId="{7E192F0F-97B1-4D48-9B64-A73047B9D33A}" srcOrd="1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C4AD6-1BDE-465E-AE0B-522A4ABD3246}">
      <dsp:nvSpPr>
        <dsp:cNvPr id="0" name=""/>
        <dsp:cNvSpPr/>
      </dsp:nvSpPr>
      <dsp:spPr>
        <a:xfrm rot="16200000">
          <a:off x="-1781919" y="1787128"/>
          <a:ext cx="4824412" cy="1250156"/>
        </a:xfrm>
        <a:prstGeom prst="flowChartManualOperation">
          <a:avLst/>
        </a:prstGeom>
        <a:solidFill>
          <a:srgbClr val="0D5683"/>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Cryptographic Product Search</a:t>
          </a:r>
          <a:endParaRPr lang="en-US" sz="120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None/>
          </a:pPr>
          <a:r>
            <a:rPr lang="en-US" sz="12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Powerful AI/ML powered search of cryptographic products and all of their related attributes in an easy to use platform</a:t>
          </a:r>
          <a:endParaRPr lang="en-US" sz="120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5209" y="964882"/>
        <a:ext cx="1250156" cy="2894648"/>
      </dsp:txXfrm>
    </dsp:sp>
    <dsp:sp modelId="{444638A8-665A-4827-B7BE-613F3E88CC19}">
      <dsp:nvSpPr>
        <dsp:cNvPr id="0" name=""/>
        <dsp:cNvSpPr/>
      </dsp:nvSpPr>
      <dsp:spPr>
        <a:xfrm rot="16200000">
          <a:off x="-438001" y="1787128"/>
          <a:ext cx="4824412" cy="1250156"/>
        </a:xfrm>
        <a:prstGeom prst="flowChartManualOperation">
          <a:avLst/>
        </a:prstGeom>
        <a:solidFill>
          <a:srgbClr val="8B8DA2"/>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Data Analytics</a:t>
          </a:r>
        </a:p>
        <a:p>
          <a:pPr marL="0" lvl="0" indent="0" algn="ctr" defTabSz="533400">
            <a:lnSpc>
              <a:spcPct val="90000"/>
            </a:lnSpc>
            <a:spcBef>
              <a:spcPct val="0"/>
            </a:spcBef>
            <a:spcAft>
              <a:spcPct val="35000"/>
            </a:spcAft>
            <a:buNone/>
          </a:pPr>
          <a:endParaRPr lang="en-US" sz="12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0" lvl="0" indent="0" algn="ctr" defTabSz="533400">
            <a:lnSpc>
              <a:spcPct val="90000"/>
            </a:lnSpc>
            <a:spcBef>
              <a:spcPct val="0"/>
            </a:spcBef>
            <a:spcAft>
              <a:spcPct val="35000"/>
            </a:spcAft>
            <a:buNone/>
          </a:pPr>
          <a:r>
            <a:rPr lang="en-US" sz="12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Automated and ad-hoc reporting capabilities that provide mission managers with the most up to date data at their fingertips in tailored dashboards</a:t>
          </a:r>
          <a:endParaRPr lang="en-US" sz="120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1349127" y="964882"/>
        <a:ext cx="1250156" cy="2894648"/>
      </dsp:txXfrm>
    </dsp:sp>
    <dsp:sp modelId="{F268257A-BDFF-4841-9602-7C61BB8AF9A0}">
      <dsp:nvSpPr>
        <dsp:cNvPr id="0" name=""/>
        <dsp:cNvSpPr/>
      </dsp:nvSpPr>
      <dsp:spPr>
        <a:xfrm rot="16200000">
          <a:off x="905916" y="1787128"/>
          <a:ext cx="4824412" cy="1250156"/>
        </a:xfrm>
        <a:prstGeom prst="flowChartManualOperation">
          <a:avLst/>
        </a:prstGeom>
        <a:solidFill>
          <a:srgbClr val="0D5683"/>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Cryptographic Product Management</a:t>
          </a:r>
        </a:p>
        <a:p>
          <a:pPr marL="0" lvl="0" indent="0" algn="ctr" defTabSz="533400">
            <a:lnSpc>
              <a:spcPct val="90000"/>
            </a:lnSpc>
            <a:spcBef>
              <a:spcPct val="0"/>
            </a:spcBef>
            <a:spcAft>
              <a:spcPct val="35000"/>
            </a:spcAft>
            <a:buNone/>
          </a:pPr>
          <a:r>
            <a:rPr lang="en-US" sz="12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Automated tools which allow crypto product managers the ability to  manage and maintain their inventory of crypto products </a:t>
          </a:r>
          <a:endParaRPr lang="en-US" sz="120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693044" y="964882"/>
        <a:ext cx="1250156" cy="2894648"/>
      </dsp:txXfrm>
    </dsp:sp>
    <dsp:sp modelId="{80243946-4A25-4B29-B9D0-37EB371DD5AF}">
      <dsp:nvSpPr>
        <dsp:cNvPr id="0" name=""/>
        <dsp:cNvSpPr/>
      </dsp:nvSpPr>
      <dsp:spPr>
        <a:xfrm rot="16200000">
          <a:off x="2249834" y="1787128"/>
          <a:ext cx="4824412" cy="1250156"/>
        </a:xfrm>
        <a:prstGeom prst="flowChartManualOperation">
          <a:avLst/>
        </a:prstGeom>
        <a:solidFill>
          <a:srgbClr val="8B8DA2"/>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Certification Tracking</a:t>
          </a:r>
        </a:p>
        <a:p>
          <a:pPr marL="0" lvl="0" indent="0" algn="ctr" defTabSz="533400">
            <a:lnSpc>
              <a:spcPct val="90000"/>
            </a:lnSpc>
            <a:spcBef>
              <a:spcPct val="0"/>
            </a:spcBef>
            <a:spcAft>
              <a:spcPct val="35000"/>
            </a:spcAft>
            <a:buNone/>
          </a:pPr>
          <a:r>
            <a:rPr lang="en-US" sz="12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Provides Program and Mission Managers the ability to quickly see the status of their certifications through our workflow module </a:t>
          </a:r>
          <a:endParaRPr lang="en-US" sz="120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4036962" y="964882"/>
        <a:ext cx="1250156" cy="2894648"/>
      </dsp:txXfrm>
    </dsp:sp>
    <dsp:sp modelId="{427B139B-5BAB-49E7-88FD-C4D34616BA46}">
      <dsp:nvSpPr>
        <dsp:cNvPr id="0" name=""/>
        <dsp:cNvSpPr/>
      </dsp:nvSpPr>
      <dsp:spPr>
        <a:xfrm rot="16200000">
          <a:off x="3593752" y="1787128"/>
          <a:ext cx="4824412" cy="1250156"/>
        </a:xfrm>
        <a:prstGeom prst="flowChartManualOperation">
          <a:avLst/>
        </a:prstGeom>
        <a:solidFill>
          <a:srgbClr val="0D5683"/>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Knowledge Management</a:t>
          </a:r>
        </a:p>
        <a:p>
          <a:pPr marL="0" lvl="0" indent="0" algn="ctr" defTabSz="533400">
            <a:lnSpc>
              <a:spcPct val="90000"/>
            </a:lnSpc>
            <a:spcBef>
              <a:spcPct val="0"/>
            </a:spcBef>
            <a:spcAft>
              <a:spcPct val="35000"/>
            </a:spcAft>
            <a:buNone/>
          </a:pPr>
          <a:r>
            <a:rPr lang="en-US" sz="11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Ability to search through crypto product inventory, vendors, articles, policies and relevant data from the web via one single module within CPIKMS providing a summarized view of information related to a user’s query</a:t>
          </a:r>
          <a:endParaRPr lang="en-US" sz="110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5380880" y="964882"/>
        <a:ext cx="1250156" cy="2894648"/>
      </dsp:txXfrm>
    </dsp:sp>
    <dsp:sp modelId="{805FB094-4709-4623-9FAD-99F7CDD1BED8}">
      <dsp:nvSpPr>
        <dsp:cNvPr id="0" name=""/>
        <dsp:cNvSpPr/>
      </dsp:nvSpPr>
      <dsp:spPr>
        <a:xfrm rot="16200000">
          <a:off x="4937670" y="1787128"/>
          <a:ext cx="4824412" cy="1250156"/>
        </a:xfrm>
        <a:prstGeom prst="flowChartManualOperation">
          <a:avLst/>
        </a:prstGeom>
        <a:solidFill>
          <a:srgbClr val="8B8DA2"/>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0" rIns="77329" bIns="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Algorithm Management</a:t>
          </a:r>
        </a:p>
        <a:p>
          <a:pPr marL="0" lvl="0" indent="0" algn="ctr" defTabSz="533400">
            <a:lnSpc>
              <a:spcPct val="90000"/>
            </a:lnSpc>
            <a:spcBef>
              <a:spcPct val="0"/>
            </a:spcBef>
            <a:spcAft>
              <a:spcPct val="35000"/>
            </a:spcAft>
            <a:buNone/>
          </a:pPr>
          <a:r>
            <a:rPr lang="en-US" sz="12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Ability to create, update and maintain all crypto algorithms and their related attributes and association with </a:t>
          </a:r>
          <a:r>
            <a:rPr lang="en-US" sz="12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crypto products</a:t>
          </a:r>
        </a:p>
      </dsp:txBody>
      <dsp:txXfrm rot="5400000">
        <a:off x="6724798" y="964882"/>
        <a:ext cx="1250156" cy="2894648"/>
      </dsp:txXfrm>
    </dsp:sp>
    <dsp:sp modelId="{6AAC301E-6B36-4CF6-9444-AE490801BF66}">
      <dsp:nvSpPr>
        <dsp:cNvPr id="0" name=""/>
        <dsp:cNvSpPr/>
      </dsp:nvSpPr>
      <dsp:spPr>
        <a:xfrm rot="16200000">
          <a:off x="6281588" y="1787128"/>
          <a:ext cx="4824412" cy="1250156"/>
        </a:xfrm>
        <a:prstGeom prst="flowChartManualOperation">
          <a:avLst/>
        </a:prstGeom>
        <a:solidFill>
          <a:srgbClr val="0D5683"/>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effectLst/>
              <a:latin typeface="Arial" panose="020B0604020202020204" pitchFamily="34" charset="0"/>
              <a:ea typeface="Times New Roman" panose="02020603050405020304" pitchFamily="18" charset="0"/>
            </a:rPr>
            <a:t>Notifications</a:t>
          </a:r>
        </a:p>
        <a:p>
          <a:pPr marL="0" lvl="0" indent="0" algn="ctr" defTabSz="533400">
            <a:lnSpc>
              <a:spcPct val="90000"/>
            </a:lnSpc>
            <a:spcBef>
              <a:spcPct val="0"/>
            </a:spcBef>
            <a:spcAft>
              <a:spcPct val="35000"/>
            </a:spcAft>
            <a:buNone/>
          </a:pPr>
          <a:r>
            <a:rPr lang="en-US" sz="1100" kern="1200" dirty="0">
              <a:solidFill>
                <a:schemeClr val="bg1"/>
              </a:solidFill>
              <a:effectLst/>
              <a:latin typeface="Arial" panose="020B0604020202020204" pitchFamily="34" charset="0"/>
              <a:ea typeface="Times New Roman" panose="02020603050405020304" pitchFamily="18" charset="0"/>
            </a:rPr>
            <a:t>Provides system administrators and Agency Leadership with the ability to provide system end users with useful information upon log-in related to crypto products or any policy changes</a:t>
          </a:r>
          <a:r>
            <a:rPr lang="en-US" sz="1100" b="1" kern="1200" dirty="0">
              <a:solidFill>
                <a:schemeClr val="bg1"/>
              </a:solidFill>
              <a:effectLst/>
              <a:latin typeface="Arial" panose="020B0604020202020204" pitchFamily="34" charset="0"/>
              <a:ea typeface="Times New Roman" panose="02020603050405020304" pitchFamily="18" charset="0"/>
            </a:rPr>
            <a:t> </a:t>
          </a:r>
          <a:r>
            <a:rPr lang="en-US" sz="1100" kern="1200" dirty="0">
              <a:solidFill>
                <a:schemeClr val="bg1"/>
              </a:solidFill>
              <a:effectLst/>
              <a:latin typeface="Arial" panose="020B0604020202020204" pitchFamily="34" charset="0"/>
              <a:ea typeface="Times New Roman" panose="02020603050405020304" pitchFamily="18" charset="0"/>
            </a:rPr>
            <a:t>which affect the current crypto product inventory</a:t>
          </a:r>
        </a:p>
        <a:p>
          <a:pPr marL="0" lvl="0" indent="0" algn="ctr" defTabSz="533400">
            <a:lnSpc>
              <a:spcPct val="90000"/>
            </a:lnSpc>
            <a:spcBef>
              <a:spcPct val="0"/>
            </a:spcBef>
            <a:spcAft>
              <a:spcPct val="35000"/>
            </a:spcAft>
            <a:buNone/>
          </a:pPr>
          <a:endParaRPr lang="en-US" sz="1100" kern="1200" dirty="0">
            <a:solidFill>
              <a:srgbClr val="212120"/>
            </a:solidFill>
            <a:effectLst/>
            <a:latin typeface="Arial" panose="020B0604020202020204" pitchFamily="34" charset="0"/>
            <a:ea typeface="Times New Roman" panose="02020603050405020304" pitchFamily="18" charset="0"/>
          </a:endParaRPr>
        </a:p>
      </dsp:txBody>
      <dsp:txXfrm rot="5400000">
        <a:off x="8068716" y="964882"/>
        <a:ext cx="1250156" cy="2894648"/>
      </dsp:txXfrm>
    </dsp:sp>
    <dsp:sp modelId="{7E192F0F-97B1-4D48-9B64-A73047B9D33A}">
      <dsp:nvSpPr>
        <dsp:cNvPr id="0" name=""/>
        <dsp:cNvSpPr/>
      </dsp:nvSpPr>
      <dsp:spPr>
        <a:xfrm rot="16200000">
          <a:off x="7625506" y="1787128"/>
          <a:ext cx="4824412" cy="1250156"/>
        </a:xfrm>
        <a:prstGeom prst="flowChartManualOperation">
          <a:avLst/>
        </a:prstGeom>
        <a:solidFill>
          <a:srgbClr val="8B8DA2"/>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Discussions</a:t>
          </a:r>
          <a:endParaRPr lang="en-US" sz="120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None/>
          </a:pPr>
          <a:r>
            <a:rPr lang="en-US" sz="12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Ability for system end users to collaborate and knowledge share securely within the tool using our discussion board functionality</a:t>
          </a:r>
          <a:endParaRPr lang="en-US" sz="120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9412634" y="964882"/>
        <a:ext cx="1250156" cy="289464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834705-4395-8D81-C6D5-025090CD6132}"/>
              </a:ext>
            </a:extLst>
          </p:cNvPr>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a:extLst>
              <a:ext uri="{FF2B5EF4-FFF2-40B4-BE49-F238E27FC236}">
                <a16:creationId xmlns:a16="http://schemas.microsoft.com/office/drawing/2014/main" id="{0C9BCF94-C434-B78F-DB25-EE31D90B95F0}"/>
              </a:ext>
            </a:extLst>
          </p:cNvPr>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6A85203E-F47D-4A1D-A0A4-F75E80A056B1}" type="datetimeFigureOut">
              <a:rPr lang="en-US" smtClean="0"/>
              <a:t>3/20/2024</a:t>
            </a:fld>
            <a:endParaRPr lang="en-US"/>
          </a:p>
        </p:txBody>
      </p:sp>
      <p:sp>
        <p:nvSpPr>
          <p:cNvPr id="4" name="Footer Placeholder 3">
            <a:extLst>
              <a:ext uri="{FF2B5EF4-FFF2-40B4-BE49-F238E27FC236}">
                <a16:creationId xmlns:a16="http://schemas.microsoft.com/office/drawing/2014/main" id="{51981089-2BD9-A23A-FBB2-069ABC24333B}"/>
              </a:ext>
            </a:extLst>
          </p:cNvPr>
          <p:cNvSpPr>
            <a:spLocks noGrp="1"/>
          </p:cNvSpPr>
          <p:nvPr>
            <p:ph type="ftr" sz="quarter" idx="2"/>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8ED06E-71C7-D74D-05F5-DA4F9AE063BE}"/>
              </a:ext>
            </a:extLst>
          </p:cNvPr>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2B4A101E-9BE1-45EB-AFBE-A57980BAC5FF}" type="slidenum">
              <a:rPr lang="en-US" smtClean="0"/>
              <a:t>‹#›</a:t>
            </a:fld>
            <a:endParaRPr lang="en-US"/>
          </a:p>
        </p:txBody>
      </p:sp>
    </p:spTree>
    <p:extLst>
      <p:ext uri="{BB962C8B-B14F-4D97-AF65-F5344CB8AC3E}">
        <p14:creationId xmlns:p14="http://schemas.microsoft.com/office/powerpoint/2010/main" val="3769105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93D370A3-6847-4770-BAE0-862438C62089}" type="datetimeFigureOut">
              <a:rPr lang="en-US" smtClean="0"/>
              <a:t>3/20/2024</a:t>
            </a:fld>
            <a:endParaRPr lang="en-US" dirty="0"/>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C22109BC-39F4-43B1-850C-D5EB0E6480C8}" type="slidenum">
              <a:rPr lang="en-US" smtClean="0"/>
              <a:t>‹#›</a:t>
            </a:fld>
            <a:endParaRPr lang="en-US" dirty="0"/>
          </a:p>
        </p:txBody>
      </p:sp>
    </p:spTree>
    <p:extLst>
      <p:ext uri="{BB962C8B-B14F-4D97-AF65-F5344CB8AC3E}">
        <p14:creationId xmlns:p14="http://schemas.microsoft.com/office/powerpoint/2010/main" val="88215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109BC-39F4-43B1-850C-D5EB0E6480C8}" type="slidenum">
              <a:rPr lang="en-US" smtClean="0"/>
              <a:t>1</a:t>
            </a:fld>
            <a:endParaRPr lang="en-US" dirty="0"/>
          </a:p>
        </p:txBody>
      </p:sp>
    </p:spTree>
    <p:extLst>
      <p:ext uri="{BB962C8B-B14F-4D97-AF65-F5344CB8AC3E}">
        <p14:creationId xmlns:p14="http://schemas.microsoft.com/office/powerpoint/2010/main" val="146907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Open systems architecture is a system design approach which aims to produce systems that are inherently interoperable and connectable without recourse to retrofit and redesign.</a:t>
            </a:r>
          </a:p>
          <a:p>
            <a:endParaRPr lang="en-US" dirty="0"/>
          </a:p>
        </p:txBody>
      </p:sp>
      <p:sp>
        <p:nvSpPr>
          <p:cNvPr id="4" name="Slide Number Placeholder 3"/>
          <p:cNvSpPr>
            <a:spLocks noGrp="1"/>
          </p:cNvSpPr>
          <p:nvPr>
            <p:ph type="sldNum" sz="quarter" idx="5"/>
          </p:nvPr>
        </p:nvSpPr>
        <p:spPr/>
        <p:txBody>
          <a:bodyPr/>
          <a:lstStyle/>
          <a:p>
            <a:fld id="{C22109BC-39F4-43B1-850C-D5EB0E6480C8}" type="slidenum">
              <a:rPr lang="en-US" smtClean="0"/>
              <a:t>7</a:t>
            </a:fld>
            <a:endParaRPr lang="en-US" dirty="0"/>
          </a:p>
        </p:txBody>
      </p:sp>
    </p:spTree>
    <p:extLst>
      <p:ext uri="{BB962C8B-B14F-4D97-AF65-F5344CB8AC3E}">
        <p14:creationId xmlns:p14="http://schemas.microsoft.com/office/powerpoint/2010/main" val="163472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How does image need to be marked?  Should there be a note that the image data is fictitious?  </a:t>
            </a:r>
          </a:p>
          <a:p>
            <a:r>
              <a:rPr lang="en-US" dirty="0"/>
              <a:t>Is the copyright date 2020 and not 2022?</a:t>
            </a:r>
          </a:p>
        </p:txBody>
      </p:sp>
      <p:sp>
        <p:nvSpPr>
          <p:cNvPr id="4" name="Slide Number Placeholder 3"/>
          <p:cNvSpPr>
            <a:spLocks noGrp="1"/>
          </p:cNvSpPr>
          <p:nvPr>
            <p:ph type="sldNum" sz="quarter" idx="5"/>
          </p:nvPr>
        </p:nvSpPr>
        <p:spPr/>
        <p:txBody>
          <a:bodyPr/>
          <a:lstStyle/>
          <a:p>
            <a:fld id="{1D0C6200-15D8-4533-8096-E953776B0B17}" type="slidenum">
              <a:rPr lang="en-US" smtClean="0"/>
              <a:t>9</a:t>
            </a:fld>
            <a:endParaRPr lang="en-US"/>
          </a:p>
        </p:txBody>
      </p:sp>
    </p:spTree>
    <p:extLst>
      <p:ext uri="{BB962C8B-B14F-4D97-AF65-F5344CB8AC3E}">
        <p14:creationId xmlns:p14="http://schemas.microsoft.com/office/powerpoint/2010/main" val="37759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109BC-39F4-43B1-850C-D5EB0E6480C8}" type="slidenum">
              <a:rPr lang="en-US" smtClean="0"/>
              <a:t>11</a:t>
            </a:fld>
            <a:endParaRPr lang="en-US" dirty="0"/>
          </a:p>
        </p:txBody>
      </p:sp>
    </p:spTree>
    <p:extLst>
      <p:ext uri="{BB962C8B-B14F-4D97-AF65-F5344CB8AC3E}">
        <p14:creationId xmlns:p14="http://schemas.microsoft.com/office/powerpoint/2010/main" val="383729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26770-6622-450D-A1F3-BC241C88D6CB}"/>
              </a:ext>
            </a:extLst>
          </p:cNvPr>
          <p:cNvSpPr>
            <a:spLocks noGrp="1"/>
          </p:cNvSpPr>
          <p:nvPr>
            <p:ph idx="1"/>
          </p:nvPr>
        </p:nvSpPr>
        <p:spPr>
          <a:xfrm>
            <a:off x="685800" y="1352550"/>
            <a:ext cx="10667999" cy="482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6687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34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
        <p:nvSpPr>
          <p:cNvPr id="18" name="Freeform 26"/>
          <p:cNvSpPr>
            <a:spLocks/>
          </p:cNvSpPr>
          <p:nvPr userDrawn="1"/>
        </p:nvSpPr>
        <p:spPr bwMode="auto">
          <a:xfrm>
            <a:off x="182072" y="-56691"/>
            <a:ext cx="11827854" cy="6649711"/>
          </a:xfrm>
          <a:custGeom>
            <a:avLst/>
            <a:gdLst>
              <a:gd name="T0" fmla="*/ 2766 w 2766"/>
              <a:gd name="T1" fmla="*/ 113 h 2046"/>
              <a:gd name="T2" fmla="*/ 2653 w 2766"/>
              <a:gd name="T3" fmla="*/ 0 h 2046"/>
              <a:gd name="T4" fmla="*/ 113 w 2766"/>
              <a:gd name="T5" fmla="*/ 0 h 2046"/>
              <a:gd name="T6" fmla="*/ 0 w 2766"/>
              <a:gd name="T7" fmla="*/ 113 h 2046"/>
              <a:gd name="T8" fmla="*/ 0 w 2766"/>
              <a:gd name="T9" fmla="*/ 1933 h 2046"/>
              <a:gd name="T10" fmla="*/ 113 w 2766"/>
              <a:gd name="T11" fmla="*/ 2046 h 2046"/>
              <a:gd name="T12" fmla="*/ 2653 w 2766"/>
              <a:gd name="T13" fmla="*/ 2046 h 2046"/>
              <a:gd name="T14" fmla="*/ 2766 w 2766"/>
              <a:gd name="T15" fmla="*/ 1933 h 2046"/>
              <a:gd name="T16" fmla="*/ 2766 w 2766"/>
              <a:gd name="T17" fmla="*/ 113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6" h="2046">
                <a:moveTo>
                  <a:pt x="2766" y="113"/>
                </a:moveTo>
                <a:cubicBezTo>
                  <a:pt x="2766" y="51"/>
                  <a:pt x="2715" y="0"/>
                  <a:pt x="2653" y="0"/>
                </a:cubicBezTo>
                <a:cubicBezTo>
                  <a:pt x="113" y="0"/>
                  <a:pt x="113" y="0"/>
                  <a:pt x="113" y="0"/>
                </a:cubicBezTo>
                <a:cubicBezTo>
                  <a:pt x="51" y="0"/>
                  <a:pt x="0" y="51"/>
                  <a:pt x="0" y="113"/>
                </a:cubicBezTo>
                <a:cubicBezTo>
                  <a:pt x="0" y="1933"/>
                  <a:pt x="0" y="1933"/>
                  <a:pt x="0" y="1933"/>
                </a:cubicBezTo>
                <a:cubicBezTo>
                  <a:pt x="0" y="1995"/>
                  <a:pt x="51" y="2046"/>
                  <a:pt x="113" y="2046"/>
                </a:cubicBezTo>
                <a:cubicBezTo>
                  <a:pt x="2653" y="2046"/>
                  <a:pt x="2653" y="2046"/>
                  <a:pt x="2653" y="2046"/>
                </a:cubicBezTo>
                <a:cubicBezTo>
                  <a:pt x="2715" y="2046"/>
                  <a:pt x="2766" y="1995"/>
                  <a:pt x="2766" y="1933"/>
                </a:cubicBezTo>
                <a:lnTo>
                  <a:pt x="2766" y="1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0" name="Group 19"/>
          <p:cNvGrpSpPr/>
          <p:nvPr userDrawn="1"/>
        </p:nvGrpSpPr>
        <p:grpSpPr>
          <a:xfrm>
            <a:off x="9170988" y="0"/>
            <a:ext cx="3021012" cy="2032000"/>
            <a:chOff x="6121401" y="0"/>
            <a:chExt cx="3021012" cy="2032000"/>
          </a:xfrm>
        </p:grpSpPr>
        <p:sp>
          <p:nvSpPr>
            <p:cNvPr id="22" name="Freeform 27"/>
            <p:cNvSpPr>
              <a:spLocks/>
            </p:cNvSpPr>
            <p:nvPr userDrawn="1"/>
          </p:nvSpPr>
          <p:spPr bwMode="auto">
            <a:xfrm>
              <a:off x="8186738" y="0"/>
              <a:ext cx="955675" cy="1022350"/>
            </a:xfrm>
            <a:custGeom>
              <a:avLst/>
              <a:gdLst>
                <a:gd name="T0" fmla="*/ 301 w 301"/>
                <a:gd name="T1" fmla="*/ 0 h 322"/>
                <a:gd name="T2" fmla="*/ 301 w 301"/>
                <a:gd name="T3" fmla="*/ 322 h 322"/>
                <a:gd name="T4" fmla="*/ 233 w 301"/>
                <a:gd name="T5" fmla="*/ 278 h 322"/>
                <a:gd name="T6" fmla="*/ 89 w 301"/>
                <a:gd name="T7" fmla="*/ 106 h 322"/>
                <a:gd name="T8" fmla="*/ 89 w 301"/>
                <a:gd name="T9" fmla="*/ 106 h 322"/>
                <a:gd name="T10" fmla="*/ 89 w 301"/>
                <a:gd name="T11" fmla="*/ 106 h 322"/>
                <a:gd name="T12" fmla="*/ 0 w 301"/>
                <a:gd name="T13" fmla="*/ 0 h 322"/>
                <a:gd name="T14" fmla="*/ 301 w 301"/>
                <a:gd name="T15" fmla="*/ 0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322">
                  <a:moveTo>
                    <a:pt x="301" y="0"/>
                  </a:moveTo>
                  <a:cubicBezTo>
                    <a:pt x="301" y="322"/>
                    <a:pt x="301" y="322"/>
                    <a:pt x="301" y="322"/>
                  </a:cubicBezTo>
                  <a:cubicBezTo>
                    <a:pt x="275" y="314"/>
                    <a:pt x="251" y="299"/>
                    <a:pt x="233" y="278"/>
                  </a:cubicBezTo>
                  <a:cubicBezTo>
                    <a:pt x="89" y="106"/>
                    <a:pt x="89" y="106"/>
                    <a:pt x="89" y="106"/>
                  </a:cubicBezTo>
                  <a:cubicBezTo>
                    <a:pt x="89" y="106"/>
                    <a:pt x="89" y="106"/>
                    <a:pt x="89" y="106"/>
                  </a:cubicBezTo>
                  <a:cubicBezTo>
                    <a:pt x="89" y="106"/>
                    <a:pt x="89" y="106"/>
                    <a:pt x="89" y="106"/>
                  </a:cubicBezTo>
                  <a:cubicBezTo>
                    <a:pt x="0" y="0"/>
                    <a:pt x="0" y="0"/>
                    <a:pt x="0" y="0"/>
                  </a:cubicBezTo>
                  <a:lnTo>
                    <a:pt x="301" y="0"/>
                  </a:lnTo>
                  <a:close/>
                </a:path>
              </a:pathLst>
            </a:custGeom>
            <a:pattFill prst="zigZag">
              <a:fgClr>
                <a:schemeClr val="accent1"/>
              </a:fgClr>
              <a:bgClr>
                <a:schemeClr val="bg1"/>
              </a:bgClr>
            </a:pattFill>
            <a:ln>
              <a:noFill/>
            </a:ln>
          </p:spPr>
          <p:txBody>
            <a:bodyPr vert="horz" wrap="square" lIns="91440" tIns="45720" rIns="91440" bIns="45720" numCol="1" anchor="t" anchorCtr="0" compatLnSpc="1">
              <a:prstTxWarp prst="textNoShape">
                <a:avLst/>
              </a:prstTxWarp>
            </a:bodyPr>
            <a:lstStyle/>
            <a:p>
              <a:pPr lvl="0"/>
              <a:endParaRPr lang="en-US"/>
            </a:p>
          </p:txBody>
        </p:sp>
        <p:sp>
          <p:nvSpPr>
            <p:cNvPr id="24" name="Freeform 28"/>
            <p:cNvSpPr>
              <a:spLocks/>
            </p:cNvSpPr>
            <p:nvPr userDrawn="1"/>
          </p:nvSpPr>
          <p:spPr bwMode="auto">
            <a:xfrm>
              <a:off x="7392988" y="0"/>
              <a:ext cx="1358900" cy="1038225"/>
            </a:xfrm>
            <a:custGeom>
              <a:avLst/>
              <a:gdLst>
                <a:gd name="T0" fmla="*/ 428 w 428"/>
                <a:gd name="T1" fmla="*/ 0 h 327"/>
                <a:gd name="T2" fmla="*/ 339 w 428"/>
                <a:gd name="T3" fmla="*/ 106 h 327"/>
                <a:gd name="T4" fmla="*/ 339 w 428"/>
                <a:gd name="T5" fmla="*/ 106 h 327"/>
                <a:gd name="T6" fmla="*/ 339 w 428"/>
                <a:gd name="T7" fmla="*/ 106 h 327"/>
                <a:gd name="T8" fmla="*/ 154 w 428"/>
                <a:gd name="T9" fmla="*/ 327 h 327"/>
                <a:gd name="T10" fmla="*/ 43 w 428"/>
                <a:gd name="T11" fmla="*/ 194 h 327"/>
                <a:gd name="T12" fmla="*/ 43 w 428"/>
                <a:gd name="T13" fmla="*/ 18 h 327"/>
                <a:gd name="T14" fmla="*/ 58 w 428"/>
                <a:gd name="T15" fmla="*/ 0 h 327"/>
                <a:gd name="T16" fmla="*/ 428 w 428"/>
                <a:gd name="T1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327">
                  <a:moveTo>
                    <a:pt x="428" y="0"/>
                  </a:moveTo>
                  <a:cubicBezTo>
                    <a:pt x="339" y="106"/>
                    <a:pt x="339" y="106"/>
                    <a:pt x="339" y="106"/>
                  </a:cubicBezTo>
                  <a:cubicBezTo>
                    <a:pt x="339" y="106"/>
                    <a:pt x="339" y="106"/>
                    <a:pt x="339" y="106"/>
                  </a:cubicBezTo>
                  <a:cubicBezTo>
                    <a:pt x="339" y="106"/>
                    <a:pt x="339" y="106"/>
                    <a:pt x="339" y="106"/>
                  </a:cubicBezTo>
                  <a:cubicBezTo>
                    <a:pt x="154" y="327"/>
                    <a:pt x="154" y="327"/>
                    <a:pt x="154" y="327"/>
                  </a:cubicBezTo>
                  <a:cubicBezTo>
                    <a:pt x="43" y="194"/>
                    <a:pt x="43" y="194"/>
                    <a:pt x="43" y="194"/>
                  </a:cubicBezTo>
                  <a:cubicBezTo>
                    <a:pt x="0" y="143"/>
                    <a:pt x="0" y="69"/>
                    <a:pt x="43" y="18"/>
                  </a:cubicBezTo>
                  <a:cubicBezTo>
                    <a:pt x="58" y="0"/>
                    <a:pt x="58" y="0"/>
                    <a:pt x="58" y="0"/>
                  </a:cubicBezTo>
                  <a:lnTo>
                    <a:pt x="428" y="0"/>
                  </a:lnTo>
                  <a:close/>
                </a:path>
              </a:pathLst>
            </a:custGeom>
            <a:pattFill prst="zigZag">
              <a:fgClr>
                <a:schemeClr val="accent2"/>
              </a:fgClr>
              <a:bgClr>
                <a:schemeClr val="bg1"/>
              </a:bgClr>
            </a:pattFill>
            <a:ln>
              <a:noFill/>
            </a:ln>
          </p:spPr>
          <p:txBody>
            <a:bodyPr vert="horz" wrap="square" lIns="91440" tIns="45720" rIns="91440" bIns="45720" numCol="1" anchor="t" anchorCtr="0" compatLnSpc="1">
              <a:prstTxWarp prst="textNoShape">
                <a:avLst/>
              </a:prstTxWarp>
            </a:bodyPr>
            <a:lstStyle/>
            <a:p>
              <a:pPr lvl="0"/>
              <a:endParaRPr lang="en-US"/>
            </a:p>
          </p:txBody>
        </p:sp>
        <p:sp>
          <p:nvSpPr>
            <p:cNvPr id="25" name="Freeform 29"/>
            <p:cNvSpPr>
              <a:spLocks/>
            </p:cNvSpPr>
            <p:nvPr userDrawn="1"/>
          </p:nvSpPr>
          <p:spPr bwMode="auto">
            <a:xfrm>
              <a:off x="6121401" y="631825"/>
              <a:ext cx="2347913" cy="1400175"/>
            </a:xfrm>
            <a:custGeom>
              <a:avLst/>
              <a:gdLst>
                <a:gd name="T0" fmla="*/ 0 w 740"/>
                <a:gd name="T1" fmla="*/ 0 h 441"/>
                <a:gd name="T2" fmla="*/ 370 w 740"/>
                <a:gd name="T3" fmla="*/ 441 h 441"/>
                <a:gd name="T4" fmla="*/ 740 w 740"/>
                <a:gd name="T5" fmla="*/ 441 h 441"/>
                <a:gd name="T6" fmla="*/ 411 w 740"/>
                <a:gd name="T7" fmla="*/ 48 h 441"/>
                <a:gd name="T8" fmla="*/ 306 w 740"/>
                <a:gd name="T9" fmla="*/ 0 h 441"/>
                <a:gd name="T10" fmla="*/ 0 w 740"/>
                <a:gd name="T11" fmla="*/ 0 h 441"/>
              </a:gdLst>
              <a:ahLst/>
              <a:cxnLst>
                <a:cxn ang="0">
                  <a:pos x="T0" y="T1"/>
                </a:cxn>
                <a:cxn ang="0">
                  <a:pos x="T2" y="T3"/>
                </a:cxn>
                <a:cxn ang="0">
                  <a:pos x="T4" y="T5"/>
                </a:cxn>
                <a:cxn ang="0">
                  <a:pos x="T6" y="T7"/>
                </a:cxn>
                <a:cxn ang="0">
                  <a:pos x="T8" y="T9"/>
                </a:cxn>
                <a:cxn ang="0">
                  <a:pos x="T10" y="T11"/>
                </a:cxn>
              </a:cxnLst>
              <a:rect l="0" t="0" r="r" b="b"/>
              <a:pathLst>
                <a:path w="740" h="441">
                  <a:moveTo>
                    <a:pt x="0" y="0"/>
                  </a:moveTo>
                  <a:cubicBezTo>
                    <a:pt x="370" y="441"/>
                    <a:pt x="370" y="441"/>
                    <a:pt x="370" y="441"/>
                  </a:cubicBezTo>
                  <a:cubicBezTo>
                    <a:pt x="740" y="441"/>
                    <a:pt x="740" y="441"/>
                    <a:pt x="740" y="441"/>
                  </a:cubicBezTo>
                  <a:cubicBezTo>
                    <a:pt x="411" y="48"/>
                    <a:pt x="411" y="48"/>
                    <a:pt x="411" y="48"/>
                  </a:cubicBezTo>
                  <a:cubicBezTo>
                    <a:pt x="385" y="18"/>
                    <a:pt x="347" y="0"/>
                    <a:pt x="306"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auto">
            <a:xfrm>
              <a:off x="7294563" y="631825"/>
              <a:ext cx="1663700" cy="1400175"/>
            </a:xfrm>
            <a:custGeom>
              <a:avLst/>
              <a:gdLst>
                <a:gd name="T0" fmla="*/ 481 w 524"/>
                <a:gd name="T1" fmla="*/ 132 h 441"/>
                <a:gd name="T2" fmla="*/ 370 w 524"/>
                <a:gd name="T3" fmla="*/ 0 h 441"/>
                <a:gd name="T4" fmla="*/ 0 w 524"/>
                <a:gd name="T5" fmla="*/ 441 h 441"/>
                <a:gd name="T6" fmla="*/ 370 w 524"/>
                <a:gd name="T7" fmla="*/ 441 h 441"/>
                <a:gd name="T8" fmla="*/ 481 w 524"/>
                <a:gd name="T9" fmla="*/ 308 h 441"/>
                <a:gd name="T10" fmla="*/ 481 w 524"/>
                <a:gd name="T11" fmla="*/ 132 h 441"/>
              </a:gdLst>
              <a:ahLst/>
              <a:cxnLst>
                <a:cxn ang="0">
                  <a:pos x="T0" y="T1"/>
                </a:cxn>
                <a:cxn ang="0">
                  <a:pos x="T2" y="T3"/>
                </a:cxn>
                <a:cxn ang="0">
                  <a:pos x="T4" y="T5"/>
                </a:cxn>
                <a:cxn ang="0">
                  <a:pos x="T6" y="T7"/>
                </a:cxn>
                <a:cxn ang="0">
                  <a:pos x="T8" y="T9"/>
                </a:cxn>
                <a:cxn ang="0">
                  <a:pos x="T10" y="T11"/>
                </a:cxn>
              </a:cxnLst>
              <a:rect l="0" t="0" r="r" b="b"/>
              <a:pathLst>
                <a:path w="524" h="441">
                  <a:moveTo>
                    <a:pt x="481" y="132"/>
                  </a:moveTo>
                  <a:cubicBezTo>
                    <a:pt x="370" y="0"/>
                    <a:pt x="370" y="0"/>
                    <a:pt x="370" y="0"/>
                  </a:cubicBezTo>
                  <a:cubicBezTo>
                    <a:pt x="0" y="441"/>
                    <a:pt x="0" y="441"/>
                    <a:pt x="0" y="441"/>
                  </a:cubicBezTo>
                  <a:cubicBezTo>
                    <a:pt x="370" y="441"/>
                    <a:pt x="370" y="441"/>
                    <a:pt x="370" y="441"/>
                  </a:cubicBezTo>
                  <a:cubicBezTo>
                    <a:pt x="481" y="308"/>
                    <a:pt x="481" y="308"/>
                    <a:pt x="481" y="308"/>
                  </a:cubicBezTo>
                  <a:cubicBezTo>
                    <a:pt x="524" y="257"/>
                    <a:pt x="524" y="183"/>
                    <a:pt x="481"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auto">
            <a:xfrm>
              <a:off x="8469313" y="0"/>
              <a:ext cx="584200" cy="336550"/>
            </a:xfrm>
            <a:custGeom>
              <a:avLst/>
              <a:gdLst>
                <a:gd name="T0" fmla="*/ 368 w 368"/>
                <a:gd name="T1" fmla="*/ 0 h 212"/>
                <a:gd name="T2" fmla="*/ 0 w 368"/>
                <a:gd name="T3" fmla="*/ 212 h 212"/>
                <a:gd name="T4" fmla="*/ 0 w 368"/>
                <a:gd name="T5" fmla="*/ 212 h 212"/>
                <a:gd name="T6" fmla="*/ 0 w 368"/>
                <a:gd name="T7" fmla="*/ 212 h 212"/>
                <a:gd name="T8" fmla="*/ 0 w 368"/>
                <a:gd name="T9" fmla="*/ 212 h 212"/>
                <a:gd name="T10" fmla="*/ 178 w 368"/>
                <a:gd name="T11" fmla="*/ 0 h 212"/>
                <a:gd name="T12" fmla="*/ 368 w 368"/>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68" h="212">
                  <a:moveTo>
                    <a:pt x="368" y="0"/>
                  </a:moveTo>
                  <a:lnTo>
                    <a:pt x="0" y="212"/>
                  </a:lnTo>
                  <a:lnTo>
                    <a:pt x="0" y="212"/>
                  </a:lnTo>
                  <a:lnTo>
                    <a:pt x="0" y="212"/>
                  </a:lnTo>
                  <a:lnTo>
                    <a:pt x="0" y="212"/>
                  </a:lnTo>
                  <a:lnTo>
                    <a:pt x="178" y="0"/>
                  </a:lnTo>
                  <a:lnTo>
                    <a:pt x="368"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auto">
            <a:xfrm>
              <a:off x="7091363" y="1330325"/>
              <a:ext cx="790575" cy="701675"/>
            </a:xfrm>
            <a:custGeom>
              <a:avLst/>
              <a:gdLst>
                <a:gd name="T0" fmla="*/ 498 w 498"/>
                <a:gd name="T1" fmla="*/ 0 h 442"/>
                <a:gd name="T2" fmla="*/ 498 w 498"/>
                <a:gd name="T3" fmla="*/ 0 h 442"/>
                <a:gd name="T4" fmla="*/ 0 w 498"/>
                <a:gd name="T5" fmla="*/ 288 h 442"/>
                <a:gd name="T6" fmla="*/ 128 w 498"/>
                <a:gd name="T7" fmla="*/ 442 h 442"/>
                <a:gd name="T8" fmla="*/ 498 w 498"/>
                <a:gd name="T9" fmla="*/ 0 h 442"/>
              </a:gdLst>
              <a:ahLst/>
              <a:cxnLst>
                <a:cxn ang="0">
                  <a:pos x="T0" y="T1"/>
                </a:cxn>
                <a:cxn ang="0">
                  <a:pos x="T2" y="T3"/>
                </a:cxn>
                <a:cxn ang="0">
                  <a:pos x="T4" y="T5"/>
                </a:cxn>
                <a:cxn ang="0">
                  <a:pos x="T6" y="T7"/>
                </a:cxn>
                <a:cxn ang="0">
                  <a:pos x="T8" y="T9"/>
                </a:cxn>
              </a:cxnLst>
              <a:rect l="0" t="0" r="r" b="b"/>
              <a:pathLst>
                <a:path w="498" h="442">
                  <a:moveTo>
                    <a:pt x="498" y="0"/>
                  </a:moveTo>
                  <a:lnTo>
                    <a:pt x="498" y="0"/>
                  </a:lnTo>
                  <a:lnTo>
                    <a:pt x="0" y="288"/>
                  </a:lnTo>
                  <a:lnTo>
                    <a:pt x="128" y="442"/>
                  </a:lnTo>
                  <a:lnTo>
                    <a:pt x="498"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7" name="Group 36"/>
          <p:cNvGrpSpPr/>
          <p:nvPr userDrawn="1"/>
        </p:nvGrpSpPr>
        <p:grpSpPr>
          <a:xfrm>
            <a:off x="1588" y="5140325"/>
            <a:ext cx="1441450" cy="1717675"/>
            <a:chOff x="1588" y="5140325"/>
            <a:chExt cx="1441450" cy="1717675"/>
          </a:xfrm>
          <a:solidFill>
            <a:schemeClr val="accent1"/>
          </a:solidFill>
        </p:grpSpPr>
        <p:sp>
          <p:nvSpPr>
            <p:cNvPr id="38" name="Freeform 12"/>
            <p:cNvSpPr>
              <a:spLocks/>
            </p:cNvSpPr>
            <p:nvPr userDrawn="1"/>
          </p:nvSpPr>
          <p:spPr bwMode="auto">
            <a:xfrm>
              <a:off x="1588" y="5140325"/>
              <a:ext cx="844550" cy="1717675"/>
            </a:xfrm>
            <a:custGeom>
              <a:avLst/>
              <a:gdLst>
                <a:gd name="T0" fmla="*/ 0 w 532"/>
                <a:gd name="T1" fmla="*/ 0 h 1082"/>
                <a:gd name="T2" fmla="*/ 0 w 532"/>
                <a:gd name="T3" fmla="*/ 1082 h 1082"/>
                <a:gd name="T4" fmla="*/ 532 w 532"/>
                <a:gd name="T5" fmla="*/ 636 h 1082"/>
                <a:gd name="T6" fmla="*/ 0 w 532"/>
                <a:gd name="T7" fmla="*/ 0 h 1082"/>
              </a:gdLst>
              <a:ahLst/>
              <a:cxnLst>
                <a:cxn ang="0">
                  <a:pos x="T0" y="T1"/>
                </a:cxn>
                <a:cxn ang="0">
                  <a:pos x="T2" y="T3"/>
                </a:cxn>
                <a:cxn ang="0">
                  <a:pos x="T4" y="T5"/>
                </a:cxn>
                <a:cxn ang="0">
                  <a:pos x="T6" y="T7"/>
                </a:cxn>
              </a:cxnLst>
              <a:rect l="0" t="0" r="r" b="b"/>
              <a:pathLst>
                <a:path w="532" h="1082">
                  <a:moveTo>
                    <a:pt x="0" y="0"/>
                  </a:moveTo>
                  <a:lnTo>
                    <a:pt x="0" y="1082"/>
                  </a:lnTo>
                  <a:lnTo>
                    <a:pt x="532" y="636"/>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p:cNvSpPr>
            <p:nvPr userDrawn="1"/>
          </p:nvSpPr>
          <p:spPr bwMode="auto">
            <a:xfrm>
              <a:off x="1588" y="6149975"/>
              <a:ext cx="1441450" cy="708025"/>
            </a:xfrm>
            <a:custGeom>
              <a:avLst/>
              <a:gdLst>
                <a:gd name="T0" fmla="*/ 532 w 908"/>
                <a:gd name="T1" fmla="*/ 0 h 446"/>
                <a:gd name="T2" fmla="*/ 0 w 908"/>
                <a:gd name="T3" fmla="*/ 446 h 446"/>
                <a:gd name="T4" fmla="*/ 908 w 908"/>
                <a:gd name="T5" fmla="*/ 446 h 446"/>
                <a:gd name="T6" fmla="*/ 532 w 908"/>
                <a:gd name="T7" fmla="*/ 0 h 446"/>
              </a:gdLst>
              <a:ahLst/>
              <a:cxnLst>
                <a:cxn ang="0">
                  <a:pos x="T0" y="T1"/>
                </a:cxn>
                <a:cxn ang="0">
                  <a:pos x="T2" y="T3"/>
                </a:cxn>
                <a:cxn ang="0">
                  <a:pos x="T4" y="T5"/>
                </a:cxn>
                <a:cxn ang="0">
                  <a:pos x="T6" y="T7"/>
                </a:cxn>
              </a:cxnLst>
              <a:rect l="0" t="0" r="r" b="b"/>
              <a:pathLst>
                <a:path w="908" h="446">
                  <a:moveTo>
                    <a:pt x="532" y="0"/>
                  </a:moveTo>
                  <a:lnTo>
                    <a:pt x="0" y="446"/>
                  </a:lnTo>
                  <a:lnTo>
                    <a:pt x="908" y="446"/>
                  </a:lnTo>
                  <a:lnTo>
                    <a:pt x="532"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userDrawn="1">
            <p:ph type="title" hasCustomPrompt="1"/>
          </p:nvPr>
        </p:nvSpPr>
        <p:spPr>
          <a:xfrm>
            <a:off x="1687138" y="1108628"/>
            <a:ext cx="8798586" cy="593682"/>
          </a:xfrm>
        </p:spPr>
        <p:txBody>
          <a:bodyPr anchor="b"/>
          <a:lstStyle>
            <a:lvl1pPr>
              <a:defRPr sz="4500">
                <a:solidFill>
                  <a:schemeClr val="tx2"/>
                </a:solidFill>
              </a:defRPr>
            </a:lvl1pPr>
          </a:lstStyle>
          <a:p>
            <a:r>
              <a:rPr lang="en-US" dirty="0"/>
              <a:t>Contents</a:t>
            </a:r>
          </a:p>
        </p:txBody>
      </p:sp>
      <p:cxnSp>
        <p:nvCxnSpPr>
          <p:cNvPr id="19" name="Straight Connector 18"/>
          <p:cNvCxnSpPr/>
          <p:nvPr userDrawn="1"/>
        </p:nvCxnSpPr>
        <p:spPr>
          <a:xfrm>
            <a:off x="1687831" y="1767339"/>
            <a:ext cx="4493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userDrawn="1">
            <p:ph type="body" sz="quarter" idx="10" hasCustomPrompt="1"/>
          </p:nvPr>
        </p:nvSpPr>
        <p:spPr>
          <a:xfrm>
            <a:off x="1687832" y="1971287"/>
            <a:ext cx="8798586" cy="748316"/>
          </a:xfrm>
        </p:spPr>
        <p:txBody>
          <a:bodyPr lIns="0" tIns="0" rIns="0" bIns="0">
            <a:noAutofit/>
          </a:bodyPr>
          <a:lstStyle>
            <a:lvl1pPr marL="0" indent="0">
              <a:lnSpc>
                <a:spcPts val="1700"/>
              </a:lnSpc>
              <a:spcBef>
                <a:spcPts val="0"/>
              </a:spcBef>
              <a:buFont typeface="Arial" panose="020B0604020202020204" pitchFamily="34" charset="0"/>
              <a:buNone/>
              <a:defRPr sz="1100" baseline="0">
                <a:solidFill>
                  <a:schemeClr val="tx2">
                    <a:alpha val="50000"/>
                  </a:schemeClr>
                </a:solidFill>
              </a:defRPr>
            </a:lvl1pPr>
            <a:lvl2pPr marL="457200" indent="0">
              <a:buFont typeface="Arial" panose="020B0604020202020204" pitchFamily="34" charset="0"/>
              <a:buNone/>
              <a:defRPr sz="1100">
                <a:solidFill>
                  <a:schemeClr val="bg2"/>
                </a:solidFill>
              </a:defRPr>
            </a:lvl2pPr>
            <a:lvl3pPr marL="914400" indent="0">
              <a:buFont typeface="Arial" panose="020B0604020202020204" pitchFamily="34" charset="0"/>
              <a:buNone/>
              <a:defRPr sz="1100">
                <a:solidFill>
                  <a:schemeClr val="bg2"/>
                </a:solidFill>
              </a:defRPr>
            </a:lvl3pPr>
            <a:lvl4pPr marL="1371600" indent="0">
              <a:buFont typeface="Arial" panose="020B0604020202020204" pitchFamily="34" charset="0"/>
              <a:buNone/>
              <a:defRPr sz="1100">
                <a:solidFill>
                  <a:schemeClr val="bg2"/>
                </a:solidFill>
              </a:defRPr>
            </a:lvl4pPr>
            <a:lvl5pPr marL="1828800" indent="0">
              <a:buFont typeface="Arial" panose="020B0604020202020204" pitchFamily="34" charset="0"/>
              <a:buNone/>
              <a:defRPr sz="1100">
                <a:solidFill>
                  <a:schemeClr val="bg2"/>
                </a:solidFill>
              </a:defRPr>
            </a:lvl5pPr>
          </a:lstStyle>
          <a:p>
            <a:pPr lvl="0"/>
            <a:r>
              <a:rPr lang="en-US" dirty="0"/>
              <a:t>Insert Your Text Here</a:t>
            </a:r>
          </a:p>
        </p:txBody>
      </p:sp>
      <p:sp>
        <p:nvSpPr>
          <p:cNvPr id="23" name="Text Placeholder 22"/>
          <p:cNvSpPr>
            <a:spLocks noGrp="1"/>
          </p:cNvSpPr>
          <p:nvPr userDrawn="1">
            <p:ph type="body" sz="quarter" idx="11" hasCustomPrompt="1"/>
          </p:nvPr>
        </p:nvSpPr>
        <p:spPr>
          <a:xfrm>
            <a:off x="1687832" y="3096424"/>
            <a:ext cx="8798586" cy="2867825"/>
          </a:xfrm>
        </p:spPr>
        <p:txBody>
          <a:bodyPr lIns="0" tIns="0" rIns="0" bIns="0">
            <a:noAutofit/>
          </a:bodyPr>
          <a:lstStyle>
            <a:lvl1pPr marL="0" indent="0">
              <a:lnSpc>
                <a:spcPct val="100000"/>
              </a:lnSpc>
              <a:spcBef>
                <a:spcPts val="1300"/>
              </a:spcBef>
              <a:buNone/>
              <a:defRPr sz="1400" b="0">
                <a:solidFill>
                  <a:schemeClr val="tx2"/>
                </a:solidFill>
              </a:defRPr>
            </a:lvl1pPr>
            <a:lvl2pPr>
              <a:defRPr sz="1400"/>
            </a:lvl2pPr>
            <a:lvl3pPr>
              <a:defRPr sz="1400"/>
            </a:lvl3pPr>
            <a:lvl4pPr>
              <a:defRPr sz="1400"/>
            </a:lvl4pPr>
            <a:lvl5pPr>
              <a:defRPr sz="1400"/>
            </a:lvl5pPr>
          </a:lstStyle>
          <a:p>
            <a:pPr lvl="0"/>
            <a:r>
              <a:rPr lang="en-US" dirty="0"/>
              <a:t>1) Insert Your Text Here</a:t>
            </a:r>
          </a:p>
        </p:txBody>
      </p:sp>
    </p:spTree>
    <p:extLst>
      <p:ext uri="{BB962C8B-B14F-4D97-AF65-F5344CB8AC3E}">
        <p14:creationId xmlns:p14="http://schemas.microsoft.com/office/powerpoint/2010/main" val="1986280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3840">
          <p15:clr>
            <a:srgbClr val="FBAE40"/>
          </p15:clr>
        </p15:guide>
        <p15:guide id="2" pos="756">
          <p15:clr>
            <a:srgbClr val="FBAE40"/>
          </p15:clr>
        </p15:guide>
        <p15:guide id="3" pos="6924">
          <p15:clr>
            <a:srgbClr val="FBAE40"/>
          </p15:clr>
        </p15:guide>
        <p15:guide id="4" orient="horz" pos="5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0000" y="1656930"/>
            <a:ext cx="9056912" cy="1772070"/>
          </a:xfrm>
        </p:spPr>
        <p:txBody>
          <a:bodyPr lIns="0" tIns="0" rIns="0" bIns="0" anchor="b">
            <a:normAutofit/>
          </a:bodyPr>
          <a:lstStyle>
            <a:lvl1pPr algn="l">
              <a:lnSpc>
                <a:spcPts val="5000"/>
              </a:lnSpc>
              <a:defRPr sz="4000" i="1" baseline="0">
                <a:solidFill>
                  <a:schemeClr val="tx2"/>
                </a:solidFill>
              </a:defRPr>
            </a:lvl1pPr>
          </a:lstStyle>
          <a:p>
            <a:r>
              <a:rPr lang="en-US" dirty="0"/>
              <a:t>TITLE HERE</a:t>
            </a:r>
          </a:p>
        </p:txBody>
      </p:sp>
      <p:sp>
        <p:nvSpPr>
          <p:cNvPr id="3" name="Subtitle 2"/>
          <p:cNvSpPr>
            <a:spLocks noGrp="1"/>
          </p:cNvSpPr>
          <p:nvPr>
            <p:ph type="subTitle" idx="1"/>
          </p:nvPr>
        </p:nvSpPr>
        <p:spPr>
          <a:xfrm>
            <a:off x="1200000" y="3911904"/>
            <a:ext cx="9056912" cy="1655762"/>
          </a:xfrm>
        </p:spPr>
        <p:txBody>
          <a:bodyPr lIns="0" tIns="0" rIns="0" bIns="0">
            <a:normAutofit/>
          </a:bodyPr>
          <a:lstStyle>
            <a:lvl1pPr marL="0" indent="0" algn="l">
              <a:lnSpc>
                <a:spcPts val="1700"/>
              </a:lnSpc>
              <a:spcBef>
                <a:spcPts val="0"/>
              </a:spcBef>
              <a:buNone/>
              <a:defRPr sz="1300">
                <a:solidFill>
                  <a:schemeClr val="tx2">
                    <a:alpha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직선 연결선 6"/>
          <p:cNvCxnSpPr/>
          <p:nvPr userDrawn="1"/>
        </p:nvCxnSpPr>
        <p:spPr>
          <a:xfrm>
            <a:off x="1200001" y="3638270"/>
            <a:ext cx="45182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Footer Placeholder 3"/>
          <p:cNvSpPr>
            <a:spLocks noGrp="1"/>
          </p:cNvSpPr>
          <p:nvPr>
            <p:ph type="ftr" sz="quarter" idx="11"/>
          </p:nvPr>
        </p:nvSpPr>
        <p:spPr>
          <a:xfrm>
            <a:off x="4227688" y="-24589"/>
            <a:ext cx="3736623" cy="491068"/>
          </a:xfrm>
          <a:prstGeom prst="rect">
            <a:avLst/>
          </a:prstGeom>
        </p:spPr>
        <p:txBody>
          <a:bodyPr/>
          <a:lstStyle>
            <a:lvl1pPr algn="ctr">
              <a:defRPr lang="en-US" sz="1200" b="1" kern="1200" spc="-30" baseline="0" dirty="0" smtClean="0">
                <a:solidFill>
                  <a:schemeClr val="tx2">
                    <a:alpha val="30000"/>
                  </a:schemeClr>
                </a:solidFill>
                <a:latin typeface="+mn-lt"/>
                <a:ea typeface="+mn-ea"/>
                <a:cs typeface="+mn-cs"/>
              </a:defRPr>
            </a:lvl1pPr>
          </a:lstStyle>
          <a:p>
            <a:endParaRPr lang="en-US" dirty="0"/>
          </a:p>
        </p:txBody>
      </p:sp>
      <p:grpSp>
        <p:nvGrpSpPr>
          <p:cNvPr id="25" name="Group 24"/>
          <p:cNvGrpSpPr/>
          <p:nvPr userDrawn="1"/>
        </p:nvGrpSpPr>
        <p:grpSpPr>
          <a:xfrm>
            <a:off x="6767513" y="0"/>
            <a:ext cx="5424487" cy="3397250"/>
            <a:chOff x="3717926" y="0"/>
            <a:chExt cx="5424487" cy="3397250"/>
          </a:xfrm>
        </p:grpSpPr>
        <p:sp>
          <p:nvSpPr>
            <p:cNvPr id="26" name="Freeform 6"/>
            <p:cNvSpPr>
              <a:spLocks/>
            </p:cNvSpPr>
            <p:nvPr userDrawn="1"/>
          </p:nvSpPr>
          <p:spPr bwMode="auto">
            <a:xfrm>
              <a:off x="7545388" y="0"/>
              <a:ext cx="1597025" cy="1625600"/>
            </a:xfrm>
            <a:custGeom>
              <a:avLst/>
              <a:gdLst>
                <a:gd name="T0" fmla="*/ 503 w 503"/>
                <a:gd name="T1" fmla="*/ 0 h 512"/>
                <a:gd name="T2" fmla="*/ 503 w 503"/>
                <a:gd name="T3" fmla="*/ 512 h 512"/>
                <a:gd name="T4" fmla="*/ 360 w 503"/>
                <a:gd name="T5" fmla="*/ 429 h 512"/>
                <a:gd name="T6" fmla="*/ 105 w 503"/>
                <a:gd name="T7" fmla="*/ 125 h 512"/>
                <a:gd name="T8" fmla="*/ 105 w 503"/>
                <a:gd name="T9" fmla="*/ 125 h 512"/>
                <a:gd name="T10" fmla="*/ 105 w 503"/>
                <a:gd name="T11" fmla="*/ 125 h 512"/>
                <a:gd name="T12" fmla="*/ 0 w 503"/>
                <a:gd name="T13" fmla="*/ 0 h 512"/>
                <a:gd name="T14" fmla="*/ 503 w 503"/>
                <a:gd name="T15" fmla="*/ 0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12">
                  <a:moveTo>
                    <a:pt x="503" y="0"/>
                  </a:moveTo>
                  <a:cubicBezTo>
                    <a:pt x="503" y="512"/>
                    <a:pt x="503" y="512"/>
                    <a:pt x="503" y="512"/>
                  </a:cubicBezTo>
                  <a:cubicBezTo>
                    <a:pt x="448" y="502"/>
                    <a:pt x="397" y="473"/>
                    <a:pt x="360" y="429"/>
                  </a:cubicBezTo>
                  <a:cubicBezTo>
                    <a:pt x="105" y="125"/>
                    <a:pt x="105" y="125"/>
                    <a:pt x="105" y="125"/>
                  </a:cubicBezTo>
                  <a:cubicBezTo>
                    <a:pt x="105" y="125"/>
                    <a:pt x="105" y="125"/>
                    <a:pt x="105" y="125"/>
                  </a:cubicBezTo>
                  <a:cubicBezTo>
                    <a:pt x="105" y="125"/>
                    <a:pt x="105" y="125"/>
                    <a:pt x="105" y="125"/>
                  </a:cubicBezTo>
                  <a:cubicBezTo>
                    <a:pt x="0" y="0"/>
                    <a:pt x="0" y="0"/>
                    <a:pt x="0" y="0"/>
                  </a:cubicBezTo>
                  <a:lnTo>
                    <a:pt x="503" y="0"/>
                  </a:lnTo>
                  <a:close/>
                </a:path>
              </a:pathLst>
            </a:custGeom>
            <a:pattFill prst="zigZag">
              <a:fgClr>
                <a:schemeClr val="accent2"/>
              </a:fgClr>
              <a:bgClr>
                <a:schemeClr val="bg1"/>
              </a:bgClr>
            </a:patt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p:cNvSpPr>
            <p:nvPr userDrawn="1"/>
          </p:nvSpPr>
          <p:spPr bwMode="auto">
            <a:xfrm>
              <a:off x="5975351" y="0"/>
              <a:ext cx="2236788" cy="1635125"/>
            </a:xfrm>
            <a:custGeom>
              <a:avLst/>
              <a:gdLst>
                <a:gd name="T0" fmla="*/ 705 w 705"/>
                <a:gd name="T1" fmla="*/ 0 h 515"/>
                <a:gd name="T2" fmla="*/ 600 w 705"/>
                <a:gd name="T3" fmla="*/ 125 h 515"/>
                <a:gd name="T4" fmla="*/ 600 w 705"/>
                <a:gd name="T5" fmla="*/ 125 h 515"/>
                <a:gd name="T6" fmla="*/ 600 w 705"/>
                <a:gd name="T7" fmla="*/ 125 h 515"/>
                <a:gd name="T8" fmla="*/ 272 w 705"/>
                <a:gd name="T9" fmla="*/ 515 h 515"/>
                <a:gd name="T10" fmla="*/ 75 w 705"/>
                <a:gd name="T11" fmla="*/ 280 h 515"/>
                <a:gd name="T12" fmla="*/ 53 w 705"/>
                <a:gd name="T13" fmla="*/ 0 h 515"/>
                <a:gd name="T14" fmla="*/ 705 w 705"/>
                <a:gd name="T15" fmla="*/ 0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5" h="515">
                  <a:moveTo>
                    <a:pt x="705" y="0"/>
                  </a:moveTo>
                  <a:cubicBezTo>
                    <a:pt x="600" y="125"/>
                    <a:pt x="600" y="125"/>
                    <a:pt x="600" y="125"/>
                  </a:cubicBezTo>
                  <a:cubicBezTo>
                    <a:pt x="600" y="125"/>
                    <a:pt x="600" y="125"/>
                    <a:pt x="600" y="125"/>
                  </a:cubicBezTo>
                  <a:cubicBezTo>
                    <a:pt x="600" y="125"/>
                    <a:pt x="600" y="125"/>
                    <a:pt x="600" y="125"/>
                  </a:cubicBezTo>
                  <a:cubicBezTo>
                    <a:pt x="272" y="515"/>
                    <a:pt x="272" y="515"/>
                    <a:pt x="272" y="515"/>
                  </a:cubicBezTo>
                  <a:cubicBezTo>
                    <a:pt x="75" y="280"/>
                    <a:pt x="75" y="280"/>
                    <a:pt x="75" y="280"/>
                  </a:cubicBezTo>
                  <a:cubicBezTo>
                    <a:pt x="8" y="200"/>
                    <a:pt x="0" y="87"/>
                    <a:pt x="53" y="0"/>
                  </a:cubicBezTo>
                  <a:lnTo>
                    <a:pt x="705" y="0"/>
                  </a:lnTo>
                  <a:close/>
                </a:path>
              </a:pathLst>
            </a:custGeom>
            <a:pattFill prst="zigZag">
              <a:fgClr>
                <a:schemeClr val="accent1"/>
              </a:fgClr>
              <a:bgClr>
                <a:schemeClr val="bg1"/>
              </a:bgClr>
            </a:patt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p:cNvSpPr>
            <p:nvPr userDrawn="1"/>
          </p:nvSpPr>
          <p:spPr bwMode="auto">
            <a:xfrm>
              <a:off x="3717926" y="917575"/>
              <a:ext cx="4160838" cy="2479675"/>
            </a:xfrm>
            <a:custGeom>
              <a:avLst/>
              <a:gdLst>
                <a:gd name="T0" fmla="*/ 0 w 1311"/>
                <a:gd name="T1" fmla="*/ 0 h 781"/>
                <a:gd name="T2" fmla="*/ 656 w 1311"/>
                <a:gd name="T3" fmla="*/ 781 h 781"/>
                <a:gd name="T4" fmla="*/ 1311 w 1311"/>
                <a:gd name="T5" fmla="*/ 781 h 781"/>
                <a:gd name="T6" fmla="*/ 728 w 1311"/>
                <a:gd name="T7" fmla="*/ 86 h 781"/>
                <a:gd name="T8" fmla="*/ 543 w 1311"/>
                <a:gd name="T9" fmla="*/ 0 h 781"/>
                <a:gd name="T10" fmla="*/ 0 w 1311"/>
                <a:gd name="T11" fmla="*/ 0 h 781"/>
              </a:gdLst>
              <a:ahLst/>
              <a:cxnLst>
                <a:cxn ang="0">
                  <a:pos x="T0" y="T1"/>
                </a:cxn>
                <a:cxn ang="0">
                  <a:pos x="T2" y="T3"/>
                </a:cxn>
                <a:cxn ang="0">
                  <a:pos x="T4" y="T5"/>
                </a:cxn>
                <a:cxn ang="0">
                  <a:pos x="T6" y="T7"/>
                </a:cxn>
                <a:cxn ang="0">
                  <a:pos x="T8" y="T9"/>
                </a:cxn>
                <a:cxn ang="0">
                  <a:pos x="T10" y="T11"/>
                </a:cxn>
              </a:cxnLst>
              <a:rect l="0" t="0" r="r" b="b"/>
              <a:pathLst>
                <a:path w="1311" h="781">
                  <a:moveTo>
                    <a:pt x="0" y="0"/>
                  </a:moveTo>
                  <a:cubicBezTo>
                    <a:pt x="656" y="781"/>
                    <a:pt x="656" y="781"/>
                    <a:pt x="656" y="781"/>
                  </a:cubicBezTo>
                  <a:cubicBezTo>
                    <a:pt x="1311" y="781"/>
                    <a:pt x="1311" y="781"/>
                    <a:pt x="1311" y="781"/>
                  </a:cubicBezTo>
                  <a:cubicBezTo>
                    <a:pt x="728" y="86"/>
                    <a:pt x="728" y="86"/>
                    <a:pt x="728" y="86"/>
                  </a:cubicBezTo>
                  <a:cubicBezTo>
                    <a:pt x="682" y="31"/>
                    <a:pt x="614" y="0"/>
                    <a:pt x="543" y="0"/>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
            <p:cNvSpPr>
              <a:spLocks/>
            </p:cNvSpPr>
            <p:nvPr userDrawn="1"/>
          </p:nvSpPr>
          <p:spPr bwMode="auto">
            <a:xfrm>
              <a:off x="5797551" y="917575"/>
              <a:ext cx="2947988" cy="2479675"/>
            </a:xfrm>
            <a:custGeom>
              <a:avLst/>
              <a:gdLst>
                <a:gd name="T0" fmla="*/ 853 w 929"/>
                <a:gd name="T1" fmla="*/ 235 h 781"/>
                <a:gd name="T2" fmla="*/ 656 w 929"/>
                <a:gd name="T3" fmla="*/ 0 h 781"/>
                <a:gd name="T4" fmla="*/ 0 w 929"/>
                <a:gd name="T5" fmla="*/ 781 h 781"/>
                <a:gd name="T6" fmla="*/ 656 w 929"/>
                <a:gd name="T7" fmla="*/ 781 h 781"/>
                <a:gd name="T8" fmla="*/ 853 w 929"/>
                <a:gd name="T9" fmla="*/ 546 h 781"/>
                <a:gd name="T10" fmla="*/ 853 w 929"/>
                <a:gd name="T11" fmla="*/ 235 h 781"/>
              </a:gdLst>
              <a:ahLst/>
              <a:cxnLst>
                <a:cxn ang="0">
                  <a:pos x="T0" y="T1"/>
                </a:cxn>
                <a:cxn ang="0">
                  <a:pos x="T2" y="T3"/>
                </a:cxn>
                <a:cxn ang="0">
                  <a:pos x="T4" y="T5"/>
                </a:cxn>
                <a:cxn ang="0">
                  <a:pos x="T6" y="T7"/>
                </a:cxn>
                <a:cxn ang="0">
                  <a:pos x="T8" y="T9"/>
                </a:cxn>
                <a:cxn ang="0">
                  <a:pos x="T10" y="T11"/>
                </a:cxn>
              </a:cxnLst>
              <a:rect l="0" t="0" r="r" b="b"/>
              <a:pathLst>
                <a:path w="929" h="781">
                  <a:moveTo>
                    <a:pt x="853" y="235"/>
                  </a:moveTo>
                  <a:cubicBezTo>
                    <a:pt x="656" y="0"/>
                    <a:pt x="656" y="0"/>
                    <a:pt x="656" y="0"/>
                  </a:cubicBezTo>
                  <a:cubicBezTo>
                    <a:pt x="0" y="781"/>
                    <a:pt x="0" y="781"/>
                    <a:pt x="0" y="781"/>
                  </a:cubicBezTo>
                  <a:cubicBezTo>
                    <a:pt x="656" y="781"/>
                    <a:pt x="656" y="781"/>
                    <a:pt x="656" y="781"/>
                  </a:cubicBezTo>
                  <a:cubicBezTo>
                    <a:pt x="853" y="546"/>
                    <a:pt x="853" y="546"/>
                    <a:pt x="853" y="546"/>
                  </a:cubicBezTo>
                  <a:cubicBezTo>
                    <a:pt x="929" y="456"/>
                    <a:pt x="929" y="325"/>
                    <a:pt x="853" y="2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userDrawn="1"/>
          </p:nvSpPr>
          <p:spPr bwMode="auto">
            <a:xfrm>
              <a:off x="7878763" y="0"/>
              <a:ext cx="685800" cy="396875"/>
            </a:xfrm>
            <a:custGeom>
              <a:avLst/>
              <a:gdLst>
                <a:gd name="T0" fmla="*/ 432 w 432"/>
                <a:gd name="T1" fmla="*/ 0 h 250"/>
                <a:gd name="T2" fmla="*/ 0 w 432"/>
                <a:gd name="T3" fmla="*/ 250 h 250"/>
                <a:gd name="T4" fmla="*/ 0 w 432"/>
                <a:gd name="T5" fmla="*/ 250 h 250"/>
                <a:gd name="T6" fmla="*/ 0 w 432"/>
                <a:gd name="T7" fmla="*/ 250 h 250"/>
                <a:gd name="T8" fmla="*/ 0 w 432"/>
                <a:gd name="T9" fmla="*/ 250 h 250"/>
                <a:gd name="T10" fmla="*/ 210 w 432"/>
                <a:gd name="T11" fmla="*/ 0 h 250"/>
                <a:gd name="T12" fmla="*/ 432 w 432"/>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432" h="250">
                  <a:moveTo>
                    <a:pt x="432" y="0"/>
                  </a:moveTo>
                  <a:lnTo>
                    <a:pt x="0" y="250"/>
                  </a:lnTo>
                  <a:lnTo>
                    <a:pt x="0" y="250"/>
                  </a:lnTo>
                  <a:lnTo>
                    <a:pt x="0" y="250"/>
                  </a:lnTo>
                  <a:lnTo>
                    <a:pt x="0" y="250"/>
                  </a:lnTo>
                  <a:lnTo>
                    <a:pt x="210" y="0"/>
                  </a:lnTo>
                  <a:lnTo>
                    <a:pt x="432"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p:cNvSpPr>
            <p:nvPr userDrawn="1"/>
          </p:nvSpPr>
          <p:spPr bwMode="auto">
            <a:xfrm>
              <a:off x="5438776" y="2155825"/>
              <a:ext cx="1400175" cy="1241425"/>
            </a:xfrm>
            <a:custGeom>
              <a:avLst/>
              <a:gdLst>
                <a:gd name="T0" fmla="*/ 882 w 882"/>
                <a:gd name="T1" fmla="*/ 0 h 782"/>
                <a:gd name="T2" fmla="*/ 882 w 882"/>
                <a:gd name="T3" fmla="*/ 0 h 782"/>
                <a:gd name="T4" fmla="*/ 0 w 882"/>
                <a:gd name="T5" fmla="*/ 510 h 782"/>
                <a:gd name="T6" fmla="*/ 226 w 882"/>
                <a:gd name="T7" fmla="*/ 782 h 782"/>
                <a:gd name="T8" fmla="*/ 882 w 882"/>
                <a:gd name="T9" fmla="*/ 0 h 782"/>
              </a:gdLst>
              <a:ahLst/>
              <a:cxnLst>
                <a:cxn ang="0">
                  <a:pos x="T0" y="T1"/>
                </a:cxn>
                <a:cxn ang="0">
                  <a:pos x="T2" y="T3"/>
                </a:cxn>
                <a:cxn ang="0">
                  <a:pos x="T4" y="T5"/>
                </a:cxn>
                <a:cxn ang="0">
                  <a:pos x="T6" y="T7"/>
                </a:cxn>
                <a:cxn ang="0">
                  <a:pos x="T8" y="T9"/>
                </a:cxn>
              </a:cxnLst>
              <a:rect l="0" t="0" r="r" b="b"/>
              <a:pathLst>
                <a:path w="882" h="782">
                  <a:moveTo>
                    <a:pt x="882" y="0"/>
                  </a:moveTo>
                  <a:lnTo>
                    <a:pt x="882" y="0"/>
                  </a:lnTo>
                  <a:lnTo>
                    <a:pt x="0" y="510"/>
                  </a:lnTo>
                  <a:lnTo>
                    <a:pt x="226" y="782"/>
                  </a:lnTo>
                  <a:lnTo>
                    <a:pt x="882"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5" name="Group 34"/>
          <p:cNvGrpSpPr/>
          <p:nvPr userDrawn="1"/>
        </p:nvGrpSpPr>
        <p:grpSpPr>
          <a:xfrm>
            <a:off x="1588" y="5140325"/>
            <a:ext cx="1441450" cy="1717675"/>
            <a:chOff x="1588" y="5140325"/>
            <a:chExt cx="1441450" cy="1717675"/>
          </a:xfrm>
          <a:solidFill>
            <a:schemeClr val="accent2"/>
          </a:solidFill>
        </p:grpSpPr>
        <p:sp>
          <p:nvSpPr>
            <p:cNvPr id="36" name="Freeform 12"/>
            <p:cNvSpPr>
              <a:spLocks/>
            </p:cNvSpPr>
            <p:nvPr userDrawn="1"/>
          </p:nvSpPr>
          <p:spPr bwMode="auto">
            <a:xfrm>
              <a:off x="1588" y="5140325"/>
              <a:ext cx="844550" cy="1717675"/>
            </a:xfrm>
            <a:custGeom>
              <a:avLst/>
              <a:gdLst>
                <a:gd name="T0" fmla="*/ 0 w 532"/>
                <a:gd name="T1" fmla="*/ 0 h 1082"/>
                <a:gd name="T2" fmla="*/ 0 w 532"/>
                <a:gd name="T3" fmla="*/ 1082 h 1082"/>
                <a:gd name="T4" fmla="*/ 532 w 532"/>
                <a:gd name="T5" fmla="*/ 636 h 1082"/>
                <a:gd name="T6" fmla="*/ 0 w 532"/>
                <a:gd name="T7" fmla="*/ 0 h 1082"/>
              </a:gdLst>
              <a:ahLst/>
              <a:cxnLst>
                <a:cxn ang="0">
                  <a:pos x="T0" y="T1"/>
                </a:cxn>
                <a:cxn ang="0">
                  <a:pos x="T2" y="T3"/>
                </a:cxn>
                <a:cxn ang="0">
                  <a:pos x="T4" y="T5"/>
                </a:cxn>
                <a:cxn ang="0">
                  <a:pos x="T6" y="T7"/>
                </a:cxn>
              </a:cxnLst>
              <a:rect l="0" t="0" r="r" b="b"/>
              <a:pathLst>
                <a:path w="532" h="1082">
                  <a:moveTo>
                    <a:pt x="0" y="0"/>
                  </a:moveTo>
                  <a:lnTo>
                    <a:pt x="0" y="1082"/>
                  </a:lnTo>
                  <a:lnTo>
                    <a:pt x="532" y="636"/>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3"/>
            <p:cNvSpPr>
              <a:spLocks/>
            </p:cNvSpPr>
            <p:nvPr userDrawn="1"/>
          </p:nvSpPr>
          <p:spPr bwMode="auto">
            <a:xfrm>
              <a:off x="1588" y="6149975"/>
              <a:ext cx="1441450" cy="708025"/>
            </a:xfrm>
            <a:custGeom>
              <a:avLst/>
              <a:gdLst>
                <a:gd name="T0" fmla="*/ 532 w 908"/>
                <a:gd name="T1" fmla="*/ 0 h 446"/>
                <a:gd name="T2" fmla="*/ 0 w 908"/>
                <a:gd name="T3" fmla="*/ 446 h 446"/>
                <a:gd name="T4" fmla="*/ 908 w 908"/>
                <a:gd name="T5" fmla="*/ 446 h 446"/>
                <a:gd name="T6" fmla="*/ 532 w 908"/>
                <a:gd name="T7" fmla="*/ 0 h 446"/>
              </a:gdLst>
              <a:ahLst/>
              <a:cxnLst>
                <a:cxn ang="0">
                  <a:pos x="T0" y="T1"/>
                </a:cxn>
                <a:cxn ang="0">
                  <a:pos x="T2" y="T3"/>
                </a:cxn>
                <a:cxn ang="0">
                  <a:pos x="T4" y="T5"/>
                </a:cxn>
                <a:cxn ang="0">
                  <a:pos x="T6" y="T7"/>
                </a:cxn>
              </a:cxnLst>
              <a:rect l="0" t="0" r="r" b="b"/>
              <a:pathLst>
                <a:path w="908" h="446">
                  <a:moveTo>
                    <a:pt x="532" y="0"/>
                  </a:moveTo>
                  <a:lnTo>
                    <a:pt x="0" y="446"/>
                  </a:lnTo>
                  <a:lnTo>
                    <a:pt x="908" y="446"/>
                  </a:lnTo>
                  <a:lnTo>
                    <a:pt x="53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17F292D-6065-A2D7-8CB3-6E030156E8D6}"/>
              </a:ext>
            </a:extLst>
          </p:cNvPr>
          <p:cNvSpPr txBox="1">
            <a:spLocks/>
          </p:cNvSpPr>
          <p:nvPr userDrawn="1"/>
        </p:nvSpPr>
        <p:spPr>
          <a:xfrm>
            <a:off x="4227688" y="6366932"/>
            <a:ext cx="3736623" cy="491068"/>
          </a:xfrm>
          <a:prstGeom prst="rect">
            <a:avLst/>
          </a:prstGeom>
        </p:spPr>
        <p:txBody>
          <a:bodyPr vert="horz" lIns="0" tIns="0" rIns="0" bIns="0" rtlCol="0" anchor="ctr"/>
          <a:lstStyle>
            <a:defPPr>
              <a:defRPr lang="en-US"/>
            </a:defPPr>
            <a:lvl1pPr marL="0" algn="ctr" defTabSz="914400" rtl="0" eaLnBrk="1" latinLnBrk="0" hangingPunct="1">
              <a:defRPr lang="en-US" sz="1200" b="1" kern="1200" spc="-30" baseline="0" dirty="0" smtClean="0">
                <a:solidFill>
                  <a:schemeClr val="tx2">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Footer Placeholder 3">
            <a:extLst>
              <a:ext uri="{FF2B5EF4-FFF2-40B4-BE49-F238E27FC236}">
                <a16:creationId xmlns:a16="http://schemas.microsoft.com/office/drawing/2014/main" id="{C27C8985-D297-9CC8-9A51-3C3B7E334A7D}"/>
              </a:ext>
            </a:extLst>
          </p:cNvPr>
          <p:cNvSpPr txBox="1">
            <a:spLocks/>
          </p:cNvSpPr>
          <p:nvPr userDrawn="1"/>
        </p:nvSpPr>
        <p:spPr>
          <a:xfrm>
            <a:off x="4227688" y="6361259"/>
            <a:ext cx="3736623" cy="491068"/>
          </a:xfrm>
          <a:prstGeom prst="rect">
            <a:avLst/>
          </a:prstGeom>
        </p:spPr>
        <p:txBody>
          <a:bodyPr vert="horz" lIns="0" tIns="0" rIns="0" bIns="0" rtlCol="0" anchor="ctr"/>
          <a:lstStyle>
            <a:defPPr>
              <a:defRPr lang="en-US"/>
            </a:defPPr>
            <a:lvl1pPr marL="0" algn="ctr" defTabSz="914400" rtl="0" eaLnBrk="1" latinLnBrk="0" hangingPunct="1">
              <a:defRPr lang="en-US" sz="1200" b="1" kern="1200" spc="-30" baseline="0" dirty="0" smtClean="0">
                <a:solidFill>
                  <a:schemeClr val="tx2">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916181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15:clr>
            <a:srgbClr val="FBAE40"/>
          </p15:clr>
        </p15:guide>
        <p15:guide id="3" pos="756" userDrawn="1">
          <p15:clr>
            <a:srgbClr val="FBAE40"/>
          </p15:clr>
        </p15:guide>
        <p15:guide id="4" pos="69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id_Center">
    <p:spTree>
      <p:nvGrpSpPr>
        <p:cNvPr id="1" name=""/>
        <p:cNvGrpSpPr/>
        <p:nvPr/>
      </p:nvGrpSpPr>
      <p:grpSpPr>
        <a:xfrm>
          <a:off x="0" y="0"/>
          <a:ext cx="0" cy="0"/>
          <a:chOff x="0" y="0"/>
          <a:chExt cx="0" cy="0"/>
        </a:xfrm>
      </p:grpSpPr>
      <p:sp>
        <p:nvSpPr>
          <p:cNvPr id="25" name="Text Placeholder 24"/>
          <p:cNvSpPr>
            <a:spLocks noGrp="1"/>
          </p:cNvSpPr>
          <p:nvPr>
            <p:ph type="body" sz="quarter" idx="13"/>
          </p:nvPr>
        </p:nvSpPr>
        <p:spPr>
          <a:xfrm>
            <a:off x="695326" y="1429125"/>
            <a:ext cx="2232024" cy="4749425"/>
          </a:xfrm>
          <a:prstGeom prst="rect">
            <a:avLst/>
          </a:prstGeom>
        </p:spPr>
        <p:txBody>
          <a:bodyPr lIns="0" tIns="0" rIns="0" bIns="0">
            <a:noAutofit/>
          </a:bodyPr>
          <a:lstStyle>
            <a:lvl1pPr marL="0" indent="0" algn="just">
              <a:lnSpc>
                <a:spcPts val="1200"/>
              </a:lnSpc>
              <a:spcBef>
                <a:spcPts val="0"/>
              </a:spcBef>
              <a:buNone/>
              <a:defRPr sz="900">
                <a:solidFill>
                  <a:schemeClr val="bg2"/>
                </a:solidFill>
              </a:defRPr>
            </a:lvl1pPr>
            <a:lvl2pPr marL="457200" indent="0" algn="ctr">
              <a:buNone/>
              <a:defRPr sz="1100"/>
            </a:lvl2pPr>
            <a:lvl3pPr marL="914400" indent="0" algn="ctr">
              <a:buNone/>
              <a:defRPr sz="1100"/>
            </a:lvl3pPr>
            <a:lvl4pPr marL="1371600" indent="0" algn="ctr">
              <a:buNone/>
              <a:defRPr sz="1100"/>
            </a:lvl4pPr>
            <a:lvl5pPr marL="1828800" indent="0" algn="ctr">
              <a:buNone/>
              <a:defRPr sz="1100"/>
            </a:lvl5pPr>
          </a:lstStyle>
          <a:p>
            <a:pPr lvl="0"/>
            <a:r>
              <a:rPr lang="en-US" dirty="0"/>
              <a:t>Click to edit Master text</a:t>
            </a:r>
          </a:p>
        </p:txBody>
      </p:sp>
      <p:sp>
        <p:nvSpPr>
          <p:cNvPr id="10" name="Slide Number Placeholder 9"/>
          <p:cNvSpPr>
            <a:spLocks noGrp="1"/>
          </p:cNvSpPr>
          <p:nvPr>
            <p:ph type="sldNum" sz="quarter" idx="16"/>
          </p:nvPr>
        </p:nvSpPr>
        <p:spPr/>
        <p:txBody>
          <a:bodyPr/>
          <a:lstStyle/>
          <a:p>
            <a:fld id="{8409FBBB-C588-4B8D-A7FF-E25C81CC24C8}" type="slidenum">
              <a:rPr lang="en-US" smtClean="0"/>
              <a:pPr/>
              <a:t>‹#›</a:t>
            </a:fld>
            <a:endParaRPr lang="en-US" dirty="0"/>
          </a:p>
        </p:txBody>
      </p:sp>
      <p:sp>
        <p:nvSpPr>
          <p:cNvPr id="7" name="Footer Placeholder 3">
            <a:extLst>
              <a:ext uri="{FF2B5EF4-FFF2-40B4-BE49-F238E27FC236}">
                <a16:creationId xmlns:a16="http://schemas.microsoft.com/office/drawing/2014/main" id="{A2538F70-0939-0A42-489C-B674CF2EC383}"/>
              </a:ext>
            </a:extLst>
          </p:cNvPr>
          <p:cNvSpPr txBox="1">
            <a:spLocks/>
          </p:cNvSpPr>
          <p:nvPr userDrawn="1"/>
        </p:nvSpPr>
        <p:spPr>
          <a:xfrm>
            <a:off x="4227688" y="6352748"/>
            <a:ext cx="3736623" cy="491068"/>
          </a:xfrm>
          <a:prstGeom prst="rect">
            <a:avLst/>
          </a:prstGeom>
        </p:spPr>
        <p:txBody>
          <a:bodyPr vert="horz" lIns="0" tIns="0" rIns="0" bIns="0" rtlCol="0" anchor="ctr"/>
          <a:lstStyle>
            <a:defPPr>
              <a:defRPr lang="en-US"/>
            </a:defPPr>
            <a:lvl1pPr marL="0" algn="ctr" defTabSz="914400" rtl="0" eaLnBrk="1" latinLnBrk="0" hangingPunct="1">
              <a:defRPr lang="en-US" sz="1200" b="1" kern="1200" spc="-30" baseline="0" dirty="0" smtClean="0">
                <a:solidFill>
                  <a:schemeClr val="tx2">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3D485D">
                  <a:alpha val="30000"/>
                </a:srgbClr>
              </a:solidFill>
            </a:endParaRPr>
          </a:p>
        </p:txBody>
      </p:sp>
      <p:sp>
        <p:nvSpPr>
          <p:cNvPr id="4" name="Title 3">
            <a:extLst>
              <a:ext uri="{FF2B5EF4-FFF2-40B4-BE49-F238E27FC236}">
                <a16:creationId xmlns:a16="http://schemas.microsoft.com/office/drawing/2014/main" id="{86AC19D6-C8F6-6161-6EA0-5D5823E719C8}"/>
              </a:ext>
            </a:extLst>
          </p:cNvPr>
          <p:cNvSpPr>
            <a:spLocks noGrp="1"/>
          </p:cNvSpPr>
          <p:nvPr>
            <p:ph type="title"/>
          </p:nvPr>
        </p:nvSpPr>
        <p:spPr>
          <a:xfrm>
            <a:off x="716774" y="330576"/>
            <a:ext cx="10801350" cy="1098549"/>
          </a:xfrm>
        </p:spPr>
        <p:txBody>
          <a:bodyPr/>
          <a:lstStyle/>
          <a:p>
            <a:r>
              <a:rPr lang="en-US"/>
              <a:t>Click to edit Master title style</a:t>
            </a:r>
          </a:p>
        </p:txBody>
      </p:sp>
    </p:spTree>
    <p:extLst>
      <p:ext uri="{BB962C8B-B14F-4D97-AF65-F5344CB8AC3E}">
        <p14:creationId xmlns:p14="http://schemas.microsoft.com/office/powerpoint/2010/main" val="4021020123"/>
      </p:ext>
    </p:extLst>
  </p:cSld>
  <p:clrMapOvr>
    <a:masterClrMapping/>
  </p:clrMapOvr>
  <p:extLst>
    <p:ext uri="{DCECCB84-F9BA-43D5-87BE-67443E8EF086}">
      <p15:sldGuideLst xmlns:p15="http://schemas.microsoft.com/office/powerpoint/2012/main">
        <p15:guide id="1" pos="1844">
          <p15:clr>
            <a:srgbClr val="FBAE40"/>
          </p15:clr>
        </p15:guide>
        <p15:guide id="2" pos="2252">
          <p15:clr>
            <a:srgbClr val="FBAE40"/>
          </p15:clr>
        </p15:guide>
        <p15:guide id="3" pos="3364">
          <p15:clr>
            <a:srgbClr val="FBAE40"/>
          </p15:clr>
        </p15:guide>
        <p15:guide id="4" pos="3545">
          <p15:clr>
            <a:srgbClr val="FBAE40"/>
          </p15:clr>
        </p15:guide>
        <p15:guide id="5" pos="4656">
          <p15:clr>
            <a:srgbClr val="FBAE40"/>
          </p15:clr>
        </p15:guide>
        <p15:guide id="6" pos="4838">
          <p15:clr>
            <a:srgbClr val="FBAE40"/>
          </p15:clr>
        </p15:guide>
        <p15:guide id="7" pos="438">
          <p15:clr>
            <a:srgbClr val="FBAE40"/>
          </p15:clr>
        </p15:guide>
        <p15:guide id="8" pos="7242">
          <p15:clr>
            <a:srgbClr val="FBAE40"/>
          </p15:clr>
        </p15:guide>
        <p15:guide id="9" pos="5949">
          <p15:clr>
            <a:srgbClr val="FBAE40"/>
          </p15:clr>
        </p15:guide>
        <p15:guide id="10" pos="613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F5E86B-A004-C749-BD7D-DA63ED5C95F4}" type="slidenum">
              <a:rPr lang="en-US" smtClean="0"/>
              <a:pPr/>
              <a:t>‹#›</a:t>
            </a:fld>
            <a:endParaRPr lang="en-US" dirty="0"/>
          </a:p>
        </p:txBody>
      </p:sp>
      <p:cxnSp>
        <p:nvCxnSpPr>
          <p:cNvPr id="7" name="Straight Connector 6"/>
          <p:cNvCxnSpPr/>
          <p:nvPr userDrawn="1"/>
        </p:nvCxnSpPr>
        <p:spPr>
          <a:xfrm>
            <a:off x="609600" y="1417638"/>
            <a:ext cx="109728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094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Rectangle 10"/>
          <p:cNvSpPr/>
          <p:nvPr userDrawn="1"/>
        </p:nvSpPr>
        <p:spPr>
          <a:xfrm>
            <a:off x="8181474" y="6176211"/>
            <a:ext cx="4010526" cy="68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38687-48E7-4488-BB10-BDE4F5A73622}"/>
              </a:ext>
            </a:extLst>
          </p:cNvPr>
          <p:cNvSpPr>
            <a:spLocks noGrp="1"/>
          </p:cNvSpPr>
          <p:nvPr>
            <p:ph type="title" hasCustomPrompt="1"/>
          </p:nvPr>
        </p:nvSpPr>
        <p:spPr>
          <a:xfrm>
            <a:off x="685800" y="1237089"/>
            <a:ext cx="5410200" cy="1929192"/>
          </a:xfrm>
        </p:spPr>
        <p:txBody>
          <a:bodyPr vert="horz" lIns="91440" tIns="0" rIns="91440" bIns="0" rtlCol="0" anchor="b" anchorCtr="0">
            <a:noAutofit/>
          </a:bodyPr>
          <a:lstStyle>
            <a:lvl1pPr>
              <a:defRPr lang="en-US" sz="4400" kern="1200" dirty="0">
                <a:solidFill>
                  <a:srgbClr val="313A67"/>
                </a:solidFill>
                <a:latin typeface="Palatino Linotype" panose="02040502050505030304" pitchFamily="18" charset="0"/>
                <a:ea typeface="+mj-ea"/>
                <a:cs typeface="Poppins" panose="00000800000000000000" pitchFamily="50" charset="0"/>
              </a:defRPr>
            </a:lvl1pPr>
          </a:lstStyle>
          <a:p>
            <a:pPr marL="0" lvl="0" indent="0">
              <a:lnSpc>
                <a:spcPct val="100000"/>
              </a:lnSpc>
              <a:spcBef>
                <a:spcPts val="0"/>
              </a:spcBef>
              <a:buFont typeface="Arial" panose="020B0604020202020204" pitchFamily="34" charset="0"/>
            </a:pPr>
            <a:r>
              <a:rPr lang="en-US" dirty="0"/>
              <a:t>TITLE HERE</a:t>
            </a:r>
          </a:p>
        </p:txBody>
      </p:sp>
      <p:sp>
        <p:nvSpPr>
          <p:cNvPr id="10" name="Text Placeholder 3">
            <a:extLst>
              <a:ext uri="{FF2B5EF4-FFF2-40B4-BE49-F238E27FC236}">
                <a16:creationId xmlns:a16="http://schemas.microsoft.com/office/drawing/2014/main" id="{DBFA191B-5E25-41C1-B950-BB8F10AC1D3B}"/>
              </a:ext>
            </a:extLst>
          </p:cNvPr>
          <p:cNvSpPr>
            <a:spLocks noGrp="1"/>
          </p:cNvSpPr>
          <p:nvPr>
            <p:ph type="body" sz="half" idx="2"/>
          </p:nvPr>
        </p:nvSpPr>
        <p:spPr>
          <a:xfrm>
            <a:off x="685800" y="3548418"/>
            <a:ext cx="5410200" cy="2320569"/>
          </a:xfrm>
        </p:spPr>
        <p:txBody>
          <a:bodyPr>
            <a:normAutofit/>
          </a:bodyPr>
          <a:lstStyle>
            <a:lvl1pPr marL="0" indent="0">
              <a:buNone/>
              <a:defRPr sz="1400">
                <a:solidFill>
                  <a:srgbClr val="33333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Picture Placeholder 8"/>
          <p:cNvSpPr>
            <a:spLocks noGrp="1"/>
          </p:cNvSpPr>
          <p:nvPr>
            <p:ph type="pic" idx="1"/>
          </p:nvPr>
        </p:nvSpPr>
        <p:spPr>
          <a:xfrm>
            <a:off x="6243009" y="30973"/>
            <a:ext cx="5561457" cy="6827026"/>
          </a:xfrm>
          <a:custGeom>
            <a:avLst/>
            <a:gdLst>
              <a:gd name="connsiteX0" fmla="*/ 1316714 w 5561457"/>
              <a:gd name="connsiteY0" fmla="*/ 221 h 6827026"/>
              <a:gd name="connsiteX1" fmla="*/ 2355585 w 5561457"/>
              <a:gd name="connsiteY1" fmla="*/ 645084 h 6827026"/>
              <a:gd name="connsiteX2" fmla="*/ 5561457 w 5561457"/>
              <a:gd name="connsiteY2" fmla="*/ 6827026 h 6827026"/>
              <a:gd name="connsiteX3" fmla="*/ 2742931 w 5561457"/>
              <a:gd name="connsiteY3" fmla="*/ 6827026 h 6827026"/>
              <a:gd name="connsiteX4" fmla="*/ 134405 w 5561457"/>
              <a:gd name="connsiteY4" fmla="*/ 1796959 h 6827026"/>
              <a:gd name="connsiteX5" fmla="*/ 645084 w 5561457"/>
              <a:gd name="connsiteY5" fmla="*/ 186056 h 6827026"/>
              <a:gd name="connsiteX6" fmla="*/ 744682 w 5561457"/>
              <a:gd name="connsiteY6" fmla="*/ 134405 h 6827026"/>
              <a:gd name="connsiteX7" fmla="*/ 1316714 w 5561457"/>
              <a:gd name="connsiteY7" fmla="*/ 221 h 682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1457" h="6827026">
                <a:moveTo>
                  <a:pt x="1316714" y="221"/>
                </a:moveTo>
                <a:cubicBezTo>
                  <a:pt x="1740545" y="8371"/>
                  <a:pt x="2146710" y="242306"/>
                  <a:pt x="2355585" y="645084"/>
                </a:cubicBezTo>
                <a:lnTo>
                  <a:pt x="5561457" y="6827026"/>
                </a:lnTo>
                <a:lnTo>
                  <a:pt x="2742931" y="6827026"/>
                </a:lnTo>
                <a:lnTo>
                  <a:pt x="134405" y="1796959"/>
                </a:lnTo>
                <a:cubicBezTo>
                  <a:pt x="-169413" y="1211100"/>
                  <a:pt x="59225" y="489874"/>
                  <a:pt x="645084" y="186056"/>
                </a:cubicBezTo>
                <a:lnTo>
                  <a:pt x="744682" y="134405"/>
                </a:lnTo>
                <a:cubicBezTo>
                  <a:pt x="927763" y="39462"/>
                  <a:pt x="1124064" y="-3483"/>
                  <a:pt x="1316714" y="221"/>
                </a:cubicBezTo>
                <a:close/>
              </a:path>
            </a:pathLst>
          </a:custGeom>
          <a:solidFill>
            <a:schemeClr val="bg1">
              <a:lumMod val="95000"/>
            </a:schemeClr>
          </a:solidFill>
        </p:spPr>
        <p:txBody>
          <a:bodyPr wrap="square" anchor="ctr">
            <a:noAutofit/>
          </a:bodyPr>
          <a:lstStyle>
            <a:lvl1pPr marL="0" indent="0" algn="ctr">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12"/>
          <p:cNvSpPr>
            <a:spLocks noGrp="1"/>
          </p:cNvSpPr>
          <p:nvPr>
            <p:ph type="pic" sz="quarter" idx="10"/>
          </p:nvPr>
        </p:nvSpPr>
        <p:spPr>
          <a:xfrm>
            <a:off x="6543785" y="170154"/>
            <a:ext cx="5648215" cy="5415599"/>
          </a:xfrm>
          <a:custGeom>
            <a:avLst/>
            <a:gdLst>
              <a:gd name="connsiteX0" fmla="*/ 1200787 w 5648215"/>
              <a:gd name="connsiteY0" fmla="*/ 1221 h 5415599"/>
              <a:gd name="connsiteX1" fmla="*/ 1877212 w 5648215"/>
              <a:gd name="connsiteY1" fmla="*/ 175762 h 5415599"/>
              <a:gd name="connsiteX2" fmla="*/ 5648215 w 5648215"/>
              <a:gd name="connsiteY2" fmla="*/ 2482508 h 5415599"/>
              <a:gd name="connsiteX3" fmla="*/ 5648215 w 5648215"/>
              <a:gd name="connsiteY3" fmla="*/ 5415599 h 5415599"/>
              <a:gd name="connsiteX4" fmla="*/ 571572 w 5648215"/>
              <a:gd name="connsiteY4" fmla="*/ 2310185 h 5415599"/>
              <a:gd name="connsiteX5" fmla="*/ 175762 w 5648215"/>
              <a:gd name="connsiteY5" fmla="*/ 667280 h 5415599"/>
              <a:gd name="connsiteX6" fmla="*/ 234307 w 5648215"/>
              <a:gd name="connsiteY6" fmla="*/ 571572 h 5415599"/>
              <a:gd name="connsiteX7" fmla="*/ 1200787 w 5648215"/>
              <a:gd name="connsiteY7" fmla="*/ 1221 h 541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8215" h="5415599">
                <a:moveTo>
                  <a:pt x="1200787" y="1221"/>
                </a:moveTo>
                <a:cubicBezTo>
                  <a:pt x="1430712" y="-9172"/>
                  <a:pt x="1666096" y="46621"/>
                  <a:pt x="1877212" y="175762"/>
                </a:cubicBezTo>
                <a:lnTo>
                  <a:pt x="5648215" y="2482508"/>
                </a:lnTo>
                <a:lnTo>
                  <a:pt x="5648215" y="5415599"/>
                </a:lnTo>
                <a:lnTo>
                  <a:pt x="571572" y="2310185"/>
                </a:lnTo>
                <a:cubicBezTo>
                  <a:pt x="8596" y="1965809"/>
                  <a:pt x="-168614" y="1230256"/>
                  <a:pt x="175762" y="667280"/>
                </a:cubicBezTo>
                <a:lnTo>
                  <a:pt x="234307" y="571572"/>
                </a:lnTo>
                <a:cubicBezTo>
                  <a:pt x="449542" y="219712"/>
                  <a:pt x="817581" y="18542"/>
                  <a:pt x="1200787" y="1221"/>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57415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left photo Slide 2">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234FF3D-DFA8-484F-A7A7-95C7BF99FEF3}"/>
              </a:ext>
            </a:extLst>
          </p:cNvPr>
          <p:cNvSpPr>
            <a:spLocks noGrp="1"/>
          </p:cNvSpPr>
          <p:nvPr>
            <p:ph type="pic" sz="quarter" idx="71"/>
          </p:nvPr>
        </p:nvSpPr>
        <p:spPr>
          <a:xfrm>
            <a:off x="-573" y="0"/>
            <a:ext cx="6096573" cy="6858000"/>
          </a:xfrm>
          <a:prstGeom prst="rect">
            <a:avLst/>
          </a:prstGeom>
          <a:solidFill>
            <a:schemeClr val="bg1">
              <a:lumMod val="95000"/>
            </a:schemeClr>
          </a:solidFill>
        </p:spPr>
        <p:txBody>
          <a:bodyPr wrap="square">
            <a:noAutofit/>
          </a:bodyPr>
          <a:lstStyle/>
          <a:p>
            <a:r>
              <a:rPr lang="en-US"/>
              <a:t>Click icon to add picture</a:t>
            </a:r>
            <a:endParaRPr lang="en-US" dirty="0"/>
          </a:p>
        </p:txBody>
      </p:sp>
      <p:sp>
        <p:nvSpPr>
          <p:cNvPr id="15" name="Номер слайда 21"/>
          <p:cNvSpPr>
            <a:spLocks noGrp="1"/>
          </p:cNvSpPr>
          <p:nvPr>
            <p:ph type="sldNum" sz="quarter" idx="4"/>
          </p:nvPr>
        </p:nvSpPr>
        <p:spPr>
          <a:xfrm>
            <a:off x="10928820" y="441326"/>
            <a:ext cx="703476" cy="244475"/>
          </a:xfrm>
          <a:prstGeom prst="rect">
            <a:avLst/>
          </a:prstGeom>
          <a:noFill/>
        </p:spPr>
        <p:txBody>
          <a:bodyPr vert="horz" lIns="0" tIns="0" rIns="0" bIns="0" rtlCol="0" anchor="ctr"/>
          <a:lstStyle>
            <a:lvl1pPr algn="r">
              <a:defRPr sz="803" b="1">
                <a:solidFill>
                  <a:schemeClr val="tx1">
                    <a:alpha val="50000"/>
                  </a:schemeClr>
                </a:solidFill>
                <a:latin typeface="+mn-lt"/>
              </a:defRPr>
            </a:lvl1pPr>
          </a:lstStyle>
          <a:p>
            <a:fld id="{D8D877B3-D348-4611-9BDB-C5374591D951}" type="slidenum">
              <a:rPr lang="en-US" smtClean="0"/>
              <a:pPr/>
              <a:t>‹#›</a:t>
            </a:fld>
            <a:endParaRPr lang="en-US" dirty="0"/>
          </a:p>
        </p:txBody>
      </p:sp>
      <p:sp>
        <p:nvSpPr>
          <p:cNvPr id="23" name="Text Placeholder 2">
            <a:extLst>
              <a:ext uri="{FF2B5EF4-FFF2-40B4-BE49-F238E27FC236}">
                <a16:creationId xmlns:a16="http://schemas.microsoft.com/office/drawing/2014/main" id="{5A9A0366-A1B7-4E16-B13E-603846466E26}"/>
              </a:ext>
            </a:extLst>
          </p:cNvPr>
          <p:cNvSpPr>
            <a:spLocks noGrp="1"/>
          </p:cNvSpPr>
          <p:nvPr>
            <p:ph type="body" idx="13" hasCustomPrompt="1"/>
          </p:nvPr>
        </p:nvSpPr>
        <p:spPr>
          <a:xfrm>
            <a:off x="6387152" y="2698845"/>
            <a:ext cx="5060288" cy="3947616"/>
          </a:xfrm>
        </p:spPr>
        <p:txBody>
          <a:bodyPr>
            <a:noAutofit/>
          </a:bodyPr>
          <a:lstStyle>
            <a:lvl1pPr marL="0" indent="0">
              <a:buNone/>
              <a:defRPr sz="1400" spc="0">
                <a:solidFill>
                  <a:srgbClr val="3333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 name="Title 1">
            <a:extLst>
              <a:ext uri="{FF2B5EF4-FFF2-40B4-BE49-F238E27FC236}">
                <a16:creationId xmlns:a16="http://schemas.microsoft.com/office/drawing/2014/main" id="{1C9E8541-FA8A-4117-90A5-95E6E9B80D9D}"/>
              </a:ext>
            </a:extLst>
          </p:cNvPr>
          <p:cNvSpPr>
            <a:spLocks noGrp="1"/>
          </p:cNvSpPr>
          <p:nvPr>
            <p:ph type="title"/>
          </p:nvPr>
        </p:nvSpPr>
        <p:spPr>
          <a:xfrm>
            <a:off x="6387152" y="982639"/>
            <a:ext cx="5060288" cy="1419367"/>
          </a:xfrm>
        </p:spPr>
        <p:txBody>
          <a:bodyPr vert="horz" lIns="91440" tIns="0" rIns="91440" bIns="0" rtlCol="0" anchor="b" anchorCtr="0">
            <a:noAutofit/>
          </a:bodyPr>
          <a:lstStyle>
            <a:lvl1pPr>
              <a:defRPr lang="en-US" sz="3400" b="0" kern="1200" baseline="0" dirty="0">
                <a:solidFill>
                  <a:srgbClr val="313A67"/>
                </a:solidFill>
                <a:latin typeface="Palatino Linotype" panose="02040502050505030304" pitchFamily="18" charset="0"/>
                <a:ea typeface="+mn-ea"/>
                <a:cs typeface="Poppins" panose="00000800000000000000" pitchFamily="50" charset="0"/>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Click to edit Master title style</a:t>
            </a:r>
          </a:p>
        </p:txBody>
      </p:sp>
    </p:spTree>
    <p:extLst>
      <p:ext uri="{BB962C8B-B14F-4D97-AF65-F5344CB8AC3E}">
        <p14:creationId xmlns:p14="http://schemas.microsoft.com/office/powerpoint/2010/main" val="244897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right photo Slide 2">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234FF3D-DFA8-484F-A7A7-95C7BF99FEF3}"/>
              </a:ext>
            </a:extLst>
          </p:cNvPr>
          <p:cNvSpPr>
            <a:spLocks noGrp="1"/>
          </p:cNvSpPr>
          <p:nvPr>
            <p:ph type="pic" sz="quarter" idx="71"/>
          </p:nvPr>
        </p:nvSpPr>
        <p:spPr>
          <a:xfrm>
            <a:off x="6096001" y="0"/>
            <a:ext cx="6096000" cy="6858000"/>
          </a:xfrm>
          <a:prstGeom prst="rect">
            <a:avLst/>
          </a:prstGeom>
          <a:solidFill>
            <a:schemeClr val="bg1">
              <a:lumMod val="95000"/>
            </a:schemeClr>
          </a:solidFill>
        </p:spPr>
        <p:txBody>
          <a:bodyPr wrap="square">
            <a:noAutofit/>
          </a:bodyPr>
          <a:lstStyle/>
          <a:p>
            <a:r>
              <a:rPr lang="en-US"/>
              <a:t>Click icon to add picture</a:t>
            </a:r>
            <a:endParaRPr lang="en-US" dirty="0"/>
          </a:p>
        </p:txBody>
      </p:sp>
      <p:sp>
        <p:nvSpPr>
          <p:cNvPr id="15" name="Номер слайда 21"/>
          <p:cNvSpPr>
            <a:spLocks noGrp="1"/>
          </p:cNvSpPr>
          <p:nvPr>
            <p:ph type="sldNum" sz="quarter" idx="4"/>
          </p:nvPr>
        </p:nvSpPr>
        <p:spPr>
          <a:xfrm>
            <a:off x="10928820" y="441326"/>
            <a:ext cx="703476" cy="244475"/>
          </a:xfrm>
          <a:prstGeom prst="rect">
            <a:avLst/>
          </a:prstGeom>
          <a:noFill/>
        </p:spPr>
        <p:txBody>
          <a:bodyPr vert="horz" lIns="0" tIns="0" rIns="0" bIns="0" rtlCol="0" anchor="ctr"/>
          <a:lstStyle>
            <a:lvl1pPr algn="r">
              <a:defRPr sz="803" b="1">
                <a:solidFill>
                  <a:schemeClr val="tx1">
                    <a:alpha val="50000"/>
                  </a:schemeClr>
                </a:solidFill>
                <a:latin typeface="+mn-lt"/>
              </a:defRPr>
            </a:lvl1pPr>
          </a:lstStyle>
          <a:p>
            <a:fld id="{D8D877B3-D348-4611-9BDB-C5374591D951}" type="slidenum">
              <a:rPr lang="en-US" smtClean="0"/>
              <a:pPr/>
              <a:t>‹#›</a:t>
            </a:fld>
            <a:endParaRPr lang="en-US" dirty="0"/>
          </a:p>
        </p:txBody>
      </p:sp>
      <p:sp>
        <p:nvSpPr>
          <p:cNvPr id="23" name="Text Placeholder 2">
            <a:extLst>
              <a:ext uri="{FF2B5EF4-FFF2-40B4-BE49-F238E27FC236}">
                <a16:creationId xmlns:a16="http://schemas.microsoft.com/office/drawing/2014/main" id="{5A9A0366-A1B7-4E16-B13E-603846466E26}"/>
              </a:ext>
            </a:extLst>
          </p:cNvPr>
          <p:cNvSpPr>
            <a:spLocks noGrp="1"/>
          </p:cNvSpPr>
          <p:nvPr>
            <p:ph type="body" idx="13" hasCustomPrompt="1"/>
          </p:nvPr>
        </p:nvSpPr>
        <p:spPr>
          <a:xfrm>
            <a:off x="693024" y="2698845"/>
            <a:ext cx="5148218" cy="3947616"/>
          </a:xfrm>
        </p:spPr>
        <p:txBody>
          <a:bodyPr>
            <a:noAutofit/>
          </a:bodyPr>
          <a:lstStyle>
            <a:lvl1pPr marL="0" indent="0">
              <a:buNone/>
              <a:defRPr sz="1400" spc="0">
                <a:solidFill>
                  <a:srgbClr val="33333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 name="Title 1">
            <a:extLst>
              <a:ext uri="{FF2B5EF4-FFF2-40B4-BE49-F238E27FC236}">
                <a16:creationId xmlns:a16="http://schemas.microsoft.com/office/drawing/2014/main" id="{1C9E8541-FA8A-4117-90A5-95E6E9B80D9D}"/>
              </a:ext>
            </a:extLst>
          </p:cNvPr>
          <p:cNvSpPr>
            <a:spLocks noGrp="1"/>
          </p:cNvSpPr>
          <p:nvPr>
            <p:ph type="title"/>
          </p:nvPr>
        </p:nvSpPr>
        <p:spPr>
          <a:xfrm>
            <a:off x="693024" y="982639"/>
            <a:ext cx="5148218" cy="1419367"/>
          </a:xfrm>
        </p:spPr>
        <p:txBody>
          <a:bodyPr vert="horz" lIns="91440" tIns="0" rIns="91440" bIns="0" rtlCol="0" anchor="b" anchorCtr="0">
            <a:noAutofit/>
          </a:bodyPr>
          <a:lstStyle>
            <a:lvl1pPr>
              <a:defRPr lang="en-US" sz="3400" b="0" kern="1200" baseline="0" dirty="0">
                <a:solidFill>
                  <a:srgbClr val="313A67"/>
                </a:solidFill>
                <a:latin typeface="Palatino Linotype" panose="02040502050505030304" pitchFamily="18" charset="0"/>
                <a:ea typeface="+mn-ea"/>
                <a:cs typeface="Poppins" panose="00000800000000000000" pitchFamily="50" charset="0"/>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Click to edit Master title style</a:t>
            </a:r>
          </a:p>
        </p:txBody>
      </p:sp>
    </p:spTree>
    <p:extLst>
      <p:ext uri="{BB962C8B-B14F-4D97-AF65-F5344CB8AC3E}">
        <p14:creationId xmlns:p14="http://schemas.microsoft.com/office/powerpoint/2010/main" val="2120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objects ">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lvl1pPr algn="ctr">
              <a:defRPr>
                <a:solidFill>
                  <a:srgbClr val="313A67"/>
                </a:solidFill>
              </a:defRPr>
            </a:lvl1pPr>
          </a:lstStyle>
          <a:p>
            <a:r>
              <a:rPr lang="en-US" dirty="0"/>
              <a:t>Click to edit Master title style</a:t>
            </a:r>
          </a:p>
        </p:txBody>
      </p:sp>
      <p:sp>
        <p:nvSpPr>
          <p:cNvPr id="2" name="Footer Placeholder 1">
            <a:extLst>
              <a:ext uri="{FF2B5EF4-FFF2-40B4-BE49-F238E27FC236}">
                <a16:creationId xmlns:a16="http://schemas.microsoft.com/office/drawing/2014/main" id="{CBD8003D-13A7-4986-AB10-F4984336278D}"/>
              </a:ext>
            </a:extLst>
          </p:cNvPr>
          <p:cNvSpPr>
            <a:spLocks noGrp="1"/>
          </p:cNvSpPr>
          <p:nvPr>
            <p:ph type="ftr" sz="quarter" idx="10"/>
          </p:nvPr>
        </p:nvSpPr>
        <p:spPr/>
        <p:txBody>
          <a:bodyPr/>
          <a:lstStyle/>
          <a:p>
            <a:endParaRPr lang="en-US" dirty="0"/>
          </a:p>
        </p:txBody>
      </p:sp>
      <p:sp>
        <p:nvSpPr>
          <p:cNvPr id="4" name="Text Placeholder 2"/>
          <p:cNvSpPr>
            <a:spLocks noGrp="1"/>
          </p:cNvSpPr>
          <p:nvPr>
            <p:ph type="body" idx="13" hasCustomPrompt="1"/>
          </p:nvPr>
        </p:nvSpPr>
        <p:spPr>
          <a:xfrm>
            <a:off x="2158620" y="1224887"/>
            <a:ext cx="7874759" cy="576617"/>
          </a:xfrm>
        </p:spPr>
        <p:txBody>
          <a:bodyPr>
            <a:noAutofit/>
          </a:bodyPr>
          <a:lstStyle>
            <a:lvl1pPr marL="0" indent="0" algn="ctr">
              <a:buNone/>
              <a:defRPr sz="1800" spc="0">
                <a:solidFill>
                  <a:srgbClr val="3333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2"/>
          <p:cNvSpPr>
            <a:spLocks noGrp="1"/>
          </p:cNvSpPr>
          <p:nvPr>
            <p:ph type="body" idx="14" hasCustomPrompt="1"/>
          </p:nvPr>
        </p:nvSpPr>
        <p:spPr>
          <a:xfrm>
            <a:off x="4362734" y="4639319"/>
            <a:ext cx="3466531" cy="576617"/>
          </a:xfrm>
        </p:spPr>
        <p:txBody>
          <a:bodyPr>
            <a:noAutofit/>
          </a:bodyPr>
          <a:lstStyle>
            <a:lvl1pPr marL="0" indent="0" algn="ctr">
              <a:buNone/>
              <a:defRPr sz="1400" spc="0">
                <a:solidFill>
                  <a:srgbClr val="3333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Text Placeholder 2"/>
          <p:cNvSpPr>
            <a:spLocks noGrp="1"/>
          </p:cNvSpPr>
          <p:nvPr>
            <p:ph type="body" idx="15" hasCustomPrompt="1"/>
          </p:nvPr>
        </p:nvSpPr>
        <p:spPr>
          <a:xfrm>
            <a:off x="685800" y="4639319"/>
            <a:ext cx="3466531" cy="576617"/>
          </a:xfrm>
        </p:spPr>
        <p:txBody>
          <a:bodyPr>
            <a:noAutofit/>
          </a:bodyPr>
          <a:lstStyle>
            <a:lvl1pPr marL="0" indent="0" algn="ctr">
              <a:buNone/>
              <a:defRPr sz="1400" spc="0">
                <a:solidFill>
                  <a:srgbClr val="3333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ext Placeholder 2"/>
          <p:cNvSpPr>
            <a:spLocks noGrp="1"/>
          </p:cNvSpPr>
          <p:nvPr>
            <p:ph type="body" idx="16" hasCustomPrompt="1"/>
          </p:nvPr>
        </p:nvSpPr>
        <p:spPr>
          <a:xfrm>
            <a:off x="8039668" y="4639319"/>
            <a:ext cx="3466531" cy="576617"/>
          </a:xfrm>
        </p:spPr>
        <p:txBody>
          <a:bodyPr>
            <a:noAutofit/>
          </a:bodyPr>
          <a:lstStyle>
            <a:lvl1pPr marL="0" indent="0" algn="ctr">
              <a:buNone/>
              <a:defRPr sz="1400" spc="0">
                <a:solidFill>
                  <a:srgbClr val="3333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Picture Placeholder 7"/>
          <p:cNvSpPr>
            <a:spLocks noGrp="1"/>
          </p:cNvSpPr>
          <p:nvPr>
            <p:ph type="pic" sz="quarter" idx="17"/>
          </p:nvPr>
        </p:nvSpPr>
        <p:spPr>
          <a:xfrm>
            <a:off x="1200814" y="2390275"/>
            <a:ext cx="2103120" cy="2103120"/>
          </a:xfrm>
          <a:prstGeom prst="ellipse">
            <a:avLst/>
          </a:prstGeom>
        </p:spPr>
        <p:txBody>
          <a:bodyPr/>
          <a:lstStyle>
            <a:lvl1pPr>
              <a:defRPr>
                <a:solidFill>
                  <a:srgbClr val="333F50"/>
                </a:solidFill>
              </a:defRPr>
            </a:lvl1pPr>
          </a:lstStyle>
          <a:p>
            <a:endParaRPr lang="en-US"/>
          </a:p>
        </p:txBody>
      </p:sp>
      <p:sp>
        <p:nvSpPr>
          <p:cNvPr id="10" name="Picture Placeholder 7"/>
          <p:cNvSpPr>
            <a:spLocks noGrp="1"/>
          </p:cNvSpPr>
          <p:nvPr>
            <p:ph type="pic" sz="quarter" idx="18"/>
          </p:nvPr>
        </p:nvSpPr>
        <p:spPr>
          <a:xfrm>
            <a:off x="8821070" y="2390275"/>
            <a:ext cx="2103120" cy="2103120"/>
          </a:xfrm>
          <a:prstGeom prst="ellipse">
            <a:avLst/>
          </a:prstGeom>
        </p:spPr>
        <p:txBody>
          <a:bodyPr/>
          <a:lstStyle>
            <a:lvl1pPr>
              <a:defRPr>
                <a:solidFill>
                  <a:srgbClr val="333F50"/>
                </a:solidFill>
              </a:defRPr>
            </a:lvl1pPr>
          </a:lstStyle>
          <a:p>
            <a:endParaRPr lang="en-US"/>
          </a:p>
        </p:txBody>
      </p:sp>
      <p:sp>
        <p:nvSpPr>
          <p:cNvPr id="11" name="Picture Placeholder 7"/>
          <p:cNvSpPr>
            <a:spLocks noGrp="1"/>
          </p:cNvSpPr>
          <p:nvPr>
            <p:ph type="pic" sz="quarter" idx="19"/>
          </p:nvPr>
        </p:nvSpPr>
        <p:spPr>
          <a:xfrm>
            <a:off x="5010942" y="2390275"/>
            <a:ext cx="2103120" cy="2103120"/>
          </a:xfrm>
          <a:prstGeom prst="ellipse">
            <a:avLst/>
          </a:prstGeom>
        </p:spPr>
        <p:txBody>
          <a:bodyPr/>
          <a:lstStyle>
            <a:lvl1pPr>
              <a:defRPr>
                <a:solidFill>
                  <a:srgbClr val="333F50"/>
                </a:solidFill>
              </a:defRPr>
            </a:lvl1pPr>
          </a:lstStyle>
          <a:p>
            <a:endParaRPr lang="en-US"/>
          </a:p>
        </p:txBody>
      </p:sp>
    </p:spTree>
    <p:extLst>
      <p:ext uri="{BB962C8B-B14F-4D97-AF65-F5344CB8AC3E}">
        <p14:creationId xmlns:p14="http://schemas.microsoft.com/office/powerpoint/2010/main" val="144344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28B56F67-6D31-4B9E-8530-E063E5785A3B}"/>
              </a:ext>
            </a:extLst>
          </p:cNvPr>
          <p:cNvSpPr>
            <a:spLocks noGrp="1"/>
          </p:cNvSpPr>
          <p:nvPr>
            <p:ph sz="half" idx="1"/>
          </p:nvPr>
        </p:nvSpPr>
        <p:spPr>
          <a:xfrm>
            <a:off x="685800" y="1338606"/>
            <a:ext cx="5334000" cy="48383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69E53391-9670-4404-BC42-063A6EC48EAA}"/>
              </a:ext>
            </a:extLst>
          </p:cNvPr>
          <p:cNvSpPr>
            <a:spLocks noGrp="1"/>
          </p:cNvSpPr>
          <p:nvPr>
            <p:ph sz="half" idx="2"/>
          </p:nvPr>
        </p:nvSpPr>
        <p:spPr>
          <a:xfrm>
            <a:off x="6172202" y="1338606"/>
            <a:ext cx="5181598" cy="48383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75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dirty="0"/>
              <a:t>Click to edit Master title style</a:t>
            </a:r>
          </a:p>
        </p:txBody>
      </p:sp>
      <p:sp>
        <p:nvSpPr>
          <p:cNvPr id="16" name="Text Placeholder 2">
            <a:extLst>
              <a:ext uri="{FF2B5EF4-FFF2-40B4-BE49-F238E27FC236}">
                <a16:creationId xmlns:a16="http://schemas.microsoft.com/office/drawing/2014/main" id="{9473839A-0FBA-4FFD-963E-C459DBF0194B}"/>
              </a:ext>
            </a:extLst>
          </p:cNvPr>
          <p:cNvSpPr>
            <a:spLocks noGrp="1"/>
          </p:cNvSpPr>
          <p:nvPr>
            <p:ph type="body" idx="1"/>
          </p:nvPr>
        </p:nvSpPr>
        <p:spPr>
          <a:xfrm>
            <a:off x="695465" y="1341797"/>
            <a:ext cx="5050242" cy="823912"/>
          </a:xfrm>
        </p:spPr>
        <p:txBody>
          <a:bodyPr anchor="b">
            <a:normAutofit/>
          </a:bodyPr>
          <a:lstStyle>
            <a:lvl1pPr marL="0" indent="0">
              <a:buNone/>
              <a:defRPr sz="20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3">
            <a:extLst>
              <a:ext uri="{FF2B5EF4-FFF2-40B4-BE49-F238E27FC236}">
                <a16:creationId xmlns:a16="http://schemas.microsoft.com/office/drawing/2014/main" id="{780A680B-0184-4FD9-B262-BC525F0FE003}"/>
              </a:ext>
            </a:extLst>
          </p:cNvPr>
          <p:cNvSpPr>
            <a:spLocks noGrp="1"/>
          </p:cNvSpPr>
          <p:nvPr>
            <p:ph sz="half" idx="2"/>
          </p:nvPr>
        </p:nvSpPr>
        <p:spPr>
          <a:xfrm>
            <a:off x="695465" y="2308409"/>
            <a:ext cx="5050242" cy="3881254"/>
          </a:xfrm>
        </p:spPr>
        <p:txBody>
          <a:bodyPr>
            <a:normAutofit/>
          </a:bodyPr>
          <a:lstStyle>
            <a:lvl1pPr>
              <a:defRPr sz="1400"/>
            </a:lvl1pPr>
            <a:lvl2pPr>
              <a:defRPr sz="1200"/>
            </a:lvl2pPr>
            <a:lvl3pPr>
              <a:defRPr sz="1100"/>
            </a:lvl3pPr>
            <a:lvl4pPr>
              <a:defRPr sz="1050"/>
            </a:lvl4pPr>
            <a:lvl5pPr>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2BB13104-4CA8-41CF-97D3-CC8715182B0E}"/>
              </a:ext>
            </a:extLst>
          </p:cNvPr>
          <p:cNvSpPr>
            <a:spLocks noGrp="1"/>
          </p:cNvSpPr>
          <p:nvPr>
            <p:ph type="body" sz="quarter" idx="3"/>
          </p:nvPr>
        </p:nvSpPr>
        <p:spPr>
          <a:xfrm>
            <a:off x="6026631" y="1341797"/>
            <a:ext cx="5327168" cy="823912"/>
          </a:xfrm>
        </p:spPr>
        <p:txBody>
          <a:bodyPr anchor="b">
            <a:normAutofit/>
          </a:bodyPr>
          <a:lstStyle>
            <a:lvl1pPr marL="0" indent="0">
              <a:buNone/>
              <a:defRPr sz="20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5">
            <a:extLst>
              <a:ext uri="{FF2B5EF4-FFF2-40B4-BE49-F238E27FC236}">
                <a16:creationId xmlns:a16="http://schemas.microsoft.com/office/drawing/2014/main" id="{F6A37A72-F47E-45B8-B790-D1444B002380}"/>
              </a:ext>
            </a:extLst>
          </p:cNvPr>
          <p:cNvSpPr>
            <a:spLocks noGrp="1"/>
          </p:cNvSpPr>
          <p:nvPr>
            <p:ph sz="quarter" idx="4"/>
          </p:nvPr>
        </p:nvSpPr>
        <p:spPr>
          <a:xfrm>
            <a:off x="6026630" y="2308409"/>
            <a:ext cx="5327169" cy="3881254"/>
          </a:xfrm>
        </p:spPr>
        <p:txBody>
          <a:bodyPr>
            <a:normAutofit/>
          </a:bodyPr>
          <a:lstStyle>
            <a:lvl1pPr>
              <a:defRPr sz="1400"/>
            </a:lvl1pPr>
            <a:lvl2pPr>
              <a:defRPr sz="1200"/>
            </a:lvl2pPr>
            <a:lvl3pPr>
              <a:defRPr sz="11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796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A57A7D-E285-478E-A8B6-10716A7A7E88}"/>
              </a:ext>
            </a:extLst>
          </p:cNvPr>
          <p:cNvSpPr>
            <a:spLocks noGrp="1"/>
          </p:cNvSpPr>
          <p:nvPr>
            <p:ph type="title"/>
          </p:nvPr>
        </p:nvSpPr>
        <p:spPr>
          <a:xfrm>
            <a:off x="685800" y="457200"/>
            <a:ext cx="4086225" cy="1600200"/>
          </a:xfrm>
        </p:spPr>
        <p:txBody>
          <a:bodyPr anchor="b"/>
          <a:lstStyle>
            <a:lvl1pPr>
              <a:defRPr sz="3200"/>
            </a:lvl1pPr>
          </a:lstStyle>
          <a:p>
            <a:r>
              <a:rPr lang="en-US" dirty="0"/>
              <a:t>Click to edit Master title style</a:t>
            </a:r>
          </a:p>
        </p:txBody>
      </p:sp>
      <p:sp>
        <p:nvSpPr>
          <p:cNvPr id="15" name="Text Placeholder 3">
            <a:extLst>
              <a:ext uri="{FF2B5EF4-FFF2-40B4-BE49-F238E27FC236}">
                <a16:creationId xmlns:a16="http://schemas.microsoft.com/office/drawing/2014/main" id="{02638390-43F5-47D5-BE57-D060C6E9EBD1}"/>
              </a:ext>
            </a:extLst>
          </p:cNvPr>
          <p:cNvSpPr>
            <a:spLocks noGrp="1"/>
          </p:cNvSpPr>
          <p:nvPr>
            <p:ph type="body" sz="half" idx="2"/>
          </p:nvPr>
        </p:nvSpPr>
        <p:spPr>
          <a:xfrm>
            <a:off x="685800" y="2057400"/>
            <a:ext cx="4086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Content Placeholder 2">
            <a:extLst>
              <a:ext uri="{FF2B5EF4-FFF2-40B4-BE49-F238E27FC236}">
                <a16:creationId xmlns:a16="http://schemas.microsoft.com/office/drawing/2014/main" id="{366B2167-56BA-4D43-889D-FD798AA1F6DE}"/>
              </a:ext>
            </a:extLst>
          </p:cNvPr>
          <p:cNvSpPr>
            <a:spLocks noGrp="1"/>
          </p:cNvSpPr>
          <p:nvPr>
            <p:ph idx="1"/>
          </p:nvPr>
        </p:nvSpPr>
        <p:spPr>
          <a:xfrm>
            <a:off x="4990896" y="457201"/>
            <a:ext cx="6364492" cy="5403850"/>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59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dirty="0"/>
              <a:t>Click to edit Master title style</a:t>
            </a:r>
          </a:p>
        </p:txBody>
      </p:sp>
      <p:sp>
        <p:nvSpPr>
          <p:cNvPr id="2" name="Footer Placeholder 1">
            <a:extLst>
              <a:ext uri="{FF2B5EF4-FFF2-40B4-BE49-F238E27FC236}">
                <a16:creationId xmlns:a16="http://schemas.microsoft.com/office/drawing/2014/main" id="{CBD8003D-13A7-4986-AB10-F4984336278D}"/>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867164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01DAC-95B2-4F9E-A9B4-92382F943753}"/>
              </a:ext>
            </a:extLst>
          </p:cNvPr>
          <p:cNvSpPr>
            <a:spLocks noGrp="1"/>
          </p:cNvSpPr>
          <p:nvPr>
            <p:ph type="title"/>
          </p:nvPr>
        </p:nvSpPr>
        <p:spPr>
          <a:xfrm>
            <a:off x="685800" y="365125"/>
            <a:ext cx="10667999" cy="70327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D57AA7-D108-4C6F-9455-5A9AC5F7DB73}"/>
              </a:ext>
            </a:extLst>
          </p:cNvPr>
          <p:cNvSpPr>
            <a:spLocks noGrp="1"/>
          </p:cNvSpPr>
          <p:nvPr>
            <p:ph type="body" idx="1"/>
          </p:nvPr>
        </p:nvSpPr>
        <p:spPr>
          <a:xfrm>
            <a:off x="685800" y="1825625"/>
            <a:ext cx="1066799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3BBCC2B-A9FA-4472-8509-74B42C12A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9" name="Номер слайда 21">
            <a:extLst>
              <a:ext uri="{FF2B5EF4-FFF2-40B4-BE49-F238E27FC236}">
                <a16:creationId xmlns:a16="http://schemas.microsoft.com/office/drawing/2014/main" id="{BDEFFF1D-21D1-45B8-A062-F9140F937EE2}"/>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pPr/>
              <a:t>‹#›</a:t>
            </a:fld>
            <a:endParaRPr lang="en-US" sz="1000" dirty="0"/>
          </a:p>
        </p:txBody>
      </p:sp>
      <p:pic>
        <p:nvPicPr>
          <p:cNvPr id="6" name="Picture 5"/>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548012" y="5807242"/>
            <a:ext cx="1347763" cy="914233"/>
          </a:xfrm>
          <a:prstGeom prst="rect">
            <a:avLst/>
          </a:prstGeom>
        </p:spPr>
      </p:pic>
    </p:spTree>
    <p:extLst>
      <p:ext uri="{BB962C8B-B14F-4D97-AF65-F5344CB8AC3E}">
        <p14:creationId xmlns:p14="http://schemas.microsoft.com/office/powerpoint/2010/main" val="1286065101"/>
      </p:ext>
    </p:extLst>
  </p:cSld>
  <p:clrMap bg1="lt1" tx1="dk1" bg2="lt2" tx2="dk2" accent1="accent1" accent2="accent2" accent3="accent3" accent4="accent4" accent5="accent5" accent6="accent6" hlink="hlink" folHlink="folHlink"/>
  <p:sldLayoutIdLst>
    <p:sldLayoutId id="2147483650" r:id="rId1"/>
    <p:sldLayoutId id="2147483699" r:id="rId2"/>
    <p:sldLayoutId id="2147483681" r:id="rId3"/>
    <p:sldLayoutId id="2147483682" r:id="rId4"/>
    <p:sldLayoutId id="2147483683" r:id="rId5"/>
    <p:sldLayoutId id="2147483673" r:id="rId6"/>
    <p:sldLayoutId id="2147483674" r:id="rId7"/>
    <p:sldLayoutId id="2147483680" r:id="rId8"/>
    <p:sldLayoutId id="2147483678" r:id="rId9"/>
    <p:sldLayoutId id="2147483679" r:id="rId10"/>
  </p:sldLayoutIdLst>
  <p:hf hdr="0" ftr="0" dt="0"/>
  <p:txStyles>
    <p:titleStyle>
      <a:lvl1pPr algn="l" defTabSz="914400" rtl="0" eaLnBrk="1" latinLnBrk="0" hangingPunct="1">
        <a:lnSpc>
          <a:spcPct val="90000"/>
        </a:lnSpc>
        <a:spcBef>
          <a:spcPct val="0"/>
        </a:spcBef>
        <a:buNone/>
        <a:defRPr sz="3400" kern="1200">
          <a:solidFill>
            <a:srgbClr val="313A67"/>
          </a:solidFill>
          <a:latin typeface="Palatino Linotype" panose="02040502050505030304" pitchFamily="18" charset="0"/>
          <a:ea typeface="+mj-ea"/>
          <a:cs typeface="Poppins" panose="00000800000000000000"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5" name="Freeform 24"/>
          <p:cNvSpPr>
            <a:spLocks/>
          </p:cNvSpPr>
          <p:nvPr userDrawn="1"/>
        </p:nvSpPr>
        <p:spPr bwMode="auto">
          <a:xfrm>
            <a:off x="0" y="0"/>
            <a:ext cx="12192000" cy="1154349"/>
          </a:xfrm>
          <a:custGeom>
            <a:avLst/>
            <a:gdLst>
              <a:gd name="connsiteX0" fmla="*/ 0 w 12192000"/>
              <a:gd name="connsiteY0" fmla="*/ 0 h 1154349"/>
              <a:gd name="connsiteX1" fmla="*/ 8371204 w 12192000"/>
              <a:gd name="connsiteY1" fmla="*/ 0 h 1154349"/>
              <a:gd name="connsiteX2" fmla="*/ 8371204 w 12192000"/>
              <a:gd name="connsiteY2" fmla="*/ 1 h 1154349"/>
              <a:gd name="connsiteX3" fmla="*/ 12192000 w 12192000"/>
              <a:gd name="connsiteY3" fmla="*/ 1 h 1154349"/>
              <a:gd name="connsiteX4" fmla="*/ 12192000 w 12192000"/>
              <a:gd name="connsiteY4" fmla="*/ 677490 h 1154349"/>
              <a:gd name="connsiteX5" fmla="*/ 11956560 w 12192000"/>
              <a:gd name="connsiteY5" fmla="*/ 956627 h 1154349"/>
              <a:gd name="connsiteX6" fmla="*/ 11535093 w 12192000"/>
              <a:gd name="connsiteY6" fmla="*/ 1154349 h 1154349"/>
              <a:gd name="connsiteX7" fmla="*/ 3820796 w 12192000"/>
              <a:gd name="connsiteY7" fmla="*/ 1154349 h 1154349"/>
              <a:gd name="connsiteX8" fmla="*/ 3820796 w 12192000"/>
              <a:gd name="connsiteY8" fmla="*/ 1154348 h 1154349"/>
              <a:gd name="connsiteX9" fmla="*/ 3576526 w 12192000"/>
              <a:gd name="connsiteY9" fmla="*/ 1154348 h 1154349"/>
              <a:gd name="connsiteX10" fmla="*/ 0 w 12192000"/>
              <a:gd name="connsiteY10" fmla="*/ 1154348 h 1154349"/>
              <a:gd name="connsiteX11" fmla="*/ 0 w 12192000"/>
              <a:gd name="connsiteY11" fmla="*/ 0 h 115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154349">
                <a:moveTo>
                  <a:pt x="0" y="0"/>
                </a:moveTo>
                <a:lnTo>
                  <a:pt x="8371204" y="0"/>
                </a:lnTo>
                <a:lnTo>
                  <a:pt x="8371204" y="1"/>
                </a:lnTo>
                <a:lnTo>
                  <a:pt x="12192000" y="1"/>
                </a:lnTo>
                <a:cubicBezTo>
                  <a:pt x="12192000" y="1"/>
                  <a:pt x="12192000" y="1"/>
                  <a:pt x="12192000" y="677490"/>
                </a:cubicBezTo>
                <a:cubicBezTo>
                  <a:pt x="12192000" y="677490"/>
                  <a:pt x="12192000" y="677490"/>
                  <a:pt x="11956560" y="956627"/>
                </a:cubicBezTo>
                <a:cubicBezTo>
                  <a:pt x="11851920" y="1081657"/>
                  <a:pt x="11697866" y="1154349"/>
                  <a:pt x="11535093" y="1154349"/>
                </a:cubicBezTo>
                <a:cubicBezTo>
                  <a:pt x="11535093" y="1154349"/>
                  <a:pt x="11535093" y="1154349"/>
                  <a:pt x="3820796" y="1154349"/>
                </a:cubicBezTo>
                <a:lnTo>
                  <a:pt x="3820796" y="1154348"/>
                </a:lnTo>
                <a:lnTo>
                  <a:pt x="3576526" y="1154348"/>
                </a:lnTo>
                <a:cubicBezTo>
                  <a:pt x="2621656" y="1154348"/>
                  <a:pt x="1446431" y="1154348"/>
                  <a:pt x="0" y="1154348"/>
                </a:cubicBezTo>
                <a:cubicBezTo>
                  <a:pt x="0" y="1154348"/>
                  <a:pt x="0" y="1154348"/>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9" name="Freeform 19"/>
          <p:cNvSpPr>
            <a:spLocks/>
          </p:cNvSpPr>
          <p:nvPr userDrawn="1"/>
        </p:nvSpPr>
        <p:spPr bwMode="auto">
          <a:xfrm>
            <a:off x="10351440" y="1"/>
            <a:ext cx="1116548" cy="636781"/>
          </a:xfrm>
          <a:custGeom>
            <a:avLst/>
            <a:gdLst>
              <a:gd name="T0" fmla="*/ 281 w 384"/>
              <a:gd name="T1" fmla="*/ 219 h 219"/>
              <a:gd name="T2" fmla="*/ 184 w 384"/>
              <a:gd name="T3" fmla="*/ 219 h 219"/>
              <a:gd name="T4" fmla="*/ 138 w 384"/>
              <a:gd name="T5" fmla="*/ 164 h 219"/>
              <a:gd name="T6" fmla="*/ 0 w 384"/>
              <a:gd name="T7" fmla="*/ 0 h 219"/>
              <a:gd name="T8" fmla="*/ 265 w 384"/>
              <a:gd name="T9" fmla="*/ 0 h 219"/>
              <a:gd name="T10" fmla="*/ 316 w 384"/>
              <a:gd name="T11" fmla="*/ 62 h 219"/>
              <a:gd name="T12" fmla="*/ 316 w 384"/>
              <a:gd name="T13" fmla="*/ 62 h 219"/>
              <a:gd name="T14" fmla="*/ 341 w 384"/>
              <a:gd name="T15" fmla="*/ 91 h 219"/>
              <a:gd name="T16" fmla="*/ 281 w 384"/>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219">
                <a:moveTo>
                  <a:pt x="281" y="219"/>
                </a:moveTo>
                <a:cubicBezTo>
                  <a:pt x="184" y="219"/>
                  <a:pt x="184" y="219"/>
                  <a:pt x="184" y="219"/>
                </a:cubicBezTo>
                <a:cubicBezTo>
                  <a:pt x="138" y="164"/>
                  <a:pt x="138" y="164"/>
                  <a:pt x="138" y="164"/>
                </a:cubicBezTo>
                <a:cubicBezTo>
                  <a:pt x="0" y="0"/>
                  <a:pt x="0" y="0"/>
                  <a:pt x="0" y="0"/>
                </a:cubicBezTo>
                <a:cubicBezTo>
                  <a:pt x="265" y="0"/>
                  <a:pt x="265" y="0"/>
                  <a:pt x="265" y="0"/>
                </a:cubicBezTo>
                <a:cubicBezTo>
                  <a:pt x="316" y="62"/>
                  <a:pt x="316" y="62"/>
                  <a:pt x="316" y="62"/>
                </a:cubicBezTo>
                <a:cubicBezTo>
                  <a:pt x="316" y="62"/>
                  <a:pt x="316" y="62"/>
                  <a:pt x="316" y="62"/>
                </a:cubicBezTo>
                <a:cubicBezTo>
                  <a:pt x="341" y="91"/>
                  <a:pt x="341" y="91"/>
                  <a:pt x="341" y="91"/>
                </a:cubicBezTo>
                <a:cubicBezTo>
                  <a:pt x="384" y="142"/>
                  <a:pt x="348" y="219"/>
                  <a:pt x="281" y="2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userDrawn="1"/>
        </p:nvSpPr>
        <p:spPr bwMode="auto">
          <a:xfrm>
            <a:off x="10886453" y="1"/>
            <a:ext cx="1305547" cy="636781"/>
          </a:xfrm>
          <a:custGeom>
            <a:avLst/>
            <a:gdLst>
              <a:gd name="T0" fmla="*/ 449 w 449"/>
              <a:gd name="T1" fmla="*/ 0 h 219"/>
              <a:gd name="T2" fmla="*/ 299 w 449"/>
              <a:gd name="T3" fmla="*/ 178 h 219"/>
              <a:gd name="T4" fmla="*/ 211 w 449"/>
              <a:gd name="T5" fmla="*/ 219 h 219"/>
              <a:gd name="T6" fmla="*/ 0 w 449"/>
              <a:gd name="T7" fmla="*/ 219 h 219"/>
              <a:gd name="T8" fmla="*/ 132 w 449"/>
              <a:gd name="T9" fmla="*/ 62 h 219"/>
              <a:gd name="T10" fmla="*/ 132 w 449"/>
              <a:gd name="T11" fmla="*/ 62 h 219"/>
              <a:gd name="T12" fmla="*/ 184 w 449"/>
              <a:gd name="T13" fmla="*/ 0 h 219"/>
              <a:gd name="T14" fmla="*/ 449 w 449"/>
              <a:gd name="T15" fmla="*/ 0 h 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219">
                <a:moveTo>
                  <a:pt x="449" y="0"/>
                </a:moveTo>
                <a:cubicBezTo>
                  <a:pt x="299" y="178"/>
                  <a:pt x="299" y="178"/>
                  <a:pt x="299" y="178"/>
                </a:cubicBezTo>
                <a:cubicBezTo>
                  <a:pt x="277" y="204"/>
                  <a:pt x="245" y="219"/>
                  <a:pt x="211" y="219"/>
                </a:cubicBezTo>
                <a:cubicBezTo>
                  <a:pt x="0" y="219"/>
                  <a:pt x="0" y="219"/>
                  <a:pt x="0" y="219"/>
                </a:cubicBezTo>
                <a:cubicBezTo>
                  <a:pt x="132" y="62"/>
                  <a:pt x="132" y="62"/>
                  <a:pt x="132" y="62"/>
                </a:cubicBezTo>
                <a:cubicBezTo>
                  <a:pt x="132" y="62"/>
                  <a:pt x="132" y="62"/>
                  <a:pt x="132" y="62"/>
                </a:cubicBezTo>
                <a:cubicBezTo>
                  <a:pt x="184" y="0"/>
                  <a:pt x="184" y="0"/>
                  <a:pt x="184" y="0"/>
                </a:cubicBezTo>
                <a:lnTo>
                  <a:pt x="44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userDrawn="1"/>
        </p:nvSpPr>
        <p:spPr bwMode="auto">
          <a:xfrm>
            <a:off x="10752700" y="180277"/>
            <a:ext cx="517567" cy="456505"/>
          </a:xfrm>
          <a:custGeom>
            <a:avLst/>
            <a:gdLst>
              <a:gd name="T0" fmla="*/ 356 w 356"/>
              <a:gd name="T1" fmla="*/ 0 h 314"/>
              <a:gd name="T2" fmla="*/ 356 w 356"/>
              <a:gd name="T3" fmla="*/ 0 h 314"/>
              <a:gd name="T4" fmla="*/ 0 w 356"/>
              <a:gd name="T5" fmla="*/ 204 h 314"/>
              <a:gd name="T6" fmla="*/ 92 w 356"/>
              <a:gd name="T7" fmla="*/ 314 h 314"/>
              <a:gd name="T8" fmla="*/ 356 w 356"/>
              <a:gd name="T9" fmla="*/ 0 h 314"/>
            </a:gdLst>
            <a:ahLst/>
            <a:cxnLst>
              <a:cxn ang="0">
                <a:pos x="T0" y="T1"/>
              </a:cxn>
              <a:cxn ang="0">
                <a:pos x="T2" y="T3"/>
              </a:cxn>
              <a:cxn ang="0">
                <a:pos x="T4" y="T5"/>
              </a:cxn>
              <a:cxn ang="0">
                <a:pos x="T6" y="T7"/>
              </a:cxn>
              <a:cxn ang="0">
                <a:pos x="T8" y="T9"/>
              </a:cxn>
            </a:cxnLst>
            <a:rect l="0" t="0" r="r" b="b"/>
            <a:pathLst>
              <a:path w="356" h="314">
                <a:moveTo>
                  <a:pt x="356" y="0"/>
                </a:moveTo>
                <a:lnTo>
                  <a:pt x="356" y="0"/>
                </a:lnTo>
                <a:lnTo>
                  <a:pt x="0" y="204"/>
                </a:lnTo>
                <a:lnTo>
                  <a:pt x="92" y="314"/>
                </a:lnTo>
                <a:lnTo>
                  <a:pt x="356"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userDrawn="1">
            <p:ph type="title"/>
          </p:nvPr>
        </p:nvSpPr>
        <p:spPr>
          <a:xfrm>
            <a:off x="695325" y="57151"/>
            <a:ext cx="10801350" cy="1098549"/>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userDrawn="1">
            <p:ph type="sldNum" sz="quarter" idx="4"/>
          </p:nvPr>
        </p:nvSpPr>
        <p:spPr>
          <a:xfrm>
            <a:off x="74436" y="6471474"/>
            <a:ext cx="572911" cy="237067"/>
          </a:xfrm>
          <a:prstGeom prst="rect">
            <a:avLst/>
          </a:prstGeom>
        </p:spPr>
        <p:txBody>
          <a:bodyPr vert="horz" lIns="0" tIns="0" rIns="0" bIns="0" rtlCol="0" anchor="ctr"/>
          <a:lstStyle>
            <a:lvl1pPr algn="r">
              <a:defRPr lang="en-US" sz="900" kern="1200" smtClean="0">
                <a:solidFill>
                  <a:schemeClr val="tx2">
                    <a:lumMod val="65000"/>
                  </a:schemeClr>
                </a:solidFill>
                <a:latin typeface="+mn-lt"/>
                <a:ea typeface="+mn-ea"/>
                <a:cs typeface="+mn-cs"/>
              </a:defRPr>
            </a:lvl1pPr>
          </a:lstStyle>
          <a:p>
            <a:fld id="{8409FBBB-C588-4B8D-A7FF-E25C81CC24C8}" type="slidenum">
              <a:rPr lang="en-US" smtClean="0"/>
              <a:pPr/>
              <a:t>‹#›</a:t>
            </a:fld>
            <a:endParaRPr lang="en-US" dirty="0"/>
          </a:p>
        </p:txBody>
      </p:sp>
      <p:sp>
        <p:nvSpPr>
          <p:cNvPr id="7" name="TextBox 6">
            <a:extLst>
              <a:ext uri="{FF2B5EF4-FFF2-40B4-BE49-F238E27FC236}">
                <a16:creationId xmlns:a16="http://schemas.microsoft.com/office/drawing/2014/main" id="{7AB4C8A5-311F-2DAD-4470-8CBCE12FEAAE}"/>
              </a:ext>
            </a:extLst>
          </p:cNvPr>
          <p:cNvSpPr txBox="1"/>
          <p:nvPr userDrawn="1"/>
        </p:nvSpPr>
        <p:spPr>
          <a:xfrm flipH="1">
            <a:off x="9211028" y="6471474"/>
            <a:ext cx="2774419" cy="276999"/>
          </a:xfrm>
          <a:prstGeom prst="rect">
            <a:avLst/>
          </a:prstGeom>
          <a:noFill/>
        </p:spPr>
        <p:txBody>
          <a:bodyPr wrap="square" rtlCol="0">
            <a:spAutoFit/>
          </a:bodyPr>
          <a:lstStyle/>
          <a:p>
            <a:pPr algn="r"/>
            <a:r>
              <a:rPr lang="en-US" sz="1200" dirty="0">
                <a:solidFill>
                  <a:srgbClr val="B5B5B5"/>
                </a:solidFill>
              </a:rPr>
              <a:t>EC7 Proprietary</a:t>
            </a:r>
          </a:p>
        </p:txBody>
      </p:sp>
      <p:sp>
        <p:nvSpPr>
          <p:cNvPr id="8" name="Footer Placeholder 3">
            <a:extLst>
              <a:ext uri="{FF2B5EF4-FFF2-40B4-BE49-F238E27FC236}">
                <a16:creationId xmlns:a16="http://schemas.microsoft.com/office/drawing/2014/main" id="{0CC5FD63-E4E9-8597-2B1F-A1993CDF02E4}"/>
              </a:ext>
            </a:extLst>
          </p:cNvPr>
          <p:cNvSpPr txBox="1">
            <a:spLocks/>
          </p:cNvSpPr>
          <p:nvPr userDrawn="1"/>
        </p:nvSpPr>
        <p:spPr>
          <a:xfrm>
            <a:off x="4227688" y="-24589"/>
            <a:ext cx="3736623" cy="491068"/>
          </a:xfrm>
          <a:prstGeom prst="rect">
            <a:avLst/>
          </a:prstGeom>
        </p:spPr>
        <p:txBody>
          <a:bodyPr/>
          <a:lstStyle>
            <a:defPPr>
              <a:defRPr lang="en-US"/>
            </a:defPPr>
            <a:lvl1pPr marL="0" algn="ctr" defTabSz="914400" rtl="0" eaLnBrk="1" latinLnBrk="0" hangingPunct="1">
              <a:defRPr lang="en-US" sz="1200" b="1" kern="1200" spc="-30" baseline="0" dirty="0" smtClean="0">
                <a:solidFill>
                  <a:schemeClr val="tx2">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207874347"/>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90"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lang="en-US" sz="3700" b="1" kern="1200" dirty="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42" userDrawn="1">
          <p15:clr>
            <a:srgbClr val="F26B43"/>
          </p15:clr>
        </p15:guide>
        <p15:guide id="2" pos="43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marL="0" marR="0" indent="0" algn="ctr" defTabSz="4572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050">
                <a:solidFill>
                  <a:schemeClr val="tx1">
                    <a:tint val="75000"/>
                  </a:schemeClr>
                </a:solidFill>
                <a:latin typeface="Open Sans"/>
                <a:cs typeface="Open Sans"/>
              </a:defRPr>
            </a:lvl1pPr>
          </a:lstStyle>
          <a:p>
            <a:fld id="{A2F5E86B-A004-C749-BD7D-DA63ED5C95F4}" type="slidenum">
              <a:rPr lang="en-US" smtClean="0"/>
              <a:pPr/>
              <a:t>‹#›</a:t>
            </a:fld>
            <a:endParaRPr lang="en-US" dirty="0"/>
          </a:p>
        </p:txBody>
      </p:sp>
      <p:pic>
        <p:nvPicPr>
          <p:cNvPr id="10" name="Picture 9" descr="71783707cbc4e4f6b4b54394211d7c4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1" y="6126164"/>
            <a:ext cx="1335563" cy="680939"/>
          </a:xfrm>
          <a:prstGeom prst="rect">
            <a:avLst/>
          </a:prstGeom>
        </p:spPr>
      </p:pic>
    </p:spTree>
    <p:extLst>
      <p:ext uri="{BB962C8B-B14F-4D97-AF65-F5344CB8AC3E}">
        <p14:creationId xmlns:p14="http://schemas.microsoft.com/office/powerpoint/2010/main" val="1010361184"/>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457200" rtl="0" eaLnBrk="1" latinLnBrk="0" hangingPunct="1">
        <a:spcBef>
          <a:spcPct val="0"/>
        </a:spcBef>
        <a:buNone/>
        <a:defRPr sz="4400" kern="1200">
          <a:solidFill>
            <a:schemeClr val="tx2">
              <a:lumMod val="50000"/>
            </a:schemeClr>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ecyber7.com/" TargetMode="External"/><Relationship Id="rId2" Type="http://schemas.openxmlformats.org/officeDocument/2006/relationships/hyperlink" Target="mailto:info@ecyber7.com" TargetMode="Externa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9.jp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3.xml"/><Relationship Id="rId16"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png"/><Relationship Id="rId15" Type="http://schemas.openxmlformats.org/officeDocument/2006/relationships/image" Target="../media/image21.sv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947752" y="1773237"/>
            <a:ext cx="9056912" cy="959069"/>
          </a:xfrm>
        </p:spPr>
        <p:txBody>
          <a:bodyPr>
            <a:normAutofit/>
          </a:bodyPr>
          <a:lstStyle/>
          <a:p>
            <a:r>
              <a:rPr lang="en-US" altLang="ko-KR" dirty="0"/>
              <a:t>CPIKMS Demo &amp; Discussion</a:t>
            </a:r>
            <a:endParaRPr lang="ko-KR" altLang="en-US" dirty="0"/>
          </a:p>
        </p:txBody>
      </p:sp>
      <p:sp>
        <p:nvSpPr>
          <p:cNvPr id="8" name="Subtitle 7"/>
          <p:cNvSpPr>
            <a:spLocks noGrp="1"/>
          </p:cNvSpPr>
          <p:nvPr>
            <p:ph type="subTitle" idx="1"/>
          </p:nvPr>
        </p:nvSpPr>
        <p:spPr/>
        <p:txBody>
          <a:bodyPr/>
          <a:lstStyle/>
          <a:p>
            <a:r>
              <a:rPr lang="en-US" b="1" dirty="0"/>
              <a:t>E-Cyber 7 Technologies, LLC</a:t>
            </a:r>
          </a:p>
          <a:p>
            <a:r>
              <a:rPr lang="en-US" b="1" dirty="0"/>
              <a:t>March 2024</a:t>
            </a:r>
          </a:p>
        </p:txBody>
      </p:sp>
      <p:pic>
        <p:nvPicPr>
          <p:cNvPr id="4" name="Picture 3" descr="71783707cbc4e4f6b4b54394211d7c4a.png">
            <a:extLst>
              <a:ext uri="{FF2B5EF4-FFF2-40B4-BE49-F238E27FC236}">
                <a16:creationId xmlns:a16="http://schemas.microsoft.com/office/drawing/2014/main" id="{C19976B1-11CD-46E1-B125-25395EEA9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0316" y="4227410"/>
            <a:ext cx="2864536" cy="1947320"/>
          </a:xfrm>
          <a:prstGeom prst="rect">
            <a:avLst/>
          </a:prstGeom>
        </p:spPr>
      </p:pic>
    </p:spTree>
    <p:extLst>
      <p:ext uri="{BB962C8B-B14F-4D97-AF65-F5344CB8AC3E}">
        <p14:creationId xmlns:p14="http://schemas.microsoft.com/office/powerpoint/2010/main" val="3640566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811357" y="948207"/>
            <a:ext cx="4569283" cy="593682"/>
          </a:xfrm>
        </p:spPr>
        <p:txBody>
          <a:bodyPr>
            <a:normAutofit fontScale="90000"/>
          </a:bodyPr>
          <a:lstStyle/>
          <a:p>
            <a:r>
              <a:rPr lang="en-US" dirty="0"/>
              <a:t>CPIKMS with CMMM Output</a:t>
            </a:r>
          </a:p>
        </p:txBody>
      </p:sp>
      <p:sp>
        <p:nvSpPr>
          <p:cNvPr id="4" name="TextBox 3">
            <a:extLst>
              <a:ext uri="{FF2B5EF4-FFF2-40B4-BE49-F238E27FC236}">
                <a16:creationId xmlns:a16="http://schemas.microsoft.com/office/drawing/2014/main" id="{59823EA2-90D1-D075-D90C-A6E85ADF3DFE}"/>
              </a:ext>
            </a:extLst>
          </p:cNvPr>
          <p:cNvSpPr txBox="1"/>
          <p:nvPr/>
        </p:nvSpPr>
        <p:spPr>
          <a:xfrm>
            <a:off x="950167" y="2584581"/>
            <a:ext cx="10291666" cy="2308324"/>
          </a:xfrm>
          <a:prstGeom prst="rect">
            <a:avLst/>
          </a:prstGeom>
          <a:noFill/>
        </p:spPr>
        <p:txBody>
          <a:bodyPr wrap="square" rtlCol="0">
            <a:spAutoFit/>
          </a:bodyPr>
          <a:lstStyle/>
          <a:p>
            <a:r>
              <a:rPr lang="en-US" dirty="0">
                <a:solidFill>
                  <a:schemeClr val="tx2"/>
                </a:solidFill>
              </a:rPr>
              <a:t>CPIKMS with Crypto Mission Management Module (CMMM) provides a Platform focused on system level tracking and decomposition for identified missions and platforms across the MILDEPs and COCOMs.  This module will allow users to select mission sets (Link-16, Blue Force Tracking, Global Positioning, etc.) or platforms (F-22, F-35, E-3, Black Hawk, etc.) and combat systems (Patriot Missile Systems, Ballistic Missile Defense Systems, BICES, etc.) for decomposition.  A selected system will automatically show a list of Encryption Products integral to the system.  Follow-on selection of any listed encryption product will further decompose that product to critical cybersecurity functions and attributes supported by algorithms, specifications, and protocols. </a:t>
            </a:r>
          </a:p>
        </p:txBody>
      </p:sp>
    </p:spTree>
    <p:extLst>
      <p:ext uri="{BB962C8B-B14F-4D97-AF65-F5344CB8AC3E}">
        <p14:creationId xmlns:p14="http://schemas.microsoft.com/office/powerpoint/2010/main" val="3740789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100115" y="709367"/>
            <a:ext cx="4249801" cy="593682"/>
          </a:xfrm>
        </p:spPr>
        <p:txBody>
          <a:bodyPr>
            <a:normAutofit fontScale="90000"/>
          </a:bodyPr>
          <a:lstStyle/>
          <a:p>
            <a:pPr algn="ctr"/>
            <a:r>
              <a:rPr lang="en-US" dirty="0"/>
              <a:t>Key Take-Aways</a:t>
            </a:r>
          </a:p>
        </p:txBody>
      </p:sp>
      <p:sp>
        <p:nvSpPr>
          <p:cNvPr id="3" name="TextBox 2">
            <a:extLst>
              <a:ext uri="{FF2B5EF4-FFF2-40B4-BE49-F238E27FC236}">
                <a16:creationId xmlns:a16="http://schemas.microsoft.com/office/drawing/2014/main" id="{1B33810B-3786-875D-9FD2-B910F4ED067D}"/>
              </a:ext>
            </a:extLst>
          </p:cNvPr>
          <p:cNvSpPr txBox="1"/>
          <p:nvPr/>
        </p:nvSpPr>
        <p:spPr>
          <a:xfrm>
            <a:off x="1875555" y="2906183"/>
            <a:ext cx="8698920" cy="3139321"/>
          </a:xfrm>
          <a:prstGeom prst="rect">
            <a:avLst/>
          </a:prstGeom>
          <a:noFill/>
        </p:spPr>
        <p:txBody>
          <a:bodyPr wrap="square" rtlCol="0">
            <a:spAutoFit/>
          </a:bodyPr>
          <a:lstStyle/>
          <a:p>
            <a:r>
              <a:rPr lang="en-US" sz="1800" dirty="0">
                <a:solidFill>
                  <a:schemeClr val="tx2"/>
                </a:solidFill>
                <a:effectLst/>
                <a:ea typeface="Calibri" panose="020F0502020204030204" pitchFamily="34" charset="0"/>
                <a:cs typeface="Times New Roman" panose="02020603050405020304" pitchFamily="18" charset="0"/>
              </a:rPr>
              <a:t>CPIKMS Platform </a:t>
            </a:r>
            <a:r>
              <a:rPr lang="en-US" dirty="0">
                <a:solidFill>
                  <a:schemeClr val="tx2"/>
                </a:solidFill>
                <a:ea typeface="Calibri" panose="020F0502020204030204" pitchFamily="34" charset="0"/>
                <a:cs typeface="Times New Roman" panose="02020603050405020304" pitchFamily="18" charset="0"/>
              </a:rPr>
              <a:t>supports COCOMs/Services/Agency planners and decision makers with:</a:t>
            </a:r>
          </a:p>
          <a:p>
            <a:pPr marL="285750" indent="-285750">
              <a:buFont typeface="Arial" panose="020B0604020202020204" pitchFamily="34" charset="0"/>
              <a:buChar char="•"/>
            </a:pPr>
            <a:r>
              <a:rPr lang="en-US" dirty="0">
                <a:solidFill>
                  <a:schemeClr val="tx2"/>
                </a:solidFill>
                <a:ea typeface="Calibri" panose="020F0502020204030204" pitchFamily="34" charset="0"/>
                <a:cs typeface="Times New Roman" panose="02020603050405020304" pitchFamily="18" charset="0"/>
              </a:rPr>
              <a:t>Data analysis for crypto replacement and quantum resilience strategy</a:t>
            </a:r>
          </a:p>
          <a:p>
            <a:pPr marL="285750" indent="-285750">
              <a:buFont typeface="Arial" panose="020B0604020202020204" pitchFamily="34" charset="0"/>
              <a:buChar char="•"/>
            </a:pPr>
            <a:r>
              <a:rPr lang="en-US" sz="1800" dirty="0">
                <a:solidFill>
                  <a:schemeClr val="tx2"/>
                </a:solidFill>
                <a:effectLst/>
                <a:ea typeface="Calibri" panose="020F0502020204030204" pitchFamily="34" charset="0"/>
                <a:cs typeface="Times New Roman" panose="02020603050405020304" pitchFamily="18" charset="0"/>
              </a:rPr>
              <a:t>Lifecycle modernization and sustainment</a:t>
            </a:r>
          </a:p>
          <a:p>
            <a:pPr marL="285750" indent="-285750">
              <a:buFont typeface="Arial" panose="020B0604020202020204" pitchFamily="34" charset="0"/>
              <a:buChar char="•"/>
            </a:pPr>
            <a:r>
              <a:rPr lang="en-US" dirty="0">
                <a:solidFill>
                  <a:schemeClr val="tx2"/>
                </a:solidFill>
                <a:ea typeface="Calibri" panose="020F0502020204030204" pitchFamily="34" charset="0"/>
                <a:cs typeface="Times New Roman" panose="02020603050405020304" pitchFamily="18" charset="0"/>
              </a:rPr>
              <a:t>Tactical and strategic deployment platform integration planning</a:t>
            </a:r>
          </a:p>
          <a:p>
            <a:pPr marL="285750" indent="-285750">
              <a:buFont typeface="Arial" panose="020B0604020202020204" pitchFamily="34" charset="0"/>
              <a:buChar char="•"/>
            </a:pPr>
            <a:endParaRPr lang="en-US" dirty="0">
              <a:solidFill>
                <a:schemeClr val="tx2"/>
              </a:solidFill>
              <a:ea typeface="Calibri" panose="020F0502020204030204" pitchFamily="34" charset="0"/>
              <a:cs typeface="Times New Roman" panose="02020603050405020304" pitchFamily="18" charset="0"/>
            </a:endParaRPr>
          </a:p>
          <a:p>
            <a:r>
              <a:rPr lang="en-US" dirty="0">
                <a:solidFill>
                  <a:schemeClr val="tx2"/>
                </a:solidFill>
                <a:ea typeface="Calibri" panose="020F0502020204030204" pitchFamily="34" charset="0"/>
                <a:cs typeface="Times New Roman" panose="02020603050405020304" pitchFamily="18" charset="0"/>
              </a:rPr>
              <a:t>Understand impact and risk posture across products and integrated platforms</a:t>
            </a:r>
          </a:p>
          <a:p>
            <a:pPr marL="285750" indent="-285750">
              <a:buFont typeface="Arial" panose="020B0604020202020204" pitchFamily="34" charset="0"/>
              <a:buChar char="•"/>
            </a:pPr>
            <a:r>
              <a:rPr lang="en-US" dirty="0">
                <a:solidFill>
                  <a:schemeClr val="tx2"/>
                </a:solidFill>
                <a:ea typeface="Calibri" panose="020F0502020204030204" pitchFamily="34" charset="0"/>
                <a:cs typeface="Times New Roman" panose="02020603050405020304" pitchFamily="18" charset="0"/>
              </a:rPr>
              <a:t>Quickly determine which individual products are at risk due to quantum computing</a:t>
            </a:r>
          </a:p>
          <a:p>
            <a:pPr marL="285750" indent="-285750">
              <a:buFont typeface="Arial" panose="020B0604020202020204" pitchFamily="34" charset="0"/>
              <a:buChar char="•"/>
            </a:pPr>
            <a:r>
              <a:rPr lang="en-US" dirty="0">
                <a:solidFill>
                  <a:schemeClr val="tx2"/>
                </a:solidFill>
                <a:ea typeface="Calibri" panose="020F0502020204030204" pitchFamily="34" charset="0"/>
                <a:cs typeface="Times New Roman" panose="02020603050405020304" pitchFamily="18" charset="0"/>
              </a:rPr>
              <a:t>Rapidly identify locations and platforms impacted by changes to and products status</a:t>
            </a:r>
          </a:p>
        </p:txBody>
      </p:sp>
      <p:grpSp>
        <p:nvGrpSpPr>
          <p:cNvPr id="7" name="Group 6"/>
          <p:cNvGrpSpPr/>
          <p:nvPr/>
        </p:nvGrpSpPr>
        <p:grpSpPr>
          <a:xfrm>
            <a:off x="1725585" y="1794295"/>
            <a:ext cx="8807570" cy="655607"/>
            <a:chOff x="1725585" y="1794295"/>
            <a:chExt cx="8807570" cy="655607"/>
          </a:xfrm>
        </p:grpSpPr>
        <p:sp>
          <p:nvSpPr>
            <p:cNvPr id="6" name="Rounded Rectangle 5"/>
            <p:cNvSpPr/>
            <p:nvPr/>
          </p:nvSpPr>
          <p:spPr>
            <a:xfrm>
              <a:off x="1725585" y="1794295"/>
              <a:ext cx="8807570" cy="6556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E5781DA-5D68-DCCA-ABCB-04A955A20C69}"/>
                </a:ext>
              </a:extLst>
            </p:cNvPr>
            <p:cNvSpPr txBox="1"/>
            <p:nvPr/>
          </p:nvSpPr>
          <p:spPr>
            <a:xfrm>
              <a:off x="2018581" y="1945571"/>
              <a:ext cx="8221579" cy="369332"/>
            </a:xfrm>
            <a:prstGeom prst="rect">
              <a:avLst/>
            </a:prstGeom>
            <a:noFill/>
          </p:spPr>
          <p:txBody>
            <a:bodyPr wrap="square" rtlCol="0">
              <a:spAutoFit/>
            </a:bodyPr>
            <a:lstStyle/>
            <a:p>
              <a:pPr algn="ctr"/>
              <a:r>
                <a:rPr lang="en-US" b="1" dirty="0">
                  <a:solidFill>
                    <a:schemeClr val="tx2"/>
                  </a:solidFill>
                </a:rPr>
                <a:t>CPIKMS rapidly enables analysis to support holistic enterprise planning</a:t>
              </a:r>
            </a:p>
          </p:txBody>
        </p:sp>
      </p:grpSp>
    </p:spTree>
    <p:extLst>
      <p:ext uri="{BB962C8B-B14F-4D97-AF65-F5344CB8AC3E}">
        <p14:creationId xmlns:p14="http://schemas.microsoft.com/office/powerpoint/2010/main" val="3634658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4242" y="119778"/>
            <a:ext cx="7065033" cy="1098549"/>
          </a:xfrm>
        </p:spPr>
        <p:txBody>
          <a:bodyPr>
            <a:normAutofit/>
          </a:bodyPr>
          <a:lstStyle/>
          <a:p>
            <a:pPr algn="ctr"/>
            <a:r>
              <a:rPr lang="en-US" dirty="0"/>
              <a:t>Why E Cyber7</a:t>
            </a:r>
            <a:br>
              <a:rPr lang="en-US" dirty="0"/>
            </a:br>
            <a:r>
              <a:rPr lang="en-US" sz="1800" kern="100" dirty="0">
                <a:ea typeface="Calibri" panose="020F0502020204030204" pitchFamily="34" charset="0"/>
                <a:cs typeface="Times New Roman" panose="02020603050405020304" pitchFamily="18" charset="0"/>
              </a:rPr>
              <a:t>We are a highly experience innovation company</a:t>
            </a:r>
            <a:endParaRPr lang="en-US" sz="1800" dirty="0"/>
          </a:p>
        </p:txBody>
      </p:sp>
      <p:sp>
        <p:nvSpPr>
          <p:cNvPr id="4" name="Slide Number Placeholder 3"/>
          <p:cNvSpPr>
            <a:spLocks noGrp="1"/>
          </p:cNvSpPr>
          <p:nvPr>
            <p:ph type="sldNum" sz="quarter" idx="16"/>
          </p:nvPr>
        </p:nvSpPr>
        <p:spPr>
          <a:prstGeom prst="rect">
            <a:avLst/>
          </a:prstGeom>
        </p:spPr>
        <p:txBody>
          <a:bodyPr/>
          <a:lstStyle/>
          <a:p>
            <a:fld id="{8409FBBB-C588-4B8D-A7FF-E25C81CC24C8}" type="slidenum">
              <a:rPr lang="en-US" smtClean="0"/>
              <a:t>12</a:t>
            </a:fld>
            <a:endParaRPr lang="en-US"/>
          </a:p>
        </p:txBody>
      </p:sp>
      <p:sp>
        <p:nvSpPr>
          <p:cNvPr id="5" name="TextBox 4">
            <a:extLst>
              <a:ext uri="{FF2B5EF4-FFF2-40B4-BE49-F238E27FC236}">
                <a16:creationId xmlns:a16="http://schemas.microsoft.com/office/drawing/2014/main" id="{9FE43CF8-8DFE-2BB3-C07E-63721E0F1A4D}"/>
              </a:ext>
            </a:extLst>
          </p:cNvPr>
          <p:cNvSpPr txBox="1"/>
          <p:nvPr/>
        </p:nvSpPr>
        <p:spPr>
          <a:xfrm>
            <a:off x="567137" y="1267460"/>
            <a:ext cx="11279958" cy="5415842"/>
          </a:xfrm>
          <a:prstGeom prst="rect">
            <a:avLst/>
          </a:prstGeom>
          <a:noFill/>
        </p:spPr>
        <p:txBody>
          <a:bodyPr wrap="square" rtlCol="0">
            <a:spAutoFit/>
          </a:bodyPr>
          <a:lstStyle/>
          <a:p>
            <a:pPr marL="0" marR="0">
              <a:lnSpc>
                <a:spcPct val="107000"/>
              </a:lnSpc>
              <a:spcBef>
                <a:spcPts val="0"/>
              </a:spcBef>
              <a:spcAft>
                <a:spcPts val="800"/>
              </a:spcAft>
            </a:pPr>
            <a:r>
              <a:rPr lang="en-US" sz="1600" kern="100" dirty="0">
                <a:solidFill>
                  <a:schemeClr val="tx2"/>
                </a:solidFill>
                <a:effectLst/>
                <a:ea typeface="Calibri" panose="020F0502020204030204" pitchFamily="34" charset="0"/>
                <a:cs typeface="Times New Roman" panose="02020603050405020304" pitchFamily="18" charset="0"/>
              </a:rPr>
              <a:t>. </a:t>
            </a:r>
            <a:r>
              <a:rPr lang="en-US" b="1" kern="100" dirty="0">
                <a:solidFill>
                  <a:schemeClr val="tx2"/>
                </a:solidFill>
                <a:effectLst/>
                <a:ea typeface="Calibri" panose="020F0502020204030204" pitchFamily="34" charset="0"/>
                <a:cs typeface="Times New Roman" panose="02020603050405020304" pitchFamily="18" charset="0"/>
              </a:rPr>
              <a:t>Deep Understanding of the Problem and Mission:</a:t>
            </a:r>
            <a:r>
              <a:rPr lang="en-US" sz="1600" kern="100" dirty="0">
                <a:solidFill>
                  <a:schemeClr val="tx2"/>
                </a:solidFill>
                <a:effectLst/>
                <a:ea typeface="Calibri" panose="020F0502020204030204" pitchFamily="34" charset="0"/>
                <a:cs typeface="Times New Roman" panose="02020603050405020304" pitchFamily="18" charset="0"/>
              </a:rPr>
              <a:t> CPIKMS provides the framework needed for cryptographic product asset tracking. Unlike routine asset tracking systems, CPIKMS product tracking breaks certified products into cybersecurity functions and characteristics which enable products tracking and risk management in real time.</a:t>
            </a:r>
            <a:br>
              <a:rPr lang="en-US" sz="1600" kern="100" dirty="0">
                <a:solidFill>
                  <a:schemeClr val="tx2"/>
                </a:solidFill>
                <a:effectLst/>
                <a:ea typeface="Calibri" panose="020F0502020204030204" pitchFamily="34" charset="0"/>
                <a:cs typeface="Times New Roman" panose="02020603050405020304" pitchFamily="18" charset="0"/>
              </a:rPr>
            </a:br>
            <a:endParaRPr lang="en-US" sz="1600" kern="100" dirty="0">
              <a:solidFill>
                <a:schemeClr val="tx2"/>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b="1" kern="100" dirty="0">
                <a:solidFill>
                  <a:schemeClr val="tx2"/>
                </a:solidFill>
                <a:effectLst/>
                <a:ea typeface="Calibri" panose="020F0502020204030204" pitchFamily="34" charset="0"/>
                <a:cs typeface="Times New Roman" panose="02020603050405020304" pitchFamily="18" charset="0"/>
              </a:rPr>
              <a:t>Our Relationships:</a:t>
            </a:r>
            <a:r>
              <a:rPr lang="en-US" sz="1600" kern="100" dirty="0">
                <a:solidFill>
                  <a:schemeClr val="tx2"/>
                </a:solidFill>
                <a:effectLst/>
                <a:ea typeface="Calibri" panose="020F0502020204030204" pitchFamily="34" charset="0"/>
                <a:cs typeface="Times New Roman" panose="02020603050405020304" pitchFamily="18" charset="0"/>
              </a:rPr>
              <a:t> E Cyber7’s workforce contains members from the prior NSA Information Assurance Directorate (IAD) now Cyber Security Directorate (CSD) that were involved in the design, development, testing, and certifications of numerous cryptographic products and specifications. Our current and past affiliation with CSD’s requirement to decompose certified products into cryptographic functions and assist in analyzing threat and resiliency in real-time.</a:t>
            </a:r>
            <a:br>
              <a:rPr lang="en-US" sz="1600" kern="100" dirty="0">
                <a:solidFill>
                  <a:schemeClr val="tx2"/>
                </a:solidFill>
                <a:effectLst/>
                <a:ea typeface="Calibri" panose="020F0502020204030204" pitchFamily="34" charset="0"/>
                <a:cs typeface="Times New Roman" panose="02020603050405020304" pitchFamily="18" charset="0"/>
              </a:rPr>
            </a:br>
            <a:endParaRPr lang="en-US" sz="1600" kern="100" dirty="0">
              <a:solidFill>
                <a:schemeClr val="tx2"/>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US" b="1" kern="100" dirty="0">
                <a:solidFill>
                  <a:schemeClr val="tx2"/>
                </a:solidFill>
                <a:ea typeface="Calibri" panose="020F0502020204030204" pitchFamily="34" charset="0"/>
                <a:cs typeface="Times New Roman" panose="02020603050405020304" pitchFamily="18" charset="0"/>
              </a:rPr>
              <a:t>Proven ability to Innovate:</a:t>
            </a:r>
            <a:r>
              <a:rPr lang="en-US" sz="1600" kern="100" dirty="0">
                <a:solidFill>
                  <a:schemeClr val="tx2"/>
                </a:solidFill>
                <a:ea typeface="Calibri" panose="020F0502020204030204" pitchFamily="34" charset="0"/>
                <a:cs typeface="Times New Roman" panose="02020603050405020304" pitchFamily="18" charset="0"/>
              </a:rPr>
              <a:t> </a:t>
            </a:r>
            <a:r>
              <a:rPr lang="en-US" sz="1600" kern="100" dirty="0">
                <a:solidFill>
                  <a:schemeClr val="tx2"/>
                </a:solidFill>
                <a:effectLst/>
                <a:ea typeface="Calibri" panose="020F0502020204030204" pitchFamily="34" charset="0"/>
                <a:cs typeface="Times New Roman" panose="02020603050405020304" pitchFamily="18" charset="0"/>
              </a:rPr>
              <a:t>E Cyber7’s current product capabilities combined with our company's unique cybersecurity experience enables E Cyber7 to leverage external innovations surrounding cloud security, data analytics and role-based access control to deliver a foundational knowledge management tool to meet current and future cryptographic asset tracking and situational awareness requirements.</a:t>
            </a:r>
            <a:br>
              <a:rPr lang="en-US" sz="1600" kern="100" dirty="0">
                <a:solidFill>
                  <a:schemeClr val="tx2"/>
                </a:solidFill>
                <a:effectLst/>
                <a:ea typeface="Calibri" panose="020F0502020204030204" pitchFamily="34" charset="0"/>
                <a:cs typeface="Times New Roman" panose="02020603050405020304" pitchFamily="18" charset="0"/>
              </a:rPr>
            </a:br>
            <a:endParaRPr lang="en-US" sz="1600" kern="100" dirty="0">
              <a:solidFill>
                <a:schemeClr val="tx2"/>
              </a:solidFill>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arenR"/>
            </a:pPr>
            <a:r>
              <a:rPr lang="en-US" b="1" kern="100" dirty="0">
                <a:solidFill>
                  <a:schemeClr val="tx2"/>
                </a:solidFill>
                <a:effectLst/>
                <a:ea typeface="Calibri" panose="020F0502020204030204" pitchFamily="34" charset="0"/>
                <a:cs typeface="Times New Roman" panose="02020603050405020304" pitchFamily="18" charset="0"/>
              </a:rPr>
              <a:t>Over XX Years Crypto Design, Planning, and Integration Experience:</a:t>
            </a:r>
            <a:r>
              <a:rPr lang="en-US" sz="1600" kern="100" dirty="0">
                <a:solidFill>
                  <a:schemeClr val="tx2"/>
                </a:solidFill>
                <a:effectLst/>
                <a:ea typeface="Calibri" panose="020F0502020204030204" pitchFamily="34" charset="0"/>
                <a:cs typeface="Times New Roman" panose="02020603050405020304" pitchFamily="18" charset="0"/>
              </a:rPr>
              <a:t> Our unique experience enables the Department of Defense leaders to levy broad cryptographic knowledge management objectives onto their perspective contracts without costly delays in ramping up to understand CSD’s processes and products. Our experience positions us to assist in training personnel in the use of CPIKMS and products as it pertains to existing NSA product certification and fielding processes.</a:t>
            </a:r>
          </a:p>
        </p:txBody>
      </p:sp>
    </p:spTree>
    <p:extLst>
      <p:ext uri="{BB962C8B-B14F-4D97-AF65-F5344CB8AC3E}">
        <p14:creationId xmlns:p14="http://schemas.microsoft.com/office/powerpoint/2010/main" val="3634071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AA88-2B0D-DEC0-46F1-5DE9D94A9A00}"/>
              </a:ext>
            </a:extLst>
          </p:cNvPr>
          <p:cNvSpPr>
            <a:spLocks noGrp="1"/>
          </p:cNvSpPr>
          <p:nvPr>
            <p:ph type="title"/>
          </p:nvPr>
        </p:nvSpPr>
        <p:spPr/>
        <p:txBody>
          <a:bodyPr/>
          <a:lstStyle/>
          <a:p>
            <a:pPr algn="ctr"/>
            <a:r>
              <a:rPr lang="en-US" dirty="0">
                <a:solidFill>
                  <a:schemeClr val="bg1"/>
                </a:solidFill>
              </a:rPr>
              <a:t>E Cyber7’s Security Posture </a:t>
            </a:r>
          </a:p>
        </p:txBody>
      </p:sp>
      <p:sp>
        <p:nvSpPr>
          <p:cNvPr id="5" name="TextBox 4">
            <a:extLst>
              <a:ext uri="{FF2B5EF4-FFF2-40B4-BE49-F238E27FC236}">
                <a16:creationId xmlns:a16="http://schemas.microsoft.com/office/drawing/2014/main" id="{406F3F64-D9DB-FDA9-F572-8E0910831B4D}"/>
              </a:ext>
            </a:extLst>
          </p:cNvPr>
          <p:cNvSpPr txBox="1"/>
          <p:nvPr/>
        </p:nvSpPr>
        <p:spPr>
          <a:xfrm>
            <a:off x="1862667" y="2030381"/>
            <a:ext cx="8568266" cy="2972737"/>
          </a:xfrm>
          <a:prstGeom prst="rect">
            <a:avLst/>
          </a:prstGeom>
          <a:noFill/>
        </p:spPr>
        <p:txBody>
          <a:bodyPr wrap="square">
            <a:spAutoFit/>
          </a:bodyPr>
          <a:lstStyle/>
          <a:p>
            <a:pPr algn="just" defTabSz="457200">
              <a:lnSpc>
                <a:spcPct val="107000"/>
              </a:lnSpc>
              <a:spcAft>
                <a:spcPts val="800"/>
              </a:spcAft>
            </a:pPr>
            <a:r>
              <a:rPr lang="en-US"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Our facility has an approved security in-depth plan in place authorized by Defense Counterintelligence and Security Agency (DCSA). Our building is only accessible via pin number or programmed key fob outside of working hours. The facility suite requires a badge and pin for entry, is alarmed, video-surveilled, and has 24/7 locked doors. E Cyber7 also has an approved classified secure area with the capability to store documents up to the Secret level. E Cyber7 has a Top-Secret facility clearance with an approved concept of operations (CONOPS) sanitation procedure to have classified discussions in conference rooms up to the Top-Secret level. Our secure area is Underwriters Laboratory (UL) 2050 certified and alarmed with an approved 30-minute response time. All facility policies and procedures are documented in our EC7 corporate Standard Operating Procedures (SOP) and our facility Standard Practices and Procedures (SPP), which shows our compliance with the 32 CFR Part 117 NISPOM Rule allowing us to operate, handle and safeguard classified information properly.</a:t>
            </a:r>
            <a:endParaRPr lang="en-US" sz="1600"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708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lose-up of a spider web&#10;&#10;Description automatically generated with low confidence">
            <a:extLst>
              <a:ext uri="{FF2B5EF4-FFF2-40B4-BE49-F238E27FC236}">
                <a16:creationId xmlns:a16="http://schemas.microsoft.com/office/drawing/2014/main" id="{90AAC666-3773-478E-8D0F-D83DA11DCE7C}"/>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226976" y="1315229"/>
            <a:ext cx="9923106" cy="4487548"/>
          </a:xfrm>
          <a:noFill/>
        </p:spPr>
      </p:pic>
      <p:sp>
        <p:nvSpPr>
          <p:cNvPr id="5" name="Title 4">
            <a:extLst>
              <a:ext uri="{FF2B5EF4-FFF2-40B4-BE49-F238E27FC236}">
                <a16:creationId xmlns:a16="http://schemas.microsoft.com/office/drawing/2014/main" id="{F24C1F9D-8F39-48A6-A552-6A09C665C5F4}"/>
              </a:ext>
            </a:extLst>
          </p:cNvPr>
          <p:cNvSpPr>
            <a:spLocks noGrp="1"/>
          </p:cNvSpPr>
          <p:nvPr>
            <p:ph type="title"/>
          </p:nvPr>
        </p:nvSpPr>
        <p:spPr>
          <a:xfrm>
            <a:off x="685800" y="365125"/>
            <a:ext cx="10667999" cy="703279"/>
          </a:xfrm>
        </p:spPr>
        <p:txBody>
          <a:bodyPr anchor="ctr">
            <a:normAutofit/>
          </a:bodyPr>
          <a:lstStyle/>
          <a:p>
            <a:r>
              <a:rPr lang="en-US" dirty="0"/>
              <a:t>Questions?</a:t>
            </a:r>
          </a:p>
        </p:txBody>
      </p:sp>
    </p:spTree>
    <p:extLst>
      <p:ext uri="{BB962C8B-B14F-4D97-AF65-F5344CB8AC3E}">
        <p14:creationId xmlns:p14="http://schemas.microsoft.com/office/powerpoint/2010/main" val="14433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1E0449-C335-46DB-B971-B68D8522B501}"/>
              </a:ext>
            </a:extLst>
          </p:cNvPr>
          <p:cNvSpPr>
            <a:spLocks noGrp="1"/>
          </p:cNvSpPr>
          <p:nvPr>
            <p:ph type="title"/>
          </p:nvPr>
        </p:nvSpPr>
        <p:spPr>
          <a:xfrm>
            <a:off x="685800" y="365125"/>
            <a:ext cx="10667999" cy="703279"/>
          </a:xfrm>
        </p:spPr>
        <p:txBody>
          <a:bodyPr anchor="ctr">
            <a:normAutofit/>
          </a:bodyPr>
          <a:lstStyle/>
          <a:p>
            <a:r>
              <a:rPr lang="en-US"/>
              <a:t>CONTACT</a:t>
            </a:r>
          </a:p>
        </p:txBody>
      </p:sp>
      <p:sp>
        <p:nvSpPr>
          <p:cNvPr id="22" name="Text Placeholder 21"/>
          <p:cNvSpPr>
            <a:spLocks noGrp="1"/>
          </p:cNvSpPr>
          <p:nvPr>
            <p:ph type="body" idx="1"/>
          </p:nvPr>
        </p:nvSpPr>
        <p:spPr>
          <a:xfrm>
            <a:off x="6019799" y="2993758"/>
            <a:ext cx="5050242" cy="823912"/>
          </a:xfrm>
        </p:spPr>
        <p:txBody>
          <a:bodyPr anchor="b">
            <a:normAutofit/>
          </a:bodyPr>
          <a:lstStyle/>
          <a:p>
            <a:r>
              <a:rPr lang="en-US" sz="1100" dirty="0">
                <a:hlinkClick r:id="rId2"/>
              </a:rPr>
              <a:t>e.fentry@ecyber7.com</a:t>
            </a:r>
            <a:r>
              <a:rPr lang="en-US" sz="1100" dirty="0"/>
              <a:t> </a:t>
            </a:r>
          </a:p>
          <a:p>
            <a:r>
              <a:rPr lang="en-US" sz="1100" dirty="0">
                <a:hlinkClick r:id="rId3"/>
              </a:rPr>
              <a:t>https://ecyber7.com</a:t>
            </a:r>
            <a:endParaRPr lang="en-US" sz="1100" dirty="0"/>
          </a:p>
          <a:p>
            <a:r>
              <a:rPr lang="en-US" sz="1100" dirty="0"/>
              <a:t> </a:t>
            </a:r>
          </a:p>
        </p:txBody>
      </p:sp>
      <p:pic>
        <p:nvPicPr>
          <p:cNvPr id="32" name="Picture Placeholder 31"/>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p:blipFill>
        <p:spPr>
          <a:xfrm>
            <a:off x="303580" y="1753753"/>
            <a:ext cx="5050242" cy="3881254"/>
          </a:xfrm>
          <a:noFill/>
        </p:spPr>
      </p:pic>
      <p:sp>
        <p:nvSpPr>
          <p:cNvPr id="20" name="Text Placeholder 19"/>
          <p:cNvSpPr>
            <a:spLocks noGrp="1"/>
          </p:cNvSpPr>
          <p:nvPr>
            <p:ph type="body" sz="quarter" idx="3"/>
          </p:nvPr>
        </p:nvSpPr>
        <p:spPr>
          <a:xfrm>
            <a:off x="6026631" y="1341797"/>
            <a:ext cx="5327168" cy="823912"/>
          </a:xfrm>
        </p:spPr>
        <p:txBody>
          <a:bodyPr anchor="b">
            <a:normAutofit/>
          </a:bodyPr>
          <a:lstStyle/>
          <a:p>
            <a:r>
              <a:rPr lang="en-US" dirty="0"/>
              <a:t>Name</a:t>
            </a:r>
          </a:p>
        </p:txBody>
      </p:sp>
      <p:sp>
        <p:nvSpPr>
          <p:cNvPr id="23" name="Text Placeholder 22"/>
          <p:cNvSpPr>
            <a:spLocks noGrp="1"/>
          </p:cNvSpPr>
          <p:nvPr>
            <p:ph sz="quarter" idx="4"/>
          </p:nvPr>
        </p:nvSpPr>
        <p:spPr>
          <a:xfrm>
            <a:off x="5788506" y="2305752"/>
            <a:ext cx="1764820" cy="266700"/>
          </a:xfrm>
        </p:spPr>
        <p:txBody>
          <a:bodyPr>
            <a:normAutofit lnSpcReduction="10000"/>
          </a:bodyPr>
          <a:lstStyle/>
          <a:p>
            <a:r>
              <a:rPr lang="en-US" dirty="0"/>
              <a:t>(240) 512-3033</a:t>
            </a:r>
          </a:p>
        </p:txBody>
      </p:sp>
    </p:spTree>
    <p:extLst>
      <p:ext uri="{BB962C8B-B14F-4D97-AF65-F5344CB8AC3E}">
        <p14:creationId xmlns:p14="http://schemas.microsoft.com/office/powerpoint/2010/main" val="212395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pic>
        <p:nvPicPr>
          <p:cNvPr id="12" name="Picture Placeholder 11" descr="A picture containing hand&#10;&#10;Description automatically generated">
            <a:extLst>
              <a:ext uri="{FF2B5EF4-FFF2-40B4-BE49-F238E27FC236}">
                <a16:creationId xmlns:a16="http://schemas.microsoft.com/office/drawing/2014/main" id="{151FCD0D-5470-432B-9193-AC113B829D94}"/>
              </a:ext>
            </a:extLst>
          </p:cNvPr>
          <p:cNvPicPr>
            <a:picLocks noGrp="1" noChangeAspect="1"/>
          </p:cNvPicPr>
          <p:nvPr>
            <p:ph type="pic" sz="quarter" idx="7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0EFD09F9-C821-4900-9B05-F34BEEFC89D3}"/>
              </a:ext>
            </a:extLst>
          </p:cNvPr>
          <p:cNvSpPr>
            <a:spLocks noGrp="1"/>
          </p:cNvSpPr>
          <p:nvPr>
            <p:ph type="body" idx="13"/>
          </p:nvPr>
        </p:nvSpPr>
        <p:spPr>
          <a:xfrm>
            <a:off x="6445875" y="2259865"/>
            <a:ext cx="5060288" cy="3947616"/>
          </a:xfrm>
        </p:spPr>
        <p:txBody>
          <a:bodyPr/>
          <a:lstStyle/>
          <a:p>
            <a:r>
              <a:rPr lang="en-US"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first of its kind, real time security system that empowers you to track information about your crypto products, in order to proactively mitigate risk. CPIKMS enables secure communications between organizations, which are designed to support collaborative efforts towards making existing crypto products more resilient against compromise.</a:t>
            </a:r>
          </a:p>
          <a:p>
            <a:endParaRPr lang="en-US"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CPIKMS is an enterprise customizable SaaS developed by E Cyber7 that utilizes a mix of emerging technologies to automate and streamline existing processes while controlling and monitoring user access and activity. This innovative, interactive AI-enabled Governance, Risk, and Compliance (GRC) platform leverages analytics, workflow automation and AI to visualize, and analyze data, generate reports, and automate complex workflows involving multiple stakeholders and data sources through </a:t>
            </a:r>
            <a:r>
              <a:rPr lang="en-US" i="1"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Content/Knowledge Management, Workflow Automation, Artificial Intelligence/Machine Learning, Data Analytics, </a:t>
            </a:r>
            <a:r>
              <a:rPr lang="en-US"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and</a:t>
            </a:r>
            <a:r>
              <a:rPr lang="en-US" i="1"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Collaboration</a:t>
            </a:r>
            <a:r>
              <a:rPr lang="en-US"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features. </a:t>
            </a:r>
          </a:p>
          <a:p>
            <a:endParaRPr lang="en-US" dirty="0">
              <a:solidFill>
                <a:schemeClr val="bg1"/>
              </a:solidFill>
            </a:endParaRPr>
          </a:p>
        </p:txBody>
      </p:sp>
      <p:sp>
        <p:nvSpPr>
          <p:cNvPr id="8" name="Title 7">
            <a:extLst>
              <a:ext uri="{FF2B5EF4-FFF2-40B4-BE49-F238E27FC236}">
                <a16:creationId xmlns:a16="http://schemas.microsoft.com/office/drawing/2014/main" id="{2C610680-3F6D-4834-815A-2F4D86208271}"/>
              </a:ext>
            </a:extLst>
          </p:cNvPr>
          <p:cNvSpPr>
            <a:spLocks noGrp="1"/>
          </p:cNvSpPr>
          <p:nvPr>
            <p:ph type="title"/>
          </p:nvPr>
        </p:nvSpPr>
        <p:spPr>
          <a:xfrm>
            <a:off x="6387152" y="982640"/>
            <a:ext cx="5060288" cy="1173332"/>
          </a:xfrm>
        </p:spPr>
        <p:txBody>
          <a:bodyPr anchor="t"/>
          <a:lstStyle/>
          <a:p>
            <a:r>
              <a:rPr lang="en-US" sz="4000" dirty="0">
                <a:solidFill>
                  <a:schemeClr val="bg1"/>
                </a:solidFill>
              </a:rPr>
              <a:t>CPIKMS</a:t>
            </a:r>
            <a:br>
              <a:rPr lang="en-US" dirty="0">
                <a:solidFill>
                  <a:schemeClr val="bg1"/>
                </a:solidFill>
              </a:rPr>
            </a:br>
            <a:r>
              <a:rPr lang="en-US" sz="1800" b="1" kern="1400" dirty="0">
                <a:solidFill>
                  <a:schemeClr val="bg1"/>
                </a:solidFill>
                <a:effectLst/>
                <a:latin typeface="Arial" panose="020B0604020202020204" pitchFamily="34" charset="0"/>
                <a:ea typeface="Times New Roman" panose="02020603050405020304" pitchFamily="18" charset="0"/>
              </a:rPr>
              <a:t>Cryptographic Product Inventory Knowledge Management System</a:t>
            </a:r>
            <a:endParaRPr lang="en-US" sz="1800" dirty="0">
              <a:solidFill>
                <a:schemeClr val="bg1"/>
              </a:solidFill>
            </a:endParaRPr>
          </a:p>
        </p:txBody>
      </p:sp>
      <p:sp>
        <p:nvSpPr>
          <p:cNvPr id="2" name="Slide Number Placeholder 1">
            <a:extLst>
              <a:ext uri="{FF2B5EF4-FFF2-40B4-BE49-F238E27FC236}">
                <a16:creationId xmlns:a16="http://schemas.microsoft.com/office/drawing/2014/main" id="{B7C8B657-228F-660F-91CF-02A857B065D7}"/>
              </a:ext>
            </a:extLst>
          </p:cNvPr>
          <p:cNvSpPr>
            <a:spLocks noGrp="1"/>
          </p:cNvSpPr>
          <p:nvPr>
            <p:ph type="sldNum" sz="quarter" idx="4"/>
          </p:nvPr>
        </p:nvSpPr>
        <p:spPr/>
        <p:txBody>
          <a:bodyPr/>
          <a:lstStyle/>
          <a:p>
            <a:fld id="{D8D877B3-D348-4611-9BDB-C5374591D951}" type="slidenum">
              <a:rPr lang="en-US" smtClean="0"/>
              <a:pPr/>
              <a:t>2</a:t>
            </a:fld>
            <a:endParaRPr lang="en-US" dirty="0"/>
          </a:p>
        </p:txBody>
      </p:sp>
    </p:spTree>
    <p:extLst>
      <p:ext uri="{BB962C8B-B14F-4D97-AF65-F5344CB8AC3E}">
        <p14:creationId xmlns:p14="http://schemas.microsoft.com/office/powerpoint/2010/main" val="5745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89E27CF-9C51-EF2B-BC89-199E5102DAC2}"/>
              </a:ext>
            </a:extLst>
          </p:cNvPr>
          <p:cNvSpPr>
            <a:spLocks noGrp="1"/>
          </p:cNvSpPr>
          <p:nvPr>
            <p:ph type="sldNum" sz="quarter" idx="16"/>
          </p:nvPr>
        </p:nvSpPr>
        <p:spPr>
          <a:xfrm>
            <a:off x="8610600" y="6356350"/>
            <a:ext cx="2743200" cy="365125"/>
          </a:xfrm>
        </p:spPr>
        <p:txBody>
          <a:bodyPr vert="horz" lIns="91440" tIns="45720" rIns="91440" bIns="45720" rtlCol="0" anchor="ctr">
            <a:normAutofit/>
          </a:bodyPr>
          <a:lstStyle/>
          <a:p>
            <a:pPr>
              <a:spcAft>
                <a:spcPts val="600"/>
              </a:spcAft>
            </a:pPr>
            <a:fld id="{8409FBBB-C588-4B8D-A7FF-E25C81CC24C8}" type="slidenum">
              <a:rPr lang="en-US" sz="1200" smtClean="0">
                <a:solidFill>
                  <a:schemeClr val="tx1">
                    <a:tint val="75000"/>
                  </a:schemeClr>
                </a:solidFill>
              </a:rPr>
              <a:pPr>
                <a:spcAft>
                  <a:spcPts val="600"/>
                </a:spcAft>
              </a:pPr>
              <a:t>3</a:t>
            </a:fld>
            <a:endParaRPr lang="en-US" sz="1200" dirty="0">
              <a:solidFill>
                <a:schemeClr val="tx1">
                  <a:tint val="75000"/>
                </a:schemeClr>
              </a:solidFill>
            </a:endParaRPr>
          </a:p>
        </p:txBody>
      </p:sp>
      <p:sp>
        <p:nvSpPr>
          <p:cNvPr id="11" name="Footer Placeholder 3">
            <a:extLst>
              <a:ext uri="{FF2B5EF4-FFF2-40B4-BE49-F238E27FC236}">
                <a16:creationId xmlns:a16="http://schemas.microsoft.com/office/drawing/2014/main" id="{D6DB22AA-1B64-D32C-F228-4EADCD55A46C}"/>
              </a:ext>
            </a:extLst>
          </p:cNvPr>
          <p:cNvSpPr txBox="1">
            <a:spLocks/>
          </p:cNvSpPr>
          <p:nvPr/>
        </p:nvSpPr>
        <p:spPr>
          <a:xfrm>
            <a:off x="4227688" y="-24589"/>
            <a:ext cx="3736623" cy="491068"/>
          </a:xfrm>
          <a:prstGeom prst="rect">
            <a:avLst/>
          </a:prstGeom>
        </p:spPr>
        <p:txBody>
          <a:bodyPr/>
          <a:lstStyle>
            <a:defPPr>
              <a:defRPr lang="en-US"/>
            </a:defPPr>
            <a:lvl1pPr marL="0" algn="ctr" defTabSz="914400" rtl="0" eaLnBrk="1" latinLnBrk="0" hangingPunct="1">
              <a:defRPr lang="en-US" sz="1200" b="1" kern="1200" spc="-30" baseline="0" dirty="0" smtClean="0">
                <a:solidFill>
                  <a:schemeClr val="tx2">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Footer Placeholder 3">
            <a:extLst>
              <a:ext uri="{FF2B5EF4-FFF2-40B4-BE49-F238E27FC236}">
                <a16:creationId xmlns:a16="http://schemas.microsoft.com/office/drawing/2014/main" id="{A0021893-9465-DC67-AD4E-19F83CB2FADB}"/>
              </a:ext>
            </a:extLst>
          </p:cNvPr>
          <p:cNvSpPr txBox="1">
            <a:spLocks/>
          </p:cNvSpPr>
          <p:nvPr/>
        </p:nvSpPr>
        <p:spPr>
          <a:xfrm>
            <a:off x="4227688" y="6361259"/>
            <a:ext cx="3736623" cy="491068"/>
          </a:xfrm>
          <a:prstGeom prst="rect">
            <a:avLst/>
          </a:prstGeom>
        </p:spPr>
        <p:txBody>
          <a:bodyPr vert="horz" lIns="0" tIns="0" rIns="0" bIns="0" rtlCol="0" anchor="ctr"/>
          <a:lstStyle>
            <a:defPPr>
              <a:defRPr lang="en-US"/>
            </a:defPPr>
            <a:lvl1pPr marL="0" algn="ctr" defTabSz="914400" rtl="0" eaLnBrk="1" latinLnBrk="0" hangingPunct="1">
              <a:defRPr lang="en-US" sz="1200" b="1" kern="1200" spc="-30" baseline="0" dirty="0" smtClean="0">
                <a:solidFill>
                  <a:schemeClr val="tx2">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TextBox 4">
            <a:extLst>
              <a:ext uri="{FF2B5EF4-FFF2-40B4-BE49-F238E27FC236}">
                <a16:creationId xmlns:a16="http://schemas.microsoft.com/office/drawing/2014/main" id="{624B42EA-7441-FFD6-718D-FC4EC150DD74}"/>
              </a:ext>
            </a:extLst>
          </p:cNvPr>
          <p:cNvSpPr txBox="1"/>
          <p:nvPr/>
        </p:nvSpPr>
        <p:spPr>
          <a:xfrm>
            <a:off x="498147" y="1865940"/>
            <a:ext cx="6234943" cy="4616648"/>
          </a:xfrm>
          <a:prstGeom prst="rect">
            <a:avLst/>
          </a:prstGeom>
          <a:noFill/>
        </p:spPr>
        <p:txBody>
          <a:bodyPr wrap="square" rtlCol="0">
            <a:spAutoFit/>
          </a:bodyPr>
          <a:lstStyle/>
          <a:p>
            <a:r>
              <a:rPr lang="en-US" sz="1400" dirty="0">
                <a:solidFill>
                  <a:schemeClr val="tx2"/>
                </a:solidFill>
              </a:rPr>
              <a:t>Cryptographic Modernization (CM) is a Secretary of Defense (SECDEF) initiative, governed by DoD Chief Information Office (DoD CIO), led by the National Security Agency (NSA), and implemented by the entire Federal Government—Combatant Commands, Services, and Agencies.</a:t>
            </a:r>
          </a:p>
          <a:p>
            <a:endParaRPr lang="en-US" sz="1400" dirty="0">
              <a:solidFill>
                <a:schemeClr val="tx2"/>
              </a:solidFill>
            </a:endParaRPr>
          </a:p>
          <a:p>
            <a:r>
              <a:rPr lang="en-US" sz="1400" dirty="0">
                <a:solidFill>
                  <a:schemeClr val="tx2"/>
                </a:solidFill>
              </a:rPr>
              <a:t>SECDEF currently promulgates the CJCSN-6510 CM guidance to all the COCOMs/Services/Agency’s systems to mandate CM timelines and technical requirements. The ability to correlate CM products to missions via the overarching weapon system not only facilitates warfighter prioritization by platform but also enables threat assessment by mission and platform as well. In order to effectively and efficiently navigate the challenges of CM which will impact an estimate of over 90% of US encryption capabilities, the government must view this initiative holistically and in full partnership with the MILDEPs and COCOMs to minimize impact to operational readiness throughout the CM campaign. Adding “CPIKMS” enables all warfighters and Federal employees with SIPRNET access to see the deployment of critical encryption products across the spectrum of platforms, systems, and networks. CPIKMS is crucial to quantifying CM2 requirements and directly supports the SECDEF Digital Modernization Strategy Goal-3:  Evolve cybersecurity to a more resilient posture using Artificial Intelligence and Machine Learning technologies.</a:t>
            </a:r>
          </a:p>
        </p:txBody>
      </p:sp>
      <p:sp>
        <p:nvSpPr>
          <p:cNvPr id="16" name="Title 15">
            <a:extLst>
              <a:ext uri="{FF2B5EF4-FFF2-40B4-BE49-F238E27FC236}">
                <a16:creationId xmlns:a16="http://schemas.microsoft.com/office/drawing/2014/main" id="{5262DC2F-F571-5F32-B532-E732E6CAD9B1}"/>
              </a:ext>
            </a:extLst>
          </p:cNvPr>
          <p:cNvSpPr>
            <a:spLocks noGrp="1"/>
          </p:cNvSpPr>
          <p:nvPr>
            <p:ph type="title"/>
          </p:nvPr>
        </p:nvSpPr>
        <p:spPr>
          <a:xfrm>
            <a:off x="695325" y="318052"/>
            <a:ext cx="10801350" cy="837648"/>
          </a:xfrm>
        </p:spPr>
        <p:txBody>
          <a:bodyPr/>
          <a:lstStyle/>
          <a:p>
            <a:pPr algn="ctr"/>
            <a:r>
              <a:rPr lang="en-US" dirty="0"/>
              <a:t>Why CPIKMS?</a:t>
            </a:r>
          </a:p>
        </p:txBody>
      </p:sp>
      <p:pic>
        <p:nvPicPr>
          <p:cNvPr id="19" name="Picture 18">
            <a:extLst>
              <a:ext uri="{FF2B5EF4-FFF2-40B4-BE49-F238E27FC236}">
                <a16:creationId xmlns:a16="http://schemas.microsoft.com/office/drawing/2014/main" id="{6BD677BF-8542-200F-0ECC-F09B1374644B}"/>
              </a:ext>
            </a:extLst>
          </p:cNvPr>
          <p:cNvPicPr>
            <a:picLocks noChangeAspect="1"/>
          </p:cNvPicPr>
          <p:nvPr/>
        </p:nvPicPr>
        <p:blipFill>
          <a:blip r:embed="rId2"/>
          <a:stretch>
            <a:fillRect/>
          </a:stretch>
        </p:blipFill>
        <p:spPr>
          <a:xfrm>
            <a:off x="6794471" y="1865940"/>
            <a:ext cx="4787957" cy="4363518"/>
          </a:xfrm>
          <a:prstGeom prst="rect">
            <a:avLst/>
          </a:prstGeom>
        </p:spPr>
      </p:pic>
    </p:spTree>
    <p:extLst>
      <p:ext uri="{BB962C8B-B14F-4D97-AF65-F5344CB8AC3E}">
        <p14:creationId xmlns:p14="http://schemas.microsoft.com/office/powerpoint/2010/main" val="3414389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Military Aircraft Wallpapers - Wallpaper Cave">
            <a:extLst>
              <a:ext uri="{FF2B5EF4-FFF2-40B4-BE49-F238E27FC236}">
                <a16:creationId xmlns:a16="http://schemas.microsoft.com/office/drawing/2014/main" id="{9ED607C8-E0EE-3960-DFC7-E6137E4FAD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97" r="13808" b="1594"/>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5" name="Rectangle 615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57" name="Rectangle 615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AB590B58-E207-00D7-E01F-676FFC49E67D}"/>
              </a:ext>
            </a:extLst>
          </p:cNvPr>
          <p:cNvSpPr>
            <a:spLocks noGrp="1"/>
          </p:cNvSpPr>
          <p:nvPr>
            <p:ph type="body" sz="quarter" idx="13"/>
          </p:nvPr>
        </p:nvSpPr>
        <p:spPr>
          <a:xfrm>
            <a:off x="697035" y="2045318"/>
            <a:ext cx="4249892" cy="3207258"/>
          </a:xfrm>
        </p:spPr>
        <p:txBody>
          <a:bodyPr vert="horz" lIns="91440" tIns="45720" rIns="91440" bIns="45720" rtlCol="0" anchor="t">
            <a:normAutofit/>
          </a:bodyPr>
          <a:lstStyle/>
          <a:p>
            <a:pPr algn="ctr">
              <a:lnSpc>
                <a:spcPct val="90000"/>
              </a:lnSpc>
            </a:pPr>
            <a:r>
              <a:rPr lang="en-US" sz="2800" b="1" i="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 U.S. aircraft has been shot down in a hostile territory. Which crypto products were on board of that vessel (aircraft, tank, ship, submarine, etc.)?</a:t>
            </a:r>
            <a:endParaRPr lang="en-US" sz="28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indent="-228600" algn="ctr">
              <a:lnSpc>
                <a:spcPct val="90000"/>
              </a:lnSpc>
              <a:buFont typeface="Arial" panose="020B0604020202020204" pitchFamily="34" charset="0"/>
              <a:buChar char="•"/>
            </a:pPr>
            <a:endParaRPr lang="en-US" sz="2400" b="1" dirty="0">
              <a:solidFill>
                <a:schemeClr val="tx2"/>
              </a:solidFill>
            </a:endParaRPr>
          </a:p>
        </p:txBody>
      </p:sp>
      <p:sp>
        <p:nvSpPr>
          <p:cNvPr id="4" name="Slide Number Placeholder 3">
            <a:extLst>
              <a:ext uri="{FF2B5EF4-FFF2-40B4-BE49-F238E27FC236}">
                <a16:creationId xmlns:a16="http://schemas.microsoft.com/office/drawing/2014/main" id="{D5C6A7EA-121E-B4D3-C95E-4F70B485D3F5}"/>
              </a:ext>
            </a:extLst>
          </p:cNvPr>
          <p:cNvSpPr>
            <a:spLocks noGrp="1"/>
          </p:cNvSpPr>
          <p:nvPr>
            <p:ph type="sldNum" sz="quarter" idx="16"/>
          </p:nvPr>
        </p:nvSpPr>
        <p:spPr>
          <a:xfrm>
            <a:off x="9077706" y="6356350"/>
            <a:ext cx="2743200" cy="365125"/>
          </a:xfrm>
        </p:spPr>
        <p:txBody>
          <a:bodyPr vert="horz" lIns="91440" tIns="45720" rIns="91440" bIns="45720" rtlCol="0" anchor="ctr">
            <a:normAutofit/>
          </a:bodyPr>
          <a:lstStyle/>
          <a:p>
            <a:pPr>
              <a:spcAft>
                <a:spcPts val="600"/>
              </a:spcAft>
              <a:defRPr/>
            </a:pPr>
            <a:fld id="{8409FBBB-C588-4B8D-A7FF-E25C81CC24C8}" type="slidenum">
              <a:rPr lang="en-US" sz="1200">
                <a:solidFill>
                  <a:schemeClr val="bg1"/>
                </a:solidFill>
                <a:latin typeface="Calibri" panose="020F0502020204030204"/>
              </a:rPr>
              <a:pPr>
                <a:spcAft>
                  <a:spcPts val="600"/>
                </a:spcAft>
                <a:defRPr/>
              </a:pPr>
              <a:t>4</a:t>
            </a:fld>
            <a:endParaRPr lang="en-US" sz="1200">
              <a:solidFill>
                <a:schemeClr val="bg1"/>
              </a:solidFill>
              <a:latin typeface="Calibri" panose="020F0502020204030204"/>
            </a:endParaRPr>
          </a:p>
        </p:txBody>
      </p:sp>
      <p:sp>
        <p:nvSpPr>
          <p:cNvPr id="5" name="Footer Placeholder 3">
            <a:extLst>
              <a:ext uri="{FF2B5EF4-FFF2-40B4-BE49-F238E27FC236}">
                <a16:creationId xmlns:a16="http://schemas.microsoft.com/office/drawing/2014/main" id="{16A6A0C6-D4B9-D4C7-6CA3-2040A3EA7E98}"/>
              </a:ext>
            </a:extLst>
          </p:cNvPr>
          <p:cNvSpPr txBox="1">
            <a:spLocks/>
          </p:cNvSpPr>
          <p:nvPr/>
        </p:nvSpPr>
        <p:spPr>
          <a:xfrm>
            <a:off x="4227688" y="-24589"/>
            <a:ext cx="3736623" cy="491068"/>
          </a:xfrm>
          <a:prstGeom prst="rect">
            <a:avLst/>
          </a:prstGeom>
        </p:spPr>
        <p:txBody>
          <a:bodyPr/>
          <a:lstStyle>
            <a:defPPr>
              <a:defRPr lang="en-US"/>
            </a:defPPr>
            <a:lvl1pPr marL="0" algn="ctr" defTabSz="914400" rtl="0" eaLnBrk="1" latinLnBrk="0" hangingPunct="1">
              <a:defRPr lang="en-US" sz="1200" b="1" kern="1200" spc="-30" baseline="0" dirty="0" smtClean="0">
                <a:solidFill>
                  <a:schemeClr val="tx2">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Footer Placeholder 3">
            <a:extLst>
              <a:ext uri="{FF2B5EF4-FFF2-40B4-BE49-F238E27FC236}">
                <a16:creationId xmlns:a16="http://schemas.microsoft.com/office/drawing/2014/main" id="{B62E4B2C-FFD7-D6C5-7F60-6783E14F42AF}"/>
              </a:ext>
            </a:extLst>
          </p:cNvPr>
          <p:cNvSpPr txBox="1">
            <a:spLocks/>
          </p:cNvSpPr>
          <p:nvPr/>
        </p:nvSpPr>
        <p:spPr>
          <a:xfrm>
            <a:off x="4227688" y="6361259"/>
            <a:ext cx="3736623" cy="491068"/>
          </a:xfrm>
          <a:prstGeom prst="rect">
            <a:avLst/>
          </a:prstGeom>
        </p:spPr>
        <p:txBody>
          <a:bodyPr vert="horz" lIns="0" tIns="0" rIns="0" bIns="0" rtlCol="0" anchor="ctr"/>
          <a:lstStyle>
            <a:defPPr>
              <a:defRPr lang="en-US"/>
            </a:defPPr>
            <a:lvl1pPr marL="0" algn="ctr" defTabSz="914400" rtl="0" eaLnBrk="1" latinLnBrk="0" hangingPunct="1">
              <a:defRPr lang="en-US" sz="1200" b="1" kern="1200" spc="-30" baseline="0" dirty="0" smtClean="0">
                <a:solidFill>
                  <a:schemeClr val="tx2">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37616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OMSEC Cryptographic Systems | Article | The United States Army">
            <a:extLst>
              <a:ext uri="{FF2B5EF4-FFF2-40B4-BE49-F238E27FC236}">
                <a16:creationId xmlns:a16="http://schemas.microsoft.com/office/drawing/2014/main" id="{CD5C375A-A8C6-2989-D4AC-17EF087504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148" r="6928"/>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FF548B6-D8B3-E7BC-8908-E03B045659E5}"/>
              </a:ext>
            </a:extLst>
          </p:cNvPr>
          <p:cNvSpPr>
            <a:spLocks noGrp="1"/>
          </p:cNvSpPr>
          <p:nvPr>
            <p:ph type="body" sz="quarter" idx="13"/>
          </p:nvPr>
        </p:nvSpPr>
        <p:spPr>
          <a:xfrm>
            <a:off x="7820733" y="1142251"/>
            <a:ext cx="4322933" cy="4573497"/>
          </a:xfrm>
        </p:spPr>
        <p:txBody>
          <a:bodyPr vert="horz" lIns="91440" tIns="45720" rIns="91440" bIns="45720" rtlCol="0">
            <a:normAutofit fontScale="92500" lnSpcReduction="10000"/>
          </a:bodyPr>
          <a:lstStyle/>
          <a:p>
            <a:pPr algn="ctr">
              <a:lnSpc>
                <a:spcPct val="90000"/>
              </a:lnSpc>
            </a:pPr>
            <a:r>
              <a:rPr lang="en-US" sz="2800" b="1" i="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SECDEF has declared a cryptographic algorithm as obsolete so no more key shall be generated after a certain date. What is the impact across critical platforms, systems and networks supporting the various MILDEP missions? What are the resource needs to replace this encryption capability in fielded products to enable continuity of operations?</a:t>
            </a:r>
            <a:endParaRPr lang="en-US" sz="28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0000"/>
              </a:lnSpc>
            </a:pPr>
            <a:endParaRPr lang="en-US" sz="3200" b="1" dirty="0">
              <a:solidFill>
                <a:schemeClr val="tx2"/>
              </a:solidFill>
            </a:endParaRPr>
          </a:p>
        </p:txBody>
      </p:sp>
      <p:sp>
        <p:nvSpPr>
          <p:cNvPr id="4" name="Slide Number Placeholder 3">
            <a:extLst>
              <a:ext uri="{FF2B5EF4-FFF2-40B4-BE49-F238E27FC236}">
                <a16:creationId xmlns:a16="http://schemas.microsoft.com/office/drawing/2014/main" id="{0D34B69A-0B36-FE81-0C12-47CD8C95A906}"/>
              </a:ext>
            </a:extLst>
          </p:cNvPr>
          <p:cNvSpPr>
            <a:spLocks noGrp="1"/>
          </p:cNvSpPr>
          <p:nvPr>
            <p:ph type="sldNum" sz="quarter" idx="16"/>
          </p:nvPr>
        </p:nvSpPr>
        <p:spPr>
          <a:xfrm>
            <a:off x="8610600" y="6356350"/>
            <a:ext cx="2743200" cy="365125"/>
          </a:xfrm>
        </p:spPr>
        <p:txBody>
          <a:bodyPr vert="horz" lIns="91440" tIns="45720" rIns="91440" bIns="45720" rtlCol="0" anchor="ctr">
            <a:normAutofit/>
          </a:bodyPr>
          <a:lstStyle/>
          <a:p>
            <a:pPr>
              <a:spcAft>
                <a:spcPts val="600"/>
              </a:spcAft>
              <a:defRPr/>
            </a:pPr>
            <a:fld id="{8409FBBB-C588-4B8D-A7FF-E25C81CC24C8}" type="slidenum">
              <a:rPr lang="en-US" sz="1200" smtClean="0">
                <a:solidFill>
                  <a:prstClr val="black">
                    <a:tint val="75000"/>
                  </a:prstClr>
                </a:solidFill>
                <a:latin typeface="Calibri" panose="020F0502020204030204"/>
              </a:rPr>
              <a:pPr>
                <a:spcAft>
                  <a:spcPts val="600"/>
                </a:spcAft>
                <a:defRPr/>
              </a:pPr>
              <a:t>5</a:t>
            </a:fld>
            <a:endParaRPr lang="en-US" sz="1200">
              <a:solidFill>
                <a:prstClr val="black">
                  <a:tint val="75000"/>
                </a:prstClr>
              </a:solidFill>
              <a:latin typeface="Calibri" panose="020F0502020204030204"/>
            </a:endParaRPr>
          </a:p>
        </p:txBody>
      </p:sp>
      <p:sp>
        <p:nvSpPr>
          <p:cNvPr id="5" name="Footer Placeholder 3">
            <a:extLst>
              <a:ext uri="{FF2B5EF4-FFF2-40B4-BE49-F238E27FC236}">
                <a16:creationId xmlns:a16="http://schemas.microsoft.com/office/drawing/2014/main" id="{4A40BC59-E169-D5F0-C5C7-C42F6AF459E5}"/>
              </a:ext>
            </a:extLst>
          </p:cNvPr>
          <p:cNvSpPr txBox="1">
            <a:spLocks/>
          </p:cNvSpPr>
          <p:nvPr/>
        </p:nvSpPr>
        <p:spPr>
          <a:xfrm>
            <a:off x="4227688" y="-24589"/>
            <a:ext cx="3736623" cy="491068"/>
          </a:xfrm>
          <a:prstGeom prst="rect">
            <a:avLst/>
          </a:prstGeom>
        </p:spPr>
        <p:txBody>
          <a:bodyPr/>
          <a:lstStyle>
            <a:defPPr>
              <a:defRPr lang="en-US"/>
            </a:defPPr>
            <a:lvl1pPr marL="0" algn="ctr" defTabSz="914400" rtl="0" eaLnBrk="1" latinLnBrk="0" hangingPunct="1">
              <a:defRPr lang="en-US" sz="1200" b="1" kern="1200" spc="-30" baseline="0" dirty="0" smtClean="0">
                <a:solidFill>
                  <a:schemeClr val="tx2">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Footer Placeholder 3">
            <a:extLst>
              <a:ext uri="{FF2B5EF4-FFF2-40B4-BE49-F238E27FC236}">
                <a16:creationId xmlns:a16="http://schemas.microsoft.com/office/drawing/2014/main" id="{641F18E8-34E1-80D4-3BF7-EDFC46913226}"/>
              </a:ext>
            </a:extLst>
          </p:cNvPr>
          <p:cNvSpPr txBox="1">
            <a:spLocks/>
          </p:cNvSpPr>
          <p:nvPr/>
        </p:nvSpPr>
        <p:spPr>
          <a:xfrm>
            <a:off x="4227688" y="6361259"/>
            <a:ext cx="3736623" cy="491068"/>
          </a:xfrm>
          <a:prstGeom prst="rect">
            <a:avLst/>
          </a:prstGeom>
        </p:spPr>
        <p:txBody>
          <a:bodyPr vert="horz" lIns="0" tIns="0" rIns="0" bIns="0" rtlCol="0" anchor="ctr"/>
          <a:lstStyle>
            <a:defPPr>
              <a:defRPr lang="en-US"/>
            </a:defPPr>
            <a:lvl1pPr marL="0" algn="ctr" defTabSz="914400" rtl="0" eaLnBrk="1" latinLnBrk="0" hangingPunct="1">
              <a:defRPr lang="en-US" sz="1200" b="1" kern="1200" spc="-30" baseline="0" dirty="0" smtClean="0">
                <a:solidFill>
                  <a:schemeClr val="tx2">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3552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2ACAD9B-D3FD-AB5F-7CC4-A1BA06FF0401}"/>
              </a:ext>
            </a:extLst>
          </p:cNvPr>
          <p:cNvSpPr>
            <a:spLocks noGrp="1"/>
          </p:cNvSpPr>
          <p:nvPr>
            <p:ph type="body" sz="quarter" idx="13"/>
          </p:nvPr>
        </p:nvSpPr>
        <p:spPr>
          <a:xfrm>
            <a:off x="293914" y="1420586"/>
            <a:ext cx="5457196" cy="4163785"/>
          </a:xfrm>
        </p:spPr>
        <p:txBody>
          <a:bodyPr vert="horz" lIns="91440" tIns="45720" rIns="91440" bIns="45720" rtlCol="0">
            <a:normAutofit fontScale="92500"/>
          </a:bodyPr>
          <a:lstStyle/>
          <a:p>
            <a:pPr marR="0" lvl="0" algn="ctr">
              <a:lnSpc>
                <a:spcPct val="107000"/>
              </a:lnSpc>
              <a:spcBef>
                <a:spcPts val="0"/>
              </a:spcBef>
              <a:spcAft>
                <a:spcPts val="600"/>
              </a:spcAft>
            </a:pPr>
            <a:r>
              <a:rPr lang="en-US" sz="2800" b="1" i="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The Intelligence Community (IC) has reported that a certain encryption algorithm has been broken by a U.S. adversary. How many crypto products are affected? How many </a:t>
            </a:r>
            <a:r>
              <a:rPr lang="en-US" sz="2800" b="1" i="1" kern="1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MILDEP </a:t>
            </a:r>
            <a:r>
              <a:rPr lang="en-US" sz="2800" b="1" i="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platforms, systems, and networks contain this product? What alternative cryptographic algorithms or crypto products are available? </a:t>
            </a:r>
            <a:endParaRPr lang="en-US" sz="28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indent="-228600" algn="ctr">
              <a:lnSpc>
                <a:spcPct val="90000"/>
              </a:lnSpc>
              <a:buFont typeface="Arial" panose="020B0604020202020204" pitchFamily="34" charset="0"/>
              <a:buChar char="•"/>
            </a:pPr>
            <a:endParaRPr lang="en-US" sz="3200" b="1" dirty="0">
              <a:solidFill>
                <a:schemeClr val="tx2"/>
              </a:solidFill>
            </a:endParaRPr>
          </a:p>
        </p:txBody>
      </p:sp>
      <p:pic>
        <p:nvPicPr>
          <p:cNvPr id="5" name="Picture 2" descr="KG-250XS - SurCom International B.V.">
            <a:extLst>
              <a:ext uri="{FF2B5EF4-FFF2-40B4-BE49-F238E27FC236}">
                <a16:creationId xmlns:a16="http://schemas.microsoft.com/office/drawing/2014/main" id="{D0FBC7B5-BB55-F2B8-4A74-42F4ADA20A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56" b="2287"/>
          <a:stretch/>
        </p:blipFill>
        <p:spPr bwMode="auto">
          <a:xfrm>
            <a:off x="6440891" y="1289957"/>
            <a:ext cx="5576483" cy="501084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6F2D11D-DFA7-186C-DF38-E4A2B6DB5878}"/>
              </a:ext>
            </a:extLst>
          </p:cNvPr>
          <p:cNvSpPr>
            <a:spLocks noGrp="1"/>
          </p:cNvSpPr>
          <p:nvPr>
            <p:ph type="sldNum" sz="quarter" idx="16"/>
          </p:nvPr>
        </p:nvSpPr>
        <p:spPr>
          <a:xfrm>
            <a:off x="8610600" y="6356350"/>
            <a:ext cx="2743200" cy="365125"/>
          </a:xfrm>
        </p:spPr>
        <p:txBody>
          <a:bodyPr vert="horz" lIns="91440" tIns="45720" rIns="91440" bIns="45720" rtlCol="0" anchor="ctr">
            <a:normAutofit/>
          </a:bodyPr>
          <a:lstStyle/>
          <a:p>
            <a:pPr>
              <a:spcAft>
                <a:spcPts val="600"/>
              </a:spcAft>
              <a:defRPr/>
            </a:pPr>
            <a:fld id="{8409FBBB-C588-4B8D-A7FF-E25C81CC24C8}" type="slidenum">
              <a:rPr lang="en-US" sz="1200" smtClean="0">
                <a:solidFill>
                  <a:prstClr val="black">
                    <a:tint val="75000"/>
                  </a:prstClr>
                </a:solidFill>
                <a:latin typeface="Calibri" panose="020F0502020204030204"/>
              </a:rPr>
              <a:pPr>
                <a:spcAft>
                  <a:spcPts val="600"/>
                </a:spcAft>
                <a:defRPr/>
              </a:pPr>
              <a:t>6</a:t>
            </a:fld>
            <a:endParaRPr lang="en-US" sz="1200">
              <a:solidFill>
                <a:prstClr val="black">
                  <a:tint val="75000"/>
                </a:prstClr>
              </a:solidFill>
              <a:latin typeface="Calibri" panose="020F0502020204030204"/>
            </a:endParaRPr>
          </a:p>
        </p:txBody>
      </p:sp>
      <p:sp>
        <p:nvSpPr>
          <p:cNvPr id="6" name="Footer Placeholder 3">
            <a:extLst>
              <a:ext uri="{FF2B5EF4-FFF2-40B4-BE49-F238E27FC236}">
                <a16:creationId xmlns:a16="http://schemas.microsoft.com/office/drawing/2014/main" id="{869256AB-F746-CEF5-B4A3-2C557C7F8421}"/>
              </a:ext>
            </a:extLst>
          </p:cNvPr>
          <p:cNvSpPr txBox="1">
            <a:spLocks/>
          </p:cNvSpPr>
          <p:nvPr/>
        </p:nvSpPr>
        <p:spPr>
          <a:xfrm>
            <a:off x="4227688" y="-24589"/>
            <a:ext cx="3736623" cy="491068"/>
          </a:xfrm>
          <a:prstGeom prst="rect">
            <a:avLst/>
          </a:prstGeom>
        </p:spPr>
        <p:txBody>
          <a:bodyPr/>
          <a:lstStyle>
            <a:defPPr>
              <a:defRPr lang="en-US"/>
            </a:defPPr>
            <a:lvl1pPr marL="0" algn="ctr" defTabSz="914400" rtl="0" eaLnBrk="1" latinLnBrk="0" hangingPunct="1">
              <a:defRPr lang="en-US" sz="1200" b="1" kern="1200" spc="-30" baseline="0" dirty="0" smtClean="0">
                <a:solidFill>
                  <a:schemeClr val="tx2">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 name="Footer Placeholder 3">
            <a:extLst>
              <a:ext uri="{FF2B5EF4-FFF2-40B4-BE49-F238E27FC236}">
                <a16:creationId xmlns:a16="http://schemas.microsoft.com/office/drawing/2014/main" id="{278CFC33-1849-3E2B-F9E0-CDCA0BFF30B4}"/>
              </a:ext>
            </a:extLst>
          </p:cNvPr>
          <p:cNvSpPr txBox="1">
            <a:spLocks/>
          </p:cNvSpPr>
          <p:nvPr/>
        </p:nvSpPr>
        <p:spPr>
          <a:xfrm>
            <a:off x="4227688" y="6361259"/>
            <a:ext cx="3736623" cy="491068"/>
          </a:xfrm>
          <a:prstGeom prst="rect">
            <a:avLst/>
          </a:prstGeom>
        </p:spPr>
        <p:txBody>
          <a:bodyPr vert="horz" lIns="0" tIns="0" rIns="0" bIns="0" rtlCol="0" anchor="ctr"/>
          <a:lstStyle>
            <a:defPPr>
              <a:defRPr lang="en-US"/>
            </a:defPPr>
            <a:lvl1pPr marL="0" algn="ctr" defTabSz="914400" rtl="0" eaLnBrk="1" latinLnBrk="0" hangingPunct="1">
              <a:defRPr lang="en-US" sz="1200" b="1" kern="1200" spc="-30" baseline="0" dirty="0" smtClean="0">
                <a:solidFill>
                  <a:schemeClr val="tx2">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75525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Placeholder 8" descr="A picture containing text&#10;&#10;Description automatically generated">
            <a:extLst>
              <a:ext uri="{FF2B5EF4-FFF2-40B4-BE49-F238E27FC236}">
                <a16:creationId xmlns:a16="http://schemas.microsoft.com/office/drawing/2014/main" id="{540C5BCF-A927-4BD9-8242-43B0C23BA988}"/>
              </a:ext>
            </a:extLst>
          </p:cNvPr>
          <p:cNvPicPr>
            <a:picLocks noGrp="1" noChangeAspect="1"/>
          </p:cNvPicPr>
          <p:nvPr>
            <p:ph type="pic" sz="quarter" idx="71"/>
          </p:nvPr>
        </p:nvPicPr>
        <p:blipFill>
          <a:blip r:embed="rId3" cstate="screen">
            <a:extLst>
              <a:ext uri="{28A0092B-C50C-407E-A947-70E740481C1C}">
                <a14:useLocalDpi xmlns:a14="http://schemas.microsoft.com/office/drawing/2010/main"/>
              </a:ext>
            </a:extLst>
          </a:blip>
          <a:srcRect/>
          <a:stretch>
            <a:fillRect/>
          </a:stretch>
        </p:blipFill>
        <p:spPr>
          <a:xfrm>
            <a:off x="6096000" y="0"/>
            <a:ext cx="6096000" cy="6858000"/>
          </a:xfrm>
        </p:spPr>
      </p:pic>
      <p:sp>
        <p:nvSpPr>
          <p:cNvPr id="14" name="Text Placeholder 2">
            <a:extLst>
              <a:ext uri="{FF2B5EF4-FFF2-40B4-BE49-F238E27FC236}">
                <a16:creationId xmlns:a16="http://schemas.microsoft.com/office/drawing/2014/main" id="{5A6A2BCB-F876-4DCC-96C4-A2502DFC270E}"/>
              </a:ext>
            </a:extLst>
          </p:cNvPr>
          <p:cNvSpPr>
            <a:spLocks noGrp="1"/>
          </p:cNvSpPr>
          <p:nvPr>
            <p:ph type="body" idx="13"/>
          </p:nvPr>
        </p:nvSpPr>
        <p:spPr>
          <a:xfrm>
            <a:off x="709859" y="1879337"/>
            <a:ext cx="5273846" cy="3588014"/>
          </a:xfrm>
        </p:spPr>
        <p:txBody>
          <a:bodyPr/>
          <a:lstStyle/>
          <a:p>
            <a:r>
              <a:rPr lang="en-US" sz="1600" dirty="0">
                <a:solidFill>
                  <a:schemeClr val="bg1"/>
                </a:solidFill>
              </a:rPr>
              <a:t>CPIKMS is an open systems architecture AI enabled platform that allows users to collaborate, track, assess vulnerabilities and prioritize cryptographic modernization efforts. CPIKMS includes self-service access tools that enable users to collect the relevant data on their crypto product inventory, vulnerabilities, and security features, without compromising the sensitive data associated with the products and collaboratively engage with users across the government. CPIKMS AI/ML technology gives you actionable insights in seconds, not days or weeks. </a:t>
            </a:r>
          </a:p>
          <a:p>
            <a:r>
              <a:rPr lang="en-US" sz="1600" dirty="0">
                <a:solidFill>
                  <a:schemeClr val="bg1"/>
                </a:solidFill>
              </a:rPr>
              <a:t>As a cloud-based service that provides access to information and tools used in all phases of the secure product lifecycle management (SPLM) — Production/Deployment, Development/Engineering, Use/Exercise/Training, Analysis/Testing. CPIKMS is a completely web-based solution with a user-friendly interface that is available now. </a:t>
            </a:r>
          </a:p>
        </p:txBody>
      </p:sp>
      <p:sp>
        <p:nvSpPr>
          <p:cNvPr id="16" name="Title 3">
            <a:extLst>
              <a:ext uri="{FF2B5EF4-FFF2-40B4-BE49-F238E27FC236}">
                <a16:creationId xmlns:a16="http://schemas.microsoft.com/office/drawing/2014/main" id="{8012B380-4756-43F9-84BA-0466C51645F7}"/>
              </a:ext>
            </a:extLst>
          </p:cNvPr>
          <p:cNvSpPr>
            <a:spLocks noGrp="1"/>
          </p:cNvSpPr>
          <p:nvPr>
            <p:ph type="title"/>
          </p:nvPr>
        </p:nvSpPr>
        <p:spPr>
          <a:xfrm>
            <a:off x="709859" y="504825"/>
            <a:ext cx="2814391" cy="1017171"/>
          </a:xfrm>
        </p:spPr>
        <p:txBody>
          <a:bodyPr/>
          <a:lstStyle/>
          <a:p>
            <a:r>
              <a:rPr lang="en-US" dirty="0">
                <a:solidFill>
                  <a:schemeClr val="bg1"/>
                </a:solidFill>
              </a:rPr>
              <a:t>Our Platform</a:t>
            </a:r>
            <a:br>
              <a:rPr lang="en-US" dirty="0">
                <a:solidFill>
                  <a:schemeClr val="bg1"/>
                </a:solidFill>
              </a:rPr>
            </a:br>
            <a:r>
              <a:rPr lang="en-US" dirty="0">
                <a:solidFill>
                  <a:schemeClr val="bg1"/>
                </a:solidFill>
              </a:rPr>
              <a:t>CPIKMS</a:t>
            </a:r>
          </a:p>
        </p:txBody>
      </p:sp>
      <p:sp>
        <p:nvSpPr>
          <p:cNvPr id="10" name="TextBox 9">
            <a:extLst>
              <a:ext uri="{FF2B5EF4-FFF2-40B4-BE49-F238E27FC236}">
                <a16:creationId xmlns:a16="http://schemas.microsoft.com/office/drawing/2014/main" id="{0D720C57-8C25-4188-B653-22FB1F74BC0B}"/>
              </a:ext>
            </a:extLst>
          </p:cNvPr>
          <p:cNvSpPr txBox="1"/>
          <p:nvPr/>
        </p:nvSpPr>
        <p:spPr>
          <a:xfrm>
            <a:off x="7740482" y="396815"/>
            <a:ext cx="2552302" cy="830997"/>
          </a:xfrm>
          <a:prstGeom prst="rect">
            <a:avLst/>
          </a:prstGeom>
          <a:noFill/>
        </p:spPr>
        <p:txBody>
          <a:bodyPr wrap="none" rtlCol="0">
            <a:spAutoFit/>
          </a:bodyPr>
          <a:lstStyle/>
          <a:p>
            <a:r>
              <a:rPr lang="en-US" sz="4800" dirty="0">
                <a:solidFill>
                  <a:schemeClr val="bg1"/>
                </a:solidFill>
                <a:latin typeface="Palatino Linotype" panose="02040502050505030304" pitchFamily="18" charset="0"/>
                <a:ea typeface="Open Sans" panose="020B0606030504020204" pitchFamily="34" charset="0"/>
                <a:cs typeface="Open Sans" panose="020B0606030504020204" pitchFamily="34" charset="0"/>
              </a:rPr>
              <a:t>CPIKMS</a:t>
            </a:r>
          </a:p>
        </p:txBody>
      </p:sp>
      <p:sp>
        <p:nvSpPr>
          <p:cNvPr id="2" name="Slide Number Placeholder 1">
            <a:extLst>
              <a:ext uri="{FF2B5EF4-FFF2-40B4-BE49-F238E27FC236}">
                <a16:creationId xmlns:a16="http://schemas.microsoft.com/office/drawing/2014/main" id="{E67A122B-7383-10A1-AE43-F6AB3DD2B006}"/>
              </a:ext>
            </a:extLst>
          </p:cNvPr>
          <p:cNvSpPr>
            <a:spLocks noGrp="1"/>
          </p:cNvSpPr>
          <p:nvPr>
            <p:ph type="sldNum" sz="quarter" idx="4"/>
          </p:nvPr>
        </p:nvSpPr>
        <p:spPr/>
        <p:txBody>
          <a:bodyPr/>
          <a:lstStyle/>
          <a:p>
            <a:fld id="{D8D877B3-D348-4611-9BDB-C5374591D951}" type="slidenum">
              <a:rPr lang="en-US" smtClean="0"/>
              <a:pPr/>
              <a:t>7</a:t>
            </a:fld>
            <a:endParaRPr lang="en-US" dirty="0"/>
          </a:p>
        </p:txBody>
      </p:sp>
    </p:spTree>
    <p:extLst>
      <p:ext uri="{BB962C8B-B14F-4D97-AF65-F5344CB8AC3E}">
        <p14:creationId xmlns:p14="http://schemas.microsoft.com/office/powerpoint/2010/main" val="127077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E4BE16A-8B7A-4188-BFDC-250EEFCA0AD1}"/>
              </a:ext>
            </a:extLst>
          </p:cNvPr>
          <p:cNvGraphicFramePr>
            <a:graphicFrameLocks noGrp="1"/>
          </p:cNvGraphicFramePr>
          <p:nvPr>
            <p:ph idx="1"/>
            <p:extLst>
              <p:ext uri="{D42A27DB-BD31-4B8C-83A1-F6EECF244321}">
                <p14:modId xmlns:p14="http://schemas.microsoft.com/office/powerpoint/2010/main" val="1277492956"/>
              </p:ext>
            </p:extLst>
          </p:nvPr>
        </p:nvGraphicFramePr>
        <p:xfrm>
          <a:off x="685800" y="1400676"/>
          <a:ext cx="10668000" cy="4824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C11E0449-C335-46DB-B971-B68D8522B501}"/>
              </a:ext>
            </a:extLst>
          </p:cNvPr>
          <p:cNvSpPr>
            <a:spLocks noGrp="1"/>
          </p:cNvSpPr>
          <p:nvPr>
            <p:ph type="title"/>
          </p:nvPr>
        </p:nvSpPr>
        <p:spPr>
          <a:xfrm>
            <a:off x="685800" y="329397"/>
            <a:ext cx="10667999" cy="703279"/>
          </a:xfrm>
        </p:spPr>
        <p:txBody>
          <a:bodyPr>
            <a:normAutofit/>
          </a:bodyPr>
          <a:lstStyle/>
          <a:p>
            <a:pPr algn="ctr"/>
            <a:r>
              <a:rPr kumimoji="0" lang="en-US" sz="4400" b="0" i="0" u="none" strike="noStrike" kern="1200" cap="none" spc="0" normalizeH="0" baseline="0" noProof="0" dirty="0">
                <a:ln>
                  <a:noFill/>
                </a:ln>
                <a:solidFill>
                  <a:schemeClr val="bg1"/>
                </a:solidFill>
                <a:effectLst/>
                <a:uLnTx/>
                <a:uFillTx/>
                <a:latin typeface="Palatino Linotype" panose="02040502050505030304" pitchFamily="18" charset="0"/>
                <a:ea typeface="+mj-ea"/>
                <a:cs typeface="Poppins" panose="00000800000000000000" pitchFamily="50" charset="0"/>
              </a:rPr>
              <a:t>CPIKMS Core Functionalities</a:t>
            </a:r>
            <a:endParaRPr lang="en-US" sz="4400" dirty="0">
              <a:solidFill>
                <a:schemeClr val="bg1"/>
              </a:solidFill>
            </a:endParaRPr>
          </a:p>
        </p:txBody>
      </p:sp>
    </p:spTree>
    <p:extLst>
      <p:ext uri="{BB962C8B-B14F-4D97-AF65-F5344CB8AC3E}">
        <p14:creationId xmlns:p14="http://schemas.microsoft.com/office/powerpoint/2010/main" val="104431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5064253-B3E6-3E40-AB18-77DCFCC3DA3B}"/>
              </a:ext>
            </a:extLst>
          </p:cNvPr>
          <p:cNvPicPr>
            <a:picLocks noChangeAspect="1"/>
          </p:cNvPicPr>
          <p:nvPr/>
        </p:nvPicPr>
        <p:blipFill>
          <a:blip r:embed="rId3"/>
          <a:stretch>
            <a:fillRect/>
          </a:stretch>
        </p:blipFill>
        <p:spPr>
          <a:xfrm>
            <a:off x="186660" y="2186742"/>
            <a:ext cx="3310954" cy="2034530"/>
          </a:xfrm>
          <a:prstGeom prst="rect">
            <a:avLst/>
          </a:prstGeom>
          <a:effectLst>
            <a:glow rad="63500">
              <a:schemeClr val="bg1">
                <a:lumMod val="20000"/>
                <a:lumOff val="80000"/>
                <a:alpha val="40000"/>
              </a:schemeClr>
            </a:glow>
          </a:effectLst>
        </p:spPr>
      </p:pic>
      <p:pic>
        <p:nvPicPr>
          <p:cNvPr id="30" name="Picture 29">
            <a:extLst>
              <a:ext uri="{FF2B5EF4-FFF2-40B4-BE49-F238E27FC236}">
                <a16:creationId xmlns:a16="http://schemas.microsoft.com/office/drawing/2014/main" id="{25AEE85F-E1B3-0647-913A-462931D9F1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92" y="2177146"/>
            <a:ext cx="3293184" cy="2278944"/>
          </a:xfrm>
          <a:prstGeom prst="rect">
            <a:avLst/>
          </a:prstGeom>
          <a:effectLst>
            <a:glow rad="63500">
              <a:schemeClr val="bg1">
                <a:lumMod val="20000"/>
                <a:lumOff val="80000"/>
                <a:alpha val="40000"/>
              </a:schemeClr>
            </a:glow>
          </a:effectLst>
        </p:spPr>
      </p:pic>
      <p:pic>
        <p:nvPicPr>
          <p:cNvPr id="13" name="Picture 12">
            <a:extLst>
              <a:ext uri="{FF2B5EF4-FFF2-40B4-BE49-F238E27FC236}">
                <a16:creationId xmlns:a16="http://schemas.microsoft.com/office/drawing/2014/main" id="{C8EAA8AD-1789-D447-AF18-133D12ADD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8285" y="2386214"/>
            <a:ext cx="3474718" cy="2181800"/>
          </a:xfrm>
          <a:prstGeom prst="rect">
            <a:avLst/>
          </a:prstGeom>
          <a:effectLst>
            <a:glow rad="63500">
              <a:schemeClr val="bg1">
                <a:lumMod val="20000"/>
                <a:lumOff val="80000"/>
                <a:alpha val="40000"/>
              </a:schemeClr>
            </a:glow>
          </a:effectLst>
        </p:spPr>
      </p:pic>
      <p:sp>
        <p:nvSpPr>
          <p:cNvPr id="2" name="Title 1"/>
          <p:cNvSpPr>
            <a:spLocks noGrp="1"/>
          </p:cNvSpPr>
          <p:nvPr>
            <p:ph type="title"/>
          </p:nvPr>
        </p:nvSpPr>
        <p:spPr>
          <a:xfrm>
            <a:off x="777610" y="229321"/>
            <a:ext cx="10801350" cy="837648"/>
          </a:xfrm>
        </p:spPr>
        <p:txBody>
          <a:bodyPr/>
          <a:lstStyle/>
          <a:p>
            <a:r>
              <a:rPr lang="en-US" dirty="0"/>
              <a:t>CPIKMS Solution Highlights</a:t>
            </a:r>
          </a:p>
        </p:txBody>
      </p:sp>
      <p:sp>
        <p:nvSpPr>
          <p:cNvPr id="3" name="Arrow: Pentagon 2">
            <a:extLst>
              <a:ext uri="{FF2B5EF4-FFF2-40B4-BE49-F238E27FC236}">
                <a16:creationId xmlns:a16="http://schemas.microsoft.com/office/drawing/2014/main" id="{58D5B5BC-00BF-4769-B992-240675F578F7}"/>
              </a:ext>
            </a:extLst>
          </p:cNvPr>
          <p:cNvSpPr/>
          <p:nvPr/>
        </p:nvSpPr>
        <p:spPr>
          <a:xfrm>
            <a:off x="679265" y="1491088"/>
            <a:ext cx="3474720" cy="457200"/>
          </a:xfrm>
          <a:prstGeom prst="homePlate">
            <a:avLst/>
          </a:prstGeom>
          <a:solidFill>
            <a:srgbClr val="3D485D"/>
          </a:solidFill>
          <a:ln>
            <a:solidFill>
              <a:srgbClr val="3D48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Program Management Portal</a:t>
            </a:r>
          </a:p>
        </p:txBody>
      </p:sp>
      <p:sp>
        <p:nvSpPr>
          <p:cNvPr id="6" name="Arrow: Chevron 5">
            <a:extLst>
              <a:ext uri="{FF2B5EF4-FFF2-40B4-BE49-F238E27FC236}">
                <a16:creationId xmlns:a16="http://schemas.microsoft.com/office/drawing/2014/main" id="{93BACE3E-FB71-4763-904B-3B642576D887}"/>
              </a:ext>
            </a:extLst>
          </p:cNvPr>
          <p:cNvSpPr/>
          <p:nvPr/>
        </p:nvSpPr>
        <p:spPr>
          <a:xfrm>
            <a:off x="4175758" y="1491088"/>
            <a:ext cx="3474720" cy="457200"/>
          </a:xfrm>
          <a:prstGeom prst="chevron">
            <a:avLst/>
          </a:prstGeom>
          <a:solidFill>
            <a:srgbClr val="BFC1C4"/>
          </a:solidFill>
          <a:ln>
            <a:solidFill>
              <a:srgbClr val="BFC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Cryptographic Inventory</a:t>
            </a:r>
          </a:p>
        </p:txBody>
      </p:sp>
      <p:sp>
        <p:nvSpPr>
          <p:cNvPr id="9" name="Arrow: Chevron 8">
            <a:extLst>
              <a:ext uri="{FF2B5EF4-FFF2-40B4-BE49-F238E27FC236}">
                <a16:creationId xmlns:a16="http://schemas.microsoft.com/office/drawing/2014/main" id="{9936B3E9-FB68-4F4C-92F0-674FBDD5201E}"/>
              </a:ext>
            </a:extLst>
          </p:cNvPr>
          <p:cNvSpPr/>
          <p:nvPr/>
        </p:nvSpPr>
        <p:spPr>
          <a:xfrm>
            <a:off x="7672251" y="1491088"/>
            <a:ext cx="3474720" cy="457200"/>
          </a:xfrm>
          <a:prstGeom prst="chevron">
            <a:avLst/>
          </a:prstGeom>
          <a:solidFill>
            <a:srgbClr val="103A7E"/>
          </a:solidFill>
          <a:ln>
            <a:solidFill>
              <a:srgbClr val="103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Advanced Search</a:t>
            </a:r>
          </a:p>
        </p:txBody>
      </p:sp>
      <p:sp>
        <p:nvSpPr>
          <p:cNvPr id="17" name="TextBox 16">
            <a:extLst>
              <a:ext uri="{FF2B5EF4-FFF2-40B4-BE49-F238E27FC236}">
                <a16:creationId xmlns:a16="http://schemas.microsoft.com/office/drawing/2014/main" id="{F2FC7D77-A37D-AD4C-BB8C-3A6C92285FCD}"/>
              </a:ext>
            </a:extLst>
          </p:cNvPr>
          <p:cNvSpPr txBox="1"/>
          <p:nvPr/>
        </p:nvSpPr>
        <p:spPr>
          <a:xfrm>
            <a:off x="1767057" y="5925555"/>
            <a:ext cx="2093045" cy="369332"/>
          </a:xfrm>
          <a:prstGeom prst="rect">
            <a:avLst/>
          </a:prstGeom>
          <a:noFill/>
        </p:spPr>
        <p:txBody>
          <a:bodyPr wrap="square" lIns="0" tIns="0" rIns="0" bIns="0" rtlCol="0">
            <a:spAutoFit/>
          </a:bodyPr>
          <a:lstStyle/>
          <a:p>
            <a:r>
              <a:rPr lang="en-US" sz="1200" b="1" dirty="0">
                <a:solidFill>
                  <a:schemeClr val="tx2"/>
                </a:solidFill>
                <a:latin typeface="Arial"/>
                <a:cs typeface="Arial"/>
              </a:rPr>
              <a:t>Real-time consolidated </a:t>
            </a:r>
          </a:p>
          <a:p>
            <a:r>
              <a:rPr lang="en-US" sz="1200" b="1" dirty="0">
                <a:solidFill>
                  <a:schemeClr val="tx2"/>
                </a:solidFill>
                <a:latin typeface="Arial"/>
                <a:cs typeface="Arial"/>
              </a:rPr>
              <a:t>view of crypto products</a:t>
            </a:r>
          </a:p>
        </p:txBody>
      </p:sp>
      <p:sp>
        <p:nvSpPr>
          <p:cNvPr id="18" name="TextBox 17">
            <a:extLst>
              <a:ext uri="{FF2B5EF4-FFF2-40B4-BE49-F238E27FC236}">
                <a16:creationId xmlns:a16="http://schemas.microsoft.com/office/drawing/2014/main" id="{1F7A5730-A6B2-7940-B266-4D17AD7FF1AA}"/>
              </a:ext>
            </a:extLst>
          </p:cNvPr>
          <p:cNvSpPr txBox="1"/>
          <p:nvPr/>
        </p:nvSpPr>
        <p:spPr>
          <a:xfrm>
            <a:off x="1801657" y="5341045"/>
            <a:ext cx="2064713" cy="369332"/>
          </a:xfrm>
          <a:prstGeom prst="rect">
            <a:avLst/>
          </a:prstGeom>
          <a:noFill/>
        </p:spPr>
        <p:txBody>
          <a:bodyPr wrap="square" lIns="0" tIns="0" rIns="0" bIns="0" rtlCol="0">
            <a:spAutoFit/>
          </a:bodyPr>
          <a:lstStyle/>
          <a:p>
            <a:r>
              <a:rPr lang="en-US" sz="1200" b="1" dirty="0">
                <a:solidFill>
                  <a:schemeClr val="tx2"/>
                </a:solidFill>
                <a:latin typeface="Arial"/>
                <a:cs typeface="Arial"/>
              </a:rPr>
              <a:t>Standardized data structure of product information</a:t>
            </a:r>
          </a:p>
        </p:txBody>
      </p:sp>
      <p:sp>
        <p:nvSpPr>
          <p:cNvPr id="19" name="TextBox 18">
            <a:extLst>
              <a:ext uri="{FF2B5EF4-FFF2-40B4-BE49-F238E27FC236}">
                <a16:creationId xmlns:a16="http://schemas.microsoft.com/office/drawing/2014/main" id="{723E34E5-0ED2-4F45-892C-1E028DA6B6D3}"/>
              </a:ext>
            </a:extLst>
          </p:cNvPr>
          <p:cNvSpPr txBox="1"/>
          <p:nvPr/>
        </p:nvSpPr>
        <p:spPr>
          <a:xfrm>
            <a:off x="5184402" y="5925555"/>
            <a:ext cx="1823195" cy="369332"/>
          </a:xfrm>
          <a:prstGeom prst="rect">
            <a:avLst/>
          </a:prstGeom>
          <a:noFill/>
        </p:spPr>
        <p:txBody>
          <a:bodyPr wrap="square" lIns="0" tIns="0" rIns="0" bIns="0" rtlCol="0">
            <a:spAutoFit/>
          </a:bodyPr>
          <a:lstStyle/>
          <a:p>
            <a:r>
              <a:rPr lang="en-US" sz="1200" b="1" dirty="0">
                <a:solidFill>
                  <a:schemeClr val="tx2"/>
                </a:solidFill>
                <a:latin typeface="Arial"/>
                <a:cs typeface="Arial"/>
              </a:rPr>
              <a:t>Intelligent search </a:t>
            </a:r>
          </a:p>
          <a:p>
            <a:r>
              <a:rPr lang="en-US" sz="1200" b="1" dirty="0">
                <a:solidFill>
                  <a:schemeClr val="tx2"/>
                </a:solidFill>
                <a:latin typeface="Arial"/>
                <a:cs typeface="Arial"/>
              </a:rPr>
              <a:t>of real-time data</a:t>
            </a:r>
          </a:p>
        </p:txBody>
      </p:sp>
      <p:sp>
        <p:nvSpPr>
          <p:cNvPr id="20" name="TextBox 19">
            <a:extLst>
              <a:ext uri="{FF2B5EF4-FFF2-40B4-BE49-F238E27FC236}">
                <a16:creationId xmlns:a16="http://schemas.microsoft.com/office/drawing/2014/main" id="{B2312DFB-9447-244B-9907-69B64DDBD4B0}"/>
              </a:ext>
            </a:extLst>
          </p:cNvPr>
          <p:cNvSpPr txBox="1"/>
          <p:nvPr/>
        </p:nvSpPr>
        <p:spPr>
          <a:xfrm>
            <a:off x="5192524" y="5346212"/>
            <a:ext cx="2111043" cy="369332"/>
          </a:xfrm>
          <a:prstGeom prst="rect">
            <a:avLst/>
          </a:prstGeom>
          <a:noFill/>
        </p:spPr>
        <p:txBody>
          <a:bodyPr wrap="square" lIns="0" tIns="0" rIns="0" bIns="0" rtlCol="0">
            <a:spAutoFit/>
          </a:bodyPr>
          <a:lstStyle/>
          <a:p>
            <a:r>
              <a:rPr lang="en-US" sz="1200" b="1" dirty="0">
                <a:solidFill>
                  <a:schemeClr val="tx2"/>
                </a:solidFill>
                <a:latin typeface="Arial"/>
                <a:cs typeface="Arial"/>
              </a:rPr>
              <a:t>Track products, </a:t>
            </a:r>
          </a:p>
          <a:p>
            <a:r>
              <a:rPr lang="en-US" sz="1200" b="1" dirty="0">
                <a:solidFill>
                  <a:schemeClr val="tx2"/>
                </a:solidFill>
                <a:latin typeface="Arial"/>
                <a:cs typeface="Arial"/>
              </a:rPr>
              <a:t>algorithms and documents</a:t>
            </a:r>
          </a:p>
        </p:txBody>
      </p:sp>
      <p:sp>
        <p:nvSpPr>
          <p:cNvPr id="21" name="TextBox 20">
            <a:extLst>
              <a:ext uri="{FF2B5EF4-FFF2-40B4-BE49-F238E27FC236}">
                <a16:creationId xmlns:a16="http://schemas.microsoft.com/office/drawing/2014/main" id="{603AE6E1-89F7-4F49-AF51-9D7811FAEF4C}"/>
              </a:ext>
            </a:extLst>
          </p:cNvPr>
          <p:cNvSpPr txBox="1"/>
          <p:nvPr/>
        </p:nvSpPr>
        <p:spPr>
          <a:xfrm>
            <a:off x="8609454" y="5925423"/>
            <a:ext cx="1281452" cy="369332"/>
          </a:xfrm>
          <a:prstGeom prst="rect">
            <a:avLst/>
          </a:prstGeom>
          <a:noFill/>
        </p:spPr>
        <p:txBody>
          <a:bodyPr wrap="square" lIns="0" tIns="0" rIns="0" bIns="0" rtlCol="0">
            <a:spAutoFit/>
          </a:bodyPr>
          <a:lstStyle/>
          <a:p>
            <a:r>
              <a:rPr lang="en-US" sz="1200" b="1" dirty="0">
                <a:solidFill>
                  <a:schemeClr val="tx2"/>
                </a:solidFill>
                <a:latin typeface="Arial"/>
                <a:cs typeface="Arial"/>
              </a:rPr>
              <a:t>Analytics/reports at your fingertips</a:t>
            </a:r>
          </a:p>
        </p:txBody>
      </p:sp>
      <p:pic>
        <p:nvPicPr>
          <p:cNvPr id="22" name="Graphic 21" descr="Target">
            <a:extLst>
              <a:ext uri="{FF2B5EF4-FFF2-40B4-BE49-F238E27FC236}">
                <a16:creationId xmlns:a16="http://schemas.microsoft.com/office/drawing/2014/main" id="{36F080E4-9ADC-E94C-86D2-8FE73F4A28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85150" y="5276794"/>
            <a:ext cx="490150" cy="490150"/>
          </a:xfrm>
          <a:prstGeom prst="rect">
            <a:avLst/>
          </a:prstGeom>
        </p:spPr>
      </p:pic>
      <p:pic>
        <p:nvPicPr>
          <p:cNvPr id="23" name="Graphic 22" descr="Venn diagram">
            <a:extLst>
              <a:ext uri="{FF2B5EF4-FFF2-40B4-BE49-F238E27FC236}">
                <a16:creationId xmlns:a16="http://schemas.microsoft.com/office/drawing/2014/main" id="{9DA325C3-CE54-0640-AF94-F613E38370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2374" y="5844572"/>
            <a:ext cx="490150" cy="490150"/>
          </a:xfrm>
          <a:prstGeom prst="rect">
            <a:avLst/>
          </a:prstGeom>
        </p:spPr>
      </p:pic>
      <p:pic>
        <p:nvPicPr>
          <p:cNvPr id="24" name="Graphic 23" descr="Open folder">
            <a:extLst>
              <a:ext uri="{FF2B5EF4-FFF2-40B4-BE49-F238E27FC236}">
                <a16:creationId xmlns:a16="http://schemas.microsoft.com/office/drawing/2014/main" id="{23947D13-0CEC-0D4B-8DC9-93AA945F2E1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38126" y="5316355"/>
            <a:ext cx="446276" cy="446276"/>
          </a:xfrm>
          <a:prstGeom prst="rect">
            <a:avLst/>
          </a:prstGeom>
        </p:spPr>
      </p:pic>
      <p:pic>
        <p:nvPicPr>
          <p:cNvPr id="25" name="Graphic 24" descr="Medal">
            <a:extLst>
              <a:ext uri="{FF2B5EF4-FFF2-40B4-BE49-F238E27FC236}">
                <a16:creationId xmlns:a16="http://schemas.microsoft.com/office/drawing/2014/main" id="{18CF4299-E1FF-854C-916F-10762F9BD7A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55350" y="5925423"/>
            <a:ext cx="420115" cy="420115"/>
          </a:xfrm>
          <a:prstGeom prst="rect">
            <a:avLst/>
          </a:prstGeom>
        </p:spPr>
      </p:pic>
      <p:pic>
        <p:nvPicPr>
          <p:cNvPr id="26" name="Graphic 25" descr="Contract">
            <a:extLst>
              <a:ext uri="{FF2B5EF4-FFF2-40B4-BE49-F238E27FC236}">
                <a16:creationId xmlns:a16="http://schemas.microsoft.com/office/drawing/2014/main" id="{1B73EC99-9107-3A4B-8BFD-5FDF11AE049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168865" y="5376748"/>
            <a:ext cx="393083" cy="393083"/>
          </a:xfrm>
          <a:prstGeom prst="rect">
            <a:avLst/>
          </a:prstGeom>
        </p:spPr>
      </p:pic>
      <p:sp>
        <p:nvSpPr>
          <p:cNvPr id="27" name="TextBox 26">
            <a:extLst>
              <a:ext uri="{FF2B5EF4-FFF2-40B4-BE49-F238E27FC236}">
                <a16:creationId xmlns:a16="http://schemas.microsoft.com/office/drawing/2014/main" id="{B61C937D-644A-CE4F-8CFC-8BD1BFA7E74B}"/>
              </a:ext>
            </a:extLst>
          </p:cNvPr>
          <p:cNvSpPr txBox="1"/>
          <p:nvPr/>
        </p:nvSpPr>
        <p:spPr>
          <a:xfrm>
            <a:off x="8609454" y="5400499"/>
            <a:ext cx="1823195" cy="369332"/>
          </a:xfrm>
          <a:prstGeom prst="rect">
            <a:avLst/>
          </a:prstGeom>
          <a:noFill/>
        </p:spPr>
        <p:txBody>
          <a:bodyPr wrap="square" lIns="0" tIns="0" rIns="0" bIns="0" rtlCol="0">
            <a:spAutoFit/>
          </a:bodyPr>
          <a:lstStyle/>
          <a:p>
            <a:pPr>
              <a:spcAft>
                <a:spcPts val="600"/>
              </a:spcAft>
            </a:pPr>
            <a:r>
              <a:rPr lang="en-US" sz="1200" b="1" dirty="0">
                <a:solidFill>
                  <a:schemeClr val="tx2"/>
                </a:solidFill>
                <a:latin typeface="Arial"/>
                <a:cs typeface="Arial"/>
              </a:rPr>
              <a:t>Advanced search features</a:t>
            </a:r>
          </a:p>
        </p:txBody>
      </p:sp>
      <p:pic>
        <p:nvPicPr>
          <p:cNvPr id="28" name="Graphic 27" descr="Circles with arrows">
            <a:extLst>
              <a:ext uri="{FF2B5EF4-FFF2-40B4-BE49-F238E27FC236}">
                <a16:creationId xmlns:a16="http://schemas.microsoft.com/office/drawing/2014/main" id="{AFF9CB16-616C-E045-9EB8-6455F024EE1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76907" y="5851373"/>
            <a:ext cx="490150" cy="490150"/>
          </a:xfrm>
          <a:prstGeom prst="rect">
            <a:avLst/>
          </a:prstGeom>
        </p:spPr>
      </p:pic>
      <p:pic>
        <p:nvPicPr>
          <p:cNvPr id="32" name="Picture 31">
            <a:extLst>
              <a:ext uri="{FF2B5EF4-FFF2-40B4-BE49-F238E27FC236}">
                <a16:creationId xmlns:a16="http://schemas.microsoft.com/office/drawing/2014/main" id="{2D8E3B20-2E84-064F-B530-A40CEFA71AC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243299" y="2597590"/>
            <a:ext cx="3355119" cy="2170781"/>
          </a:xfrm>
          <a:prstGeom prst="rect">
            <a:avLst/>
          </a:prstGeom>
          <a:effectLst>
            <a:glow rad="63500">
              <a:schemeClr val="bg1">
                <a:lumMod val="20000"/>
                <a:lumOff val="80000"/>
                <a:alpha val="40000"/>
              </a:schemeClr>
            </a:glow>
          </a:effectLst>
        </p:spPr>
      </p:pic>
      <p:pic>
        <p:nvPicPr>
          <p:cNvPr id="7" name="Picture 6">
            <a:extLst>
              <a:ext uri="{FF2B5EF4-FFF2-40B4-BE49-F238E27FC236}">
                <a16:creationId xmlns:a16="http://schemas.microsoft.com/office/drawing/2014/main" id="{1D200A44-3426-674E-9FB6-AD339AB0328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06694" y="2989987"/>
            <a:ext cx="3474719" cy="2153093"/>
          </a:xfrm>
          <a:prstGeom prst="rect">
            <a:avLst/>
          </a:prstGeom>
          <a:effectLst>
            <a:glow rad="63500">
              <a:schemeClr val="bg1">
                <a:lumMod val="20000"/>
                <a:lumOff val="80000"/>
                <a:alpha val="40000"/>
              </a:schemeClr>
            </a:glow>
          </a:effectLst>
        </p:spPr>
      </p:pic>
    </p:spTree>
    <p:extLst>
      <p:ext uri="{BB962C8B-B14F-4D97-AF65-F5344CB8AC3E}">
        <p14:creationId xmlns:p14="http://schemas.microsoft.com/office/powerpoint/2010/main" val="2083243563"/>
      </p:ext>
    </p:extLst>
  </p:cSld>
  <p:clrMapOvr>
    <a:masterClrMapping/>
  </p:clrMapOvr>
</p:sld>
</file>

<file path=ppt/theme/theme1.xml><?xml version="1.0" encoding="utf-8"?>
<a:theme xmlns:a="http://schemas.openxmlformats.org/drawingml/2006/main" name="Office Theme">
  <a:themeElements>
    <a:clrScheme name="Dataops colors">
      <a:dk1>
        <a:srgbClr val="292C2F"/>
      </a:dk1>
      <a:lt1>
        <a:srgbClr val="FCFCFC"/>
      </a:lt1>
      <a:dk2>
        <a:srgbClr val="24323D"/>
      </a:dk2>
      <a:lt2>
        <a:srgbClr val="F2F2F2"/>
      </a:lt2>
      <a:accent1>
        <a:srgbClr val="29B5E8"/>
      </a:accent1>
      <a:accent2>
        <a:srgbClr val="11567F"/>
      </a:accent2>
      <a:accent3>
        <a:srgbClr val="75BC75"/>
      </a:accent3>
      <a:accent4>
        <a:srgbClr val="4E9652"/>
      </a:accent4>
      <a:accent5>
        <a:srgbClr val="E64958"/>
      </a:accent5>
      <a:accent6>
        <a:srgbClr val="F66D3E"/>
      </a:accent6>
      <a:hlink>
        <a:srgbClr val="8B103F"/>
      </a:hlink>
      <a:folHlink>
        <a:srgbClr val="5F4496"/>
      </a:folHlink>
    </a:clrScheme>
    <a:fontScheme name="Poppins">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9B4B843-19A8-480B-B1DA-39E2E75E6637}" vid="{25222BC6-CF84-4D54-BC5C-C7EFCE37D0F4}"/>
    </a:ext>
  </a:extLst>
</a:theme>
</file>

<file path=ppt/theme/theme2.xml><?xml version="1.0" encoding="utf-8"?>
<a:theme xmlns:a="http://schemas.openxmlformats.org/drawingml/2006/main" name="Office Theme">
  <a:themeElements>
    <a:clrScheme name="Custom 4">
      <a:dk1>
        <a:sysClr val="windowText" lastClr="000000"/>
      </a:dk1>
      <a:lt1>
        <a:srgbClr val="3D485D"/>
      </a:lt1>
      <a:dk2>
        <a:srgbClr val="FFFFFF"/>
      </a:dk2>
      <a:lt2>
        <a:srgbClr val="000000"/>
      </a:lt2>
      <a:accent1>
        <a:srgbClr val="BFC1C4"/>
      </a:accent1>
      <a:accent2>
        <a:srgbClr val="103A7E"/>
      </a:accent2>
      <a:accent3>
        <a:srgbClr val="7E8DAA"/>
      </a:accent3>
      <a:accent4>
        <a:srgbClr val="B5B5B5"/>
      </a:accent4>
      <a:accent5>
        <a:srgbClr val="B5B5B5"/>
      </a:accent5>
      <a:accent6>
        <a:srgbClr val="B5B5B5"/>
      </a:accent6>
      <a:hlink>
        <a:srgbClr val="B5B5B5"/>
      </a:hlink>
      <a:folHlink>
        <a:srgbClr val="B5B5B5"/>
      </a:folHlink>
    </a:clrScheme>
    <a:fontScheme name="Diagrams">
      <a:majorFont>
        <a:latin typeface="Arial"/>
        <a:ea typeface="arial"/>
        <a:cs typeface=""/>
      </a:majorFont>
      <a:minorFont>
        <a:latin typeface="Arial"/>
        <a:ea typeface="arial"/>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 Cyber 7 Mai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BCEAFE-9517-4599-8E26-5ADF9E209080}">
  <ds:schemaRefs>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elements/1.1/"/>
    <ds:schemaRef ds:uri="http://purl.org/dc/dcmitype/"/>
    <ds:schemaRef ds:uri="6dc4bcd6-49db-4c07-9060-8acfc67cef9f"/>
    <ds:schemaRef ds:uri="fb0879af-3eba-417a-a55a-ffe6dcd6ca77"/>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28FC66A0-44CF-466E-944E-3FD9F72D8627}">
  <ds:schemaRefs>
    <ds:schemaRef ds:uri="http://schemas.microsoft.com/sharepoint/v3/contenttype/forms"/>
  </ds:schemaRefs>
</ds:datastoreItem>
</file>

<file path=customXml/itemProps3.xml><?xml version="1.0" encoding="utf-8"?>
<ds:datastoreItem xmlns:ds="http://schemas.openxmlformats.org/officeDocument/2006/customXml" ds:itemID="{CDB32867-8D73-44C2-8109-4B381868C6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4thCoffee Modern Circles</Template>
  <TotalTime>0</TotalTime>
  <Words>1679</Words>
  <Application>Microsoft Office PowerPoint</Application>
  <PresentationFormat>Widescreen</PresentationFormat>
  <Paragraphs>89</Paragraphs>
  <Slides>15</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Aptos</vt:lpstr>
      <vt:lpstr>Arial</vt:lpstr>
      <vt:lpstr>Calibri</vt:lpstr>
      <vt:lpstr>Open Sans</vt:lpstr>
      <vt:lpstr>Palatino Linotype</vt:lpstr>
      <vt:lpstr>Poppins Light</vt:lpstr>
      <vt:lpstr>Times New Roman</vt:lpstr>
      <vt:lpstr>Office Theme</vt:lpstr>
      <vt:lpstr>Office Theme</vt:lpstr>
      <vt:lpstr>E Cyber 7 Main Template</vt:lpstr>
      <vt:lpstr>CPIKMS Demo &amp; Discussion</vt:lpstr>
      <vt:lpstr>CPIKMS Cryptographic Product Inventory Knowledge Management System</vt:lpstr>
      <vt:lpstr>Why CPIKMS?</vt:lpstr>
      <vt:lpstr>PowerPoint Presentation</vt:lpstr>
      <vt:lpstr>PowerPoint Presentation</vt:lpstr>
      <vt:lpstr>PowerPoint Presentation</vt:lpstr>
      <vt:lpstr>Our Platform CPIKMS</vt:lpstr>
      <vt:lpstr>CPIKMS Core Functionalities</vt:lpstr>
      <vt:lpstr>CPIKMS Solution Highlights</vt:lpstr>
      <vt:lpstr>CPIKMS with CMMM Output</vt:lpstr>
      <vt:lpstr>Key Take-Aways</vt:lpstr>
      <vt:lpstr>Why E Cyber7 We are a highly experience innovation company</vt:lpstr>
      <vt:lpstr>E Cyber7’s Security Posture </vt:lpstr>
      <vt:lpstr>Questions?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2020-08-05T19:30:57Z</dcterms:created>
  <dcterms:modified xsi:type="dcterms:W3CDTF">2024-03-20T13:22:53Z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