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4"/>
    <p:sldMasterId id="2147483673" r:id="rId5"/>
    <p:sldMasterId id="2147483684" r:id="rId6"/>
    <p:sldMasterId id="2147483727" r:id="rId7"/>
    <p:sldMasterId id="2147483740" r:id="rId8"/>
    <p:sldMasterId id="2147483748" r:id="rId9"/>
    <p:sldMasterId id="2147483759" r:id="rId10"/>
  </p:sldMasterIdLst>
  <p:notesMasterIdLst>
    <p:notesMasterId r:id="rId35"/>
  </p:notesMasterIdLst>
  <p:sldIdLst>
    <p:sldId id="256" r:id="rId11"/>
    <p:sldId id="1937" r:id="rId12"/>
    <p:sldId id="2090" r:id="rId13"/>
    <p:sldId id="2088" r:id="rId14"/>
    <p:sldId id="2071" r:id="rId15"/>
    <p:sldId id="1966" r:id="rId16"/>
    <p:sldId id="257" r:id="rId17"/>
    <p:sldId id="1943" r:id="rId18"/>
    <p:sldId id="2086" r:id="rId19"/>
    <p:sldId id="1955" r:id="rId20"/>
    <p:sldId id="2074" r:id="rId21"/>
    <p:sldId id="2075" r:id="rId22"/>
    <p:sldId id="2091" r:id="rId23"/>
    <p:sldId id="2073" r:id="rId24"/>
    <p:sldId id="1969" r:id="rId25"/>
    <p:sldId id="2084" r:id="rId26"/>
    <p:sldId id="2085" r:id="rId27"/>
    <p:sldId id="2097" r:id="rId28"/>
    <p:sldId id="2089" r:id="rId29"/>
    <p:sldId id="1972" r:id="rId30"/>
    <p:sldId id="2087" r:id="rId31"/>
    <p:sldId id="1902" r:id="rId32"/>
    <p:sldId id="1951" r:id="rId33"/>
    <p:sldId id="2092" r:id="rId34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84C42A-5B52-AB4A-8B5C-D9E9B3F52B2A}">
          <p14:sldIdLst>
            <p14:sldId id="256"/>
            <p14:sldId id="1937"/>
            <p14:sldId id="2090"/>
            <p14:sldId id="2088"/>
            <p14:sldId id="2071"/>
            <p14:sldId id="1966"/>
            <p14:sldId id="257"/>
            <p14:sldId id="1943"/>
            <p14:sldId id="2086"/>
            <p14:sldId id="1955"/>
            <p14:sldId id="2074"/>
            <p14:sldId id="2075"/>
            <p14:sldId id="2091"/>
            <p14:sldId id="2073"/>
            <p14:sldId id="1969"/>
            <p14:sldId id="2084"/>
            <p14:sldId id="2085"/>
            <p14:sldId id="2097"/>
            <p14:sldId id="2089"/>
            <p14:sldId id="1972"/>
            <p14:sldId id="2087"/>
            <p14:sldId id="1902"/>
            <p14:sldId id="1951"/>
            <p14:sldId id="20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974"/>
    <a:srgbClr val="089AA2"/>
    <a:srgbClr val="049BA1"/>
    <a:srgbClr val="0373A1"/>
    <a:srgbClr val="06BD70"/>
    <a:srgbClr val="9CDBD6"/>
    <a:srgbClr val="B1DDF3"/>
    <a:srgbClr val="00BD71"/>
    <a:srgbClr val="03BD71"/>
    <a:srgbClr val="0A2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11"/>
    <p:restoredTop sz="86411" autoAdjust="0"/>
  </p:normalViewPr>
  <p:slideViewPr>
    <p:cSldViewPr snapToGrid="0">
      <p:cViewPr varScale="1">
        <p:scale>
          <a:sx n="92" d="100"/>
          <a:sy n="92" d="100"/>
        </p:scale>
        <p:origin x="90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42429557_A_Recommender_System_for_Efficient_Implementation_of_Privacy_Preserving_Machine_Learning_Primitives_Based_on_FHE" TargetMode="External"/><Relationship Id="rId7" Type="http://schemas.openxmlformats.org/officeDocument/2006/relationships/image" Target="../media/image28.svg"/><Relationship Id="rId2" Type="http://schemas.openxmlformats.org/officeDocument/2006/relationships/hyperlink" Target="file:///C:\Users\andrew.blume\Downloads\Study%20on%20cryptographic%20protocols.pdf" TargetMode="External"/><Relationship Id="rId1" Type="http://schemas.openxmlformats.org/officeDocument/2006/relationships/hyperlink" Target="https://www.microsoft.com/en-us/research/wp-content/uploads/2016/09/paper.pdf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42429557_A_Recommender_System_for_Efficient_Implementation_of_Privacy_Preserving_Machine_Learning_Primitives_Based_on_FHE" TargetMode="External"/><Relationship Id="rId7" Type="http://schemas.openxmlformats.org/officeDocument/2006/relationships/hyperlink" Target="https://www.microsoft.com/en-us/research/wp-content/uploads/2016/09/paper.pdf" TargetMode="External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hyperlink" Target="file:///C:\Users\andrew.blume\Downloads\Study%20on%20cryptographic%20protocols.pdf" TargetMode="Externa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E6AFA3-2098-4E00-B8AD-54D458E6675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2DE62E-58BA-4858-AC3F-66134752CD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Ephemeral Vaults</a:t>
          </a:r>
          <a:endParaRPr lang="en-US" dirty="0"/>
        </a:p>
      </dgm:t>
    </dgm:pt>
    <dgm:pt modelId="{566470C2-3732-4340-A4D1-887E10264B6D}" type="parTrans" cxnId="{F722CB01-2B00-498C-871B-86514A08A615}">
      <dgm:prSet/>
      <dgm:spPr/>
      <dgm:t>
        <a:bodyPr/>
        <a:lstStyle/>
        <a:p>
          <a:endParaRPr lang="en-US"/>
        </a:p>
      </dgm:t>
    </dgm:pt>
    <dgm:pt modelId="{CC20C9B9-472A-4A99-9DBA-B8B0096DD479}" type="sibTrans" cxnId="{F722CB01-2B00-498C-871B-86514A08A615}">
      <dgm:prSet/>
      <dgm:spPr/>
      <dgm:t>
        <a:bodyPr/>
        <a:lstStyle/>
        <a:p>
          <a:endParaRPr lang="en-US"/>
        </a:p>
      </dgm:t>
    </dgm:pt>
    <dgm:pt modelId="{17343F57-C00B-41B1-ACD1-490D39AEC7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Stand up high assurance, zero trust, NIST 800-53-5, enclaves within minutes from anywhere</a:t>
          </a:r>
          <a:br>
            <a:rPr lang="en-US" sz="1200" dirty="0"/>
          </a:br>
          <a:endParaRPr lang="en-US" sz="1200" dirty="0"/>
        </a:p>
      </dgm:t>
    </dgm:pt>
    <dgm:pt modelId="{D8C09E8E-74E8-494A-9D31-056A0818BFC0}" type="parTrans" cxnId="{61F980ED-D035-4BAC-BCCB-44ADEA9BF98A}">
      <dgm:prSet/>
      <dgm:spPr/>
      <dgm:t>
        <a:bodyPr/>
        <a:lstStyle/>
        <a:p>
          <a:endParaRPr lang="en-US"/>
        </a:p>
      </dgm:t>
    </dgm:pt>
    <dgm:pt modelId="{5A4DDE9B-BD75-43C4-B462-FAFBB9313EB4}" type="sibTrans" cxnId="{61F980ED-D035-4BAC-BCCB-44ADEA9BF98A}">
      <dgm:prSet/>
      <dgm:spPr/>
      <dgm:t>
        <a:bodyPr/>
        <a:lstStyle/>
        <a:p>
          <a:endParaRPr lang="en-US"/>
        </a:p>
      </dgm:t>
    </dgm:pt>
    <dgm:pt modelId="{170EB8FA-E864-48D3-B976-3DB21AFB61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Confidential Compute</a:t>
          </a:r>
          <a:endParaRPr lang="en-US" dirty="0"/>
        </a:p>
      </dgm:t>
    </dgm:pt>
    <dgm:pt modelId="{B4568DE2-F600-4AC4-9A81-EC86070A5863}" type="parTrans" cxnId="{A67C5C90-197F-410F-AB96-FDE69C9BE128}">
      <dgm:prSet/>
      <dgm:spPr/>
      <dgm:t>
        <a:bodyPr/>
        <a:lstStyle/>
        <a:p>
          <a:endParaRPr lang="en-US"/>
        </a:p>
      </dgm:t>
    </dgm:pt>
    <dgm:pt modelId="{36352027-B573-4E46-9BE2-18A71D3116D8}" type="sibTrans" cxnId="{A67C5C90-197F-410F-AB96-FDE69C9BE128}">
      <dgm:prSet/>
      <dgm:spPr/>
      <dgm:t>
        <a:bodyPr/>
        <a:lstStyle/>
        <a:p>
          <a:endParaRPr lang="en-US"/>
        </a:p>
      </dgm:t>
    </dgm:pt>
    <dgm:pt modelId="{466E6A4C-4066-4022-BA05-D53D8FCB9FA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baseline="0" dirty="0"/>
            <a:t>Data protected while in process &amp; memory without compromising speed or useability</a:t>
          </a:r>
          <a:br>
            <a:rPr lang="en-US" sz="1300" dirty="0"/>
          </a:br>
          <a:endParaRPr lang="en-US" sz="1300" dirty="0"/>
        </a:p>
      </dgm:t>
    </dgm:pt>
    <dgm:pt modelId="{6F74A67D-97DC-496D-B2B7-FDB5B57154FC}" type="parTrans" cxnId="{5B5A71BC-4613-4C4F-B5A8-0EA2268AD726}">
      <dgm:prSet/>
      <dgm:spPr/>
      <dgm:t>
        <a:bodyPr/>
        <a:lstStyle/>
        <a:p>
          <a:endParaRPr lang="en-US"/>
        </a:p>
      </dgm:t>
    </dgm:pt>
    <dgm:pt modelId="{880518A0-4440-45EC-ADB8-D442EF0E9EA8}" type="sibTrans" cxnId="{5B5A71BC-4613-4C4F-B5A8-0EA2268AD726}">
      <dgm:prSet/>
      <dgm:spPr/>
      <dgm:t>
        <a:bodyPr/>
        <a:lstStyle/>
        <a:p>
          <a:endParaRPr lang="en-US"/>
        </a:p>
      </dgm:t>
    </dgm:pt>
    <dgm:pt modelId="{2ED091BB-41C9-4D3E-97F8-667AA42489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Secure Multiparty Computation</a:t>
          </a:r>
          <a:endParaRPr lang="en-US" dirty="0"/>
        </a:p>
      </dgm:t>
    </dgm:pt>
    <dgm:pt modelId="{A740ACB9-FC85-47CA-B524-0EE4838EB9DC}" type="parTrans" cxnId="{1BCA2427-81D1-463F-8754-E5C7F8C58D04}">
      <dgm:prSet/>
      <dgm:spPr/>
      <dgm:t>
        <a:bodyPr/>
        <a:lstStyle/>
        <a:p>
          <a:endParaRPr lang="en-US"/>
        </a:p>
      </dgm:t>
    </dgm:pt>
    <dgm:pt modelId="{3060512C-82D7-485A-8D9A-301B35E48EBD}" type="sibTrans" cxnId="{1BCA2427-81D1-463F-8754-E5C7F8C58D04}">
      <dgm:prSet/>
      <dgm:spPr/>
      <dgm:t>
        <a:bodyPr/>
        <a:lstStyle/>
        <a:p>
          <a:endParaRPr lang="en-US"/>
        </a:p>
      </dgm:t>
    </dgm:pt>
    <dgm:pt modelId="{155346FC-12A2-47F9-BAE8-5E6FF0D8C7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Confidential collaboration over disparate datasets</a:t>
          </a:r>
        </a:p>
      </dgm:t>
    </dgm:pt>
    <dgm:pt modelId="{C8F48843-8BE8-4827-8D7E-C56E0D27C22B}" type="parTrans" cxnId="{E4CD4A8A-6487-41C3-A41F-04B7410B5419}">
      <dgm:prSet/>
      <dgm:spPr/>
      <dgm:t>
        <a:bodyPr/>
        <a:lstStyle/>
        <a:p>
          <a:endParaRPr lang="en-US"/>
        </a:p>
      </dgm:t>
    </dgm:pt>
    <dgm:pt modelId="{A78631BA-ACF6-40A2-8316-C691FBA6B046}" type="sibTrans" cxnId="{E4CD4A8A-6487-41C3-A41F-04B7410B5419}">
      <dgm:prSet/>
      <dgm:spPr/>
      <dgm:t>
        <a:bodyPr/>
        <a:lstStyle/>
        <a:p>
          <a:endParaRPr lang="en-US"/>
        </a:p>
      </dgm:t>
    </dgm:pt>
    <dgm:pt modelId="{4A323024-05F2-41A8-9BC0-233B37C5948F}" type="pres">
      <dgm:prSet presAssocID="{B0E6AFA3-2098-4E00-B8AD-54D458E66759}" presName="root" presStyleCnt="0">
        <dgm:presLayoutVars>
          <dgm:dir/>
          <dgm:resizeHandles val="exact"/>
        </dgm:presLayoutVars>
      </dgm:prSet>
      <dgm:spPr/>
    </dgm:pt>
    <dgm:pt modelId="{8E355C9A-0E12-423F-B4A5-F939C2C6BF3B}" type="pres">
      <dgm:prSet presAssocID="{012DE62E-58BA-4858-AC3F-66134752CDA0}" presName="compNode" presStyleCnt="0"/>
      <dgm:spPr/>
    </dgm:pt>
    <dgm:pt modelId="{7EE8B995-32CA-4A73-99AB-B4ED6D312049}" type="pres">
      <dgm:prSet presAssocID="{012DE62E-58BA-4858-AC3F-66134752CDA0}" presName="bgRect" presStyleLbl="bgShp" presStyleIdx="0" presStyleCnt="3"/>
      <dgm:spPr>
        <a:solidFill>
          <a:srgbClr val="B4DDF2"/>
        </a:solidFill>
      </dgm:spPr>
    </dgm:pt>
    <dgm:pt modelId="{8C0757A7-A5ED-47C1-9FC2-140597141E28}" type="pres">
      <dgm:prSet presAssocID="{012DE62E-58BA-4858-AC3F-66134752CDA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63CCE69E-5FB0-4E45-AFB7-12E272297598}" type="pres">
      <dgm:prSet presAssocID="{012DE62E-58BA-4858-AC3F-66134752CDA0}" presName="spaceRect" presStyleCnt="0"/>
      <dgm:spPr/>
    </dgm:pt>
    <dgm:pt modelId="{0BD67305-7828-4D9D-854D-EEE71C6DCBB1}" type="pres">
      <dgm:prSet presAssocID="{012DE62E-58BA-4858-AC3F-66134752CDA0}" presName="parTx" presStyleLbl="revTx" presStyleIdx="0" presStyleCnt="6" custLinFactNeighborX="-5541" custLinFactNeighborY="4121">
        <dgm:presLayoutVars>
          <dgm:chMax val="0"/>
          <dgm:chPref val="0"/>
        </dgm:presLayoutVars>
      </dgm:prSet>
      <dgm:spPr/>
    </dgm:pt>
    <dgm:pt modelId="{B30DFA8D-40A3-4FA5-A5E1-7B4815B57E6F}" type="pres">
      <dgm:prSet presAssocID="{012DE62E-58BA-4858-AC3F-66134752CDA0}" presName="desTx" presStyleLbl="revTx" presStyleIdx="1" presStyleCnt="6" custScaleX="110058" custLinFactNeighborX="-6875" custLinFactNeighborY="5779">
        <dgm:presLayoutVars/>
      </dgm:prSet>
      <dgm:spPr/>
    </dgm:pt>
    <dgm:pt modelId="{B4D0DCE9-78E3-4F62-B728-A7DBD036412E}" type="pres">
      <dgm:prSet presAssocID="{CC20C9B9-472A-4A99-9DBA-B8B0096DD479}" presName="sibTrans" presStyleCnt="0"/>
      <dgm:spPr/>
    </dgm:pt>
    <dgm:pt modelId="{560FD2DA-D819-44EE-879F-53C5B1646A9D}" type="pres">
      <dgm:prSet presAssocID="{170EB8FA-E864-48D3-B976-3DB21AFB6125}" presName="compNode" presStyleCnt="0"/>
      <dgm:spPr/>
    </dgm:pt>
    <dgm:pt modelId="{80AA646E-0B00-432F-BFD0-27CD907477AE}" type="pres">
      <dgm:prSet presAssocID="{170EB8FA-E864-48D3-B976-3DB21AFB6125}" presName="bgRect" presStyleLbl="bgShp" presStyleIdx="1" presStyleCnt="3" custLinFactNeighborY="-3722"/>
      <dgm:spPr>
        <a:solidFill>
          <a:srgbClr val="B4DDF2"/>
        </a:solidFill>
      </dgm:spPr>
    </dgm:pt>
    <dgm:pt modelId="{6C66CCB7-B02D-4401-B3EB-3DC5F480BCB8}" type="pres">
      <dgm:prSet presAssocID="{170EB8FA-E864-48D3-B976-3DB21AFB6125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2E082C33-D3FB-499D-9CCF-4E7DDC9A1E21}" type="pres">
      <dgm:prSet presAssocID="{170EB8FA-E864-48D3-B976-3DB21AFB6125}" presName="spaceRect" presStyleCnt="0"/>
      <dgm:spPr/>
    </dgm:pt>
    <dgm:pt modelId="{2375FBF8-7844-4A82-931C-DB8D1A863AF8}" type="pres">
      <dgm:prSet presAssocID="{170EB8FA-E864-48D3-B976-3DB21AFB6125}" presName="parTx" presStyleLbl="revTx" presStyleIdx="2" presStyleCnt="6" custLinFactNeighborX="-5961" custLinFactNeighborY="-1568">
        <dgm:presLayoutVars>
          <dgm:chMax val="0"/>
          <dgm:chPref val="0"/>
        </dgm:presLayoutVars>
      </dgm:prSet>
      <dgm:spPr/>
    </dgm:pt>
    <dgm:pt modelId="{D753C2E4-868B-437E-9424-16FE68DEF2B4}" type="pres">
      <dgm:prSet presAssocID="{170EB8FA-E864-48D3-B976-3DB21AFB6125}" presName="desTx" presStyleLbl="revTx" presStyleIdx="3" presStyleCnt="6" custScaleX="111584" custLinFactNeighborX="-5374" custLinFactNeighborY="4376">
        <dgm:presLayoutVars/>
      </dgm:prSet>
      <dgm:spPr/>
    </dgm:pt>
    <dgm:pt modelId="{59977D7B-EAD9-49C7-B472-DC4F2AE94F64}" type="pres">
      <dgm:prSet presAssocID="{36352027-B573-4E46-9BE2-18A71D3116D8}" presName="sibTrans" presStyleCnt="0"/>
      <dgm:spPr/>
    </dgm:pt>
    <dgm:pt modelId="{167321B9-C415-44FC-AD58-2A7E99D9ECA6}" type="pres">
      <dgm:prSet presAssocID="{2ED091BB-41C9-4D3E-97F8-667AA42489B5}" presName="compNode" presStyleCnt="0"/>
      <dgm:spPr/>
    </dgm:pt>
    <dgm:pt modelId="{40319866-8238-48C9-9170-F6ACC672A097}" type="pres">
      <dgm:prSet presAssocID="{2ED091BB-41C9-4D3E-97F8-667AA42489B5}" presName="bgRect" presStyleLbl="bgShp" presStyleIdx="2" presStyleCnt="3" custLinFactNeighborX="-2138" custLinFactNeighborY="1630"/>
      <dgm:spPr>
        <a:solidFill>
          <a:srgbClr val="B4DDF2"/>
        </a:solidFill>
      </dgm:spPr>
    </dgm:pt>
    <dgm:pt modelId="{01636917-344A-43BE-A238-DA67EC255946}" type="pres">
      <dgm:prSet presAssocID="{2ED091BB-41C9-4D3E-97F8-667AA42489B5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8284EBDA-BC08-47AE-BF11-B4341F1E271C}" type="pres">
      <dgm:prSet presAssocID="{2ED091BB-41C9-4D3E-97F8-667AA42489B5}" presName="spaceRect" presStyleCnt="0"/>
      <dgm:spPr/>
    </dgm:pt>
    <dgm:pt modelId="{81352CB3-0E1A-4434-901F-6A08B3D3DF83}" type="pres">
      <dgm:prSet presAssocID="{2ED091BB-41C9-4D3E-97F8-667AA42489B5}" presName="parTx" presStyleLbl="revTx" presStyleIdx="4" presStyleCnt="6" custLinFactNeighborX="-5541" custLinFactNeighborY="6192">
        <dgm:presLayoutVars>
          <dgm:chMax val="0"/>
          <dgm:chPref val="0"/>
        </dgm:presLayoutVars>
      </dgm:prSet>
      <dgm:spPr/>
    </dgm:pt>
    <dgm:pt modelId="{88A57131-637B-4983-999F-4156721C53F7}" type="pres">
      <dgm:prSet presAssocID="{2ED091BB-41C9-4D3E-97F8-667AA42489B5}" presName="desTx" presStyleLbl="revTx" presStyleIdx="5" presStyleCnt="6" custScaleX="97954" custLinFactNeighborX="-11907" custLinFactNeighborY="-3628">
        <dgm:presLayoutVars/>
      </dgm:prSet>
      <dgm:spPr/>
    </dgm:pt>
  </dgm:ptLst>
  <dgm:cxnLst>
    <dgm:cxn modelId="{F722CB01-2B00-498C-871B-86514A08A615}" srcId="{B0E6AFA3-2098-4E00-B8AD-54D458E66759}" destId="{012DE62E-58BA-4858-AC3F-66134752CDA0}" srcOrd="0" destOrd="0" parTransId="{566470C2-3732-4340-A4D1-887E10264B6D}" sibTransId="{CC20C9B9-472A-4A99-9DBA-B8B0096DD479}"/>
    <dgm:cxn modelId="{4386B222-92E6-4F97-9D94-77978439639B}" type="presOf" srcId="{012DE62E-58BA-4858-AC3F-66134752CDA0}" destId="{0BD67305-7828-4D9D-854D-EEE71C6DCBB1}" srcOrd="0" destOrd="0" presId="urn:microsoft.com/office/officeart/2018/2/layout/IconVerticalSolidList"/>
    <dgm:cxn modelId="{1BCA2427-81D1-463F-8754-E5C7F8C58D04}" srcId="{B0E6AFA3-2098-4E00-B8AD-54D458E66759}" destId="{2ED091BB-41C9-4D3E-97F8-667AA42489B5}" srcOrd="2" destOrd="0" parTransId="{A740ACB9-FC85-47CA-B524-0EE4838EB9DC}" sibTransId="{3060512C-82D7-485A-8D9A-301B35E48EBD}"/>
    <dgm:cxn modelId="{53B7DA3F-E4D7-4C2E-87D2-AF135C3DA68E}" type="presOf" srcId="{170EB8FA-E864-48D3-B976-3DB21AFB6125}" destId="{2375FBF8-7844-4A82-931C-DB8D1A863AF8}" srcOrd="0" destOrd="0" presId="urn:microsoft.com/office/officeart/2018/2/layout/IconVerticalSolidList"/>
    <dgm:cxn modelId="{E4CD4A8A-6487-41C3-A41F-04B7410B5419}" srcId="{2ED091BB-41C9-4D3E-97F8-667AA42489B5}" destId="{155346FC-12A2-47F9-BAE8-5E6FF0D8C733}" srcOrd="0" destOrd="0" parTransId="{C8F48843-8BE8-4827-8D7E-C56E0D27C22B}" sibTransId="{A78631BA-ACF6-40A2-8316-C691FBA6B046}"/>
    <dgm:cxn modelId="{A67C5C90-197F-410F-AB96-FDE69C9BE128}" srcId="{B0E6AFA3-2098-4E00-B8AD-54D458E66759}" destId="{170EB8FA-E864-48D3-B976-3DB21AFB6125}" srcOrd="1" destOrd="0" parTransId="{B4568DE2-F600-4AC4-9A81-EC86070A5863}" sibTransId="{36352027-B573-4E46-9BE2-18A71D3116D8}"/>
    <dgm:cxn modelId="{283254A8-6BD0-4C43-B458-B4E83DC1769C}" type="presOf" srcId="{2ED091BB-41C9-4D3E-97F8-667AA42489B5}" destId="{81352CB3-0E1A-4434-901F-6A08B3D3DF83}" srcOrd="0" destOrd="0" presId="urn:microsoft.com/office/officeart/2018/2/layout/IconVerticalSolidList"/>
    <dgm:cxn modelId="{E7FA0AAA-2E3B-47C8-8CBF-DB3DED9E6C71}" type="presOf" srcId="{466E6A4C-4066-4022-BA05-D53D8FCB9FA6}" destId="{D753C2E4-868B-437E-9424-16FE68DEF2B4}" srcOrd="0" destOrd="0" presId="urn:microsoft.com/office/officeart/2018/2/layout/IconVerticalSolidList"/>
    <dgm:cxn modelId="{5B5A71BC-4613-4C4F-B5A8-0EA2268AD726}" srcId="{170EB8FA-E864-48D3-B976-3DB21AFB6125}" destId="{466E6A4C-4066-4022-BA05-D53D8FCB9FA6}" srcOrd="0" destOrd="0" parTransId="{6F74A67D-97DC-496D-B2B7-FDB5B57154FC}" sibTransId="{880518A0-4440-45EC-ADB8-D442EF0E9EA8}"/>
    <dgm:cxn modelId="{D4F7E1C1-49AB-4271-A110-B0D926D9EADC}" type="presOf" srcId="{B0E6AFA3-2098-4E00-B8AD-54D458E66759}" destId="{4A323024-05F2-41A8-9BC0-233B37C5948F}" srcOrd="0" destOrd="0" presId="urn:microsoft.com/office/officeart/2018/2/layout/IconVerticalSolidList"/>
    <dgm:cxn modelId="{88523BDD-F3C9-452A-B653-FECFD3816847}" type="presOf" srcId="{155346FC-12A2-47F9-BAE8-5E6FF0D8C733}" destId="{88A57131-637B-4983-999F-4156721C53F7}" srcOrd="0" destOrd="0" presId="urn:microsoft.com/office/officeart/2018/2/layout/IconVerticalSolidList"/>
    <dgm:cxn modelId="{61F980ED-D035-4BAC-BCCB-44ADEA9BF98A}" srcId="{012DE62E-58BA-4858-AC3F-66134752CDA0}" destId="{17343F57-C00B-41B1-ACD1-490D39AEC725}" srcOrd="0" destOrd="0" parTransId="{D8C09E8E-74E8-494A-9D31-056A0818BFC0}" sibTransId="{5A4DDE9B-BD75-43C4-B462-FAFBB9313EB4}"/>
    <dgm:cxn modelId="{9AE1C7F1-3799-4770-A5C3-DE99A6EF2654}" type="presOf" srcId="{17343F57-C00B-41B1-ACD1-490D39AEC725}" destId="{B30DFA8D-40A3-4FA5-A5E1-7B4815B57E6F}" srcOrd="0" destOrd="0" presId="urn:microsoft.com/office/officeart/2018/2/layout/IconVerticalSolidList"/>
    <dgm:cxn modelId="{70F75952-D1FC-40CD-8570-02797924FA8E}" type="presParOf" srcId="{4A323024-05F2-41A8-9BC0-233B37C5948F}" destId="{8E355C9A-0E12-423F-B4A5-F939C2C6BF3B}" srcOrd="0" destOrd="0" presId="urn:microsoft.com/office/officeart/2018/2/layout/IconVerticalSolidList"/>
    <dgm:cxn modelId="{ED4105FA-B8CE-4801-9445-7128AD6D0AF7}" type="presParOf" srcId="{8E355C9A-0E12-423F-B4A5-F939C2C6BF3B}" destId="{7EE8B995-32CA-4A73-99AB-B4ED6D312049}" srcOrd="0" destOrd="0" presId="urn:microsoft.com/office/officeart/2018/2/layout/IconVerticalSolidList"/>
    <dgm:cxn modelId="{91B5E0C6-89EB-4C2E-B68B-34220D0967EE}" type="presParOf" srcId="{8E355C9A-0E12-423F-B4A5-F939C2C6BF3B}" destId="{8C0757A7-A5ED-47C1-9FC2-140597141E28}" srcOrd="1" destOrd="0" presId="urn:microsoft.com/office/officeart/2018/2/layout/IconVerticalSolidList"/>
    <dgm:cxn modelId="{38A52596-DB11-4097-B6AD-9930562663BD}" type="presParOf" srcId="{8E355C9A-0E12-423F-B4A5-F939C2C6BF3B}" destId="{63CCE69E-5FB0-4E45-AFB7-12E272297598}" srcOrd="2" destOrd="0" presId="urn:microsoft.com/office/officeart/2018/2/layout/IconVerticalSolidList"/>
    <dgm:cxn modelId="{18B4A780-2A14-4EA1-9A23-C178CA32C8DB}" type="presParOf" srcId="{8E355C9A-0E12-423F-B4A5-F939C2C6BF3B}" destId="{0BD67305-7828-4D9D-854D-EEE71C6DCBB1}" srcOrd="3" destOrd="0" presId="urn:microsoft.com/office/officeart/2018/2/layout/IconVerticalSolidList"/>
    <dgm:cxn modelId="{6ED1D127-370A-404A-AB84-C4AFAB81D21F}" type="presParOf" srcId="{8E355C9A-0E12-423F-B4A5-F939C2C6BF3B}" destId="{B30DFA8D-40A3-4FA5-A5E1-7B4815B57E6F}" srcOrd="4" destOrd="0" presId="urn:microsoft.com/office/officeart/2018/2/layout/IconVerticalSolidList"/>
    <dgm:cxn modelId="{9C780DB4-E1E8-44F7-84C2-18BD9A7898EB}" type="presParOf" srcId="{4A323024-05F2-41A8-9BC0-233B37C5948F}" destId="{B4D0DCE9-78E3-4F62-B728-A7DBD036412E}" srcOrd="1" destOrd="0" presId="urn:microsoft.com/office/officeart/2018/2/layout/IconVerticalSolidList"/>
    <dgm:cxn modelId="{04ED607F-5F1D-44DD-BF8C-FE1FDC45A9E2}" type="presParOf" srcId="{4A323024-05F2-41A8-9BC0-233B37C5948F}" destId="{560FD2DA-D819-44EE-879F-53C5B1646A9D}" srcOrd="2" destOrd="0" presId="urn:microsoft.com/office/officeart/2018/2/layout/IconVerticalSolidList"/>
    <dgm:cxn modelId="{4FF7C6A0-3511-45E1-A03B-C9870B9AF5D1}" type="presParOf" srcId="{560FD2DA-D819-44EE-879F-53C5B1646A9D}" destId="{80AA646E-0B00-432F-BFD0-27CD907477AE}" srcOrd="0" destOrd="0" presId="urn:microsoft.com/office/officeart/2018/2/layout/IconVerticalSolidList"/>
    <dgm:cxn modelId="{08ACDAE2-F057-464D-BA6D-EAE99C5E33DB}" type="presParOf" srcId="{560FD2DA-D819-44EE-879F-53C5B1646A9D}" destId="{6C66CCB7-B02D-4401-B3EB-3DC5F480BCB8}" srcOrd="1" destOrd="0" presId="urn:microsoft.com/office/officeart/2018/2/layout/IconVerticalSolidList"/>
    <dgm:cxn modelId="{9D55B0E5-0AA3-4F10-A271-FD2C9AF742C1}" type="presParOf" srcId="{560FD2DA-D819-44EE-879F-53C5B1646A9D}" destId="{2E082C33-D3FB-499D-9CCF-4E7DDC9A1E21}" srcOrd="2" destOrd="0" presId="urn:microsoft.com/office/officeart/2018/2/layout/IconVerticalSolidList"/>
    <dgm:cxn modelId="{4FB8724B-9FCA-4A8D-819C-FDB3EAA2AD5D}" type="presParOf" srcId="{560FD2DA-D819-44EE-879F-53C5B1646A9D}" destId="{2375FBF8-7844-4A82-931C-DB8D1A863AF8}" srcOrd="3" destOrd="0" presId="urn:microsoft.com/office/officeart/2018/2/layout/IconVerticalSolidList"/>
    <dgm:cxn modelId="{6A4A1A30-620D-4655-BBC0-9F636B63C0B7}" type="presParOf" srcId="{560FD2DA-D819-44EE-879F-53C5B1646A9D}" destId="{D753C2E4-868B-437E-9424-16FE68DEF2B4}" srcOrd="4" destOrd="0" presId="urn:microsoft.com/office/officeart/2018/2/layout/IconVerticalSolidList"/>
    <dgm:cxn modelId="{B0B17DEC-402C-4376-A0C8-86C04769FA7F}" type="presParOf" srcId="{4A323024-05F2-41A8-9BC0-233B37C5948F}" destId="{59977D7B-EAD9-49C7-B472-DC4F2AE94F64}" srcOrd="3" destOrd="0" presId="urn:microsoft.com/office/officeart/2018/2/layout/IconVerticalSolidList"/>
    <dgm:cxn modelId="{34B5A7F5-F68B-4AB3-875C-9446489C3FE4}" type="presParOf" srcId="{4A323024-05F2-41A8-9BC0-233B37C5948F}" destId="{167321B9-C415-44FC-AD58-2A7E99D9ECA6}" srcOrd="4" destOrd="0" presId="urn:microsoft.com/office/officeart/2018/2/layout/IconVerticalSolidList"/>
    <dgm:cxn modelId="{5AD8DEF9-0F93-419E-9CBC-77C553BC6572}" type="presParOf" srcId="{167321B9-C415-44FC-AD58-2A7E99D9ECA6}" destId="{40319866-8238-48C9-9170-F6ACC672A097}" srcOrd="0" destOrd="0" presId="urn:microsoft.com/office/officeart/2018/2/layout/IconVerticalSolidList"/>
    <dgm:cxn modelId="{C5563520-C485-467A-8384-669F05CD8594}" type="presParOf" srcId="{167321B9-C415-44FC-AD58-2A7E99D9ECA6}" destId="{01636917-344A-43BE-A238-DA67EC255946}" srcOrd="1" destOrd="0" presId="urn:microsoft.com/office/officeart/2018/2/layout/IconVerticalSolidList"/>
    <dgm:cxn modelId="{54A5DF0A-F872-49A3-AB1B-F96D3D11A2B4}" type="presParOf" srcId="{167321B9-C415-44FC-AD58-2A7E99D9ECA6}" destId="{8284EBDA-BC08-47AE-BF11-B4341F1E271C}" srcOrd="2" destOrd="0" presId="urn:microsoft.com/office/officeart/2018/2/layout/IconVerticalSolidList"/>
    <dgm:cxn modelId="{1B5FD833-31B0-4922-82D9-990E2DC89182}" type="presParOf" srcId="{167321B9-C415-44FC-AD58-2A7E99D9ECA6}" destId="{81352CB3-0E1A-4434-901F-6A08B3D3DF83}" srcOrd="3" destOrd="0" presId="urn:microsoft.com/office/officeart/2018/2/layout/IconVerticalSolidList"/>
    <dgm:cxn modelId="{387F9632-BC2C-491D-92C5-8CE73F0B5333}" type="presParOf" srcId="{167321B9-C415-44FC-AD58-2A7E99D9ECA6}" destId="{88A57131-637B-4983-999F-4156721C53F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22B0D0-A1CF-4AA3-9D22-CB9C1F99577C}" type="doc">
      <dgm:prSet loTypeId="urn:microsoft.com/office/officeart/2005/8/layout/chevron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47190F-0EA2-4895-B216-0C80AE664320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57AC5EA-7C8C-4C88-A4F7-FAB4416B7BA5}" type="parTrans" cxnId="{170B0DBA-95DA-4799-92B7-D62AC5F26A3F}">
      <dgm:prSet/>
      <dgm:spPr/>
      <dgm:t>
        <a:bodyPr/>
        <a:lstStyle/>
        <a:p>
          <a:endParaRPr lang="en-US"/>
        </a:p>
      </dgm:t>
    </dgm:pt>
    <dgm:pt modelId="{4740B8C9-BBE0-49A6-85BB-437CE9796747}" type="sibTrans" cxnId="{170B0DBA-95DA-4799-92B7-D62AC5F26A3F}">
      <dgm:prSet/>
      <dgm:spPr/>
      <dgm:t>
        <a:bodyPr/>
        <a:lstStyle/>
        <a:p>
          <a:endParaRPr lang="en-US"/>
        </a:p>
      </dgm:t>
    </dgm:pt>
    <dgm:pt modelId="{2B2844FC-06BE-4F0D-9552-51BFD29867E3}">
      <dgm:prSet phldrT="[Text]" custT="1"/>
      <dgm:spPr/>
      <dgm:t>
        <a:bodyPr/>
        <a:lstStyle/>
        <a:p>
          <a:r>
            <a:rPr lang="en-US" sz="3200" dirty="0">
              <a:solidFill>
                <a:srgbClr val="089974"/>
              </a:solidFill>
            </a:rPr>
            <a:t>If adjudication is successful then release compute, connection, data, or key.</a:t>
          </a:r>
        </a:p>
      </dgm:t>
    </dgm:pt>
    <dgm:pt modelId="{55C12A9F-185A-4ADF-A08D-AD7B7E6822A4}" type="parTrans" cxnId="{25839652-1E29-4E0B-AC9F-9503DC5E4993}">
      <dgm:prSet/>
      <dgm:spPr/>
      <dgm:t>
        <a:bodyPr/>
        <a:lstStyle/>
        <a:p>
          <a:endParaRPr lang="en-US"/>
        </a:p>
      </dgm:t>
    </dgm:pt>
    <dgm:pt modelId="{A6AD22DD-2923-4F79-9F8A-3AACD2AA7AAB}" type="sibTrans" cxnId="{25839652-1E29-4E0B-AC9F-9503DC5E4993}">
      <dgm:prSet/>
      <dgm:spPr/>
      <dgm:t>
        <a:bodyPr/>
        <a:lstStyle/>
        <a:p>
          <a:endParaRPr lang="en-US"/>
        </a:p>
      </dgm:t>
    </dgm:pt>
    <dgm:pt modelId="{999B67A5-CBA6-4812-B2E9-971AE3DBC7A8}">
      <dgm:prSet phldrT="[Text]" custT="1"/>
      <dgm:spPr/>
      <dgm:t>
        <a:bodyPr/>
        <a:lstStyle/>
        <a:p>
          <a:r>
            <a:rPr lang="en-US" sz="3200" dirty="0">
              <a:solidFill>
                <a:srgbClr val="0373A1"/>
              </a:solidFill>
            </a:rPr>
            <a:t>ADV takes measurements of CPU, bootloader, firmware, OS, software, and data. </a:t>
          </a:r>
        </a:p>
      </dgm:t>
    </dgm:pt>
    <dgm:pt modelId="{66BA612B-7C0E-41B9-8010-A30AB14284C9}" type="sibTrans" cxnId="{6C585274-67E9-497A-8C57-3C64A949F411}">
      <dgm:prSet/>
      <dgm:spPr/>
      <dgm:t>
        <a:bodyPr/>
        <a:lstStyle/>
        <a:p>
          <a:endParaRPr lang="en-US"/>
        </a:p>
      </dgm:t>
    </dgm:pt>
    <dgm:pt modelId="{A38977FE-2473-4A9A-9498-A310760FA937}" type="parTrans" cxnId="{6C585274-67E9-497A-8C57-3C64A949F411}">
      <dgm:prSet/>
      <dgm:spPr/>
      <dgm:t>
        <a:bodyPr/>
        <a:lstStyle/>
        <a:p>
          <a:endParaRPr lang="en-US"/>
        </a:p>
      </dgm:t>
    </dgm:pt>
    <dgm:pt modelId="{7BFA41E4-3D8E-477B-BB23-0255DEE0F668}">
      <dgm:prSet phldrT="[Text]" custT="1"/>
      <dgm:spPr/>
      <dgm:t>
        <a:bodyPr/>
        <a:lstStyle/>
        <a:p>
          <a:r>
            <a:rPr lang="en-US" sz="3200" dirty="0">
              <a:solidFill>
                <a:srgbClr val="089AA2"/>
              </a:solidFill>
            </a:rPr>
            <a:t>ADV uses AI/ML to adjudicate attestation measurements against corporate security policy.</a:t>
          </a:r>
        </a:p>
      </dgm:t>
    </dgm:pt>
    <dgm:pt modelId="{6A2D0720-63E2-4158-BC52-5963DE94C3B7}" type="parTrans" cxnId="{6DACDF71-BE1D-48B8-9EB3-C45C88A56964}">
      <dgm:prSet/>
      <dgm:spPr/>
      <dgm:t>
        <a:bodyPr/>
        <a:lstStyle/>
        <a:p>
          <a:endParaRPr lang="en-US"/>
        </a:p>
      </dgm:t>
    </dgm:pt>
    <dgm:pt modelId="{CECB73DA-CD5F-4183-BA23-DF39D0E582CF}" type="sibTrans" cxnId="{6DACDF71-BE1D-48B8-9EB3-C45C88A56964}">
      <dgm:prSet/>
      <dgm:spPr/>
      <dgm:t>
        <a:bodyPr/>
        <a:lstStyle/>
        <a:p>
          <a:endParaRPr lang="en-US"/>
        </a:p>
      </dgm:t>
    </dgm:pt>
    <dgm:pt modelId="{7BD3E758-0BC0-407A-A62C-A529CC228D84}">
      <dgm:prSet phldrT="[Text]"/>
      <dgm:spPr/>
      <dgm:t>
        <a:bodyPr/>
        <a:lstStyle/>
        <a:p>
          <a:endParaRPr lang="en-US" dirty="0"/>
        </a:p>
      </dgm:t>
    </dgm:pt>
    <dgm:pt modelId="{908B4927-F16F-490B-A698-BE6CB0A50675}" type="parTrans" cxnId="{0C8F9349-7837-46FF-97AF-CEFB27198A70}">
      <dgm:prSet/>
      <dgm:spPr/>
      <dgm:t>
        <a:bodyPr/>
        <a:lstStyle/>
        <a:p>
          <a:endParaRPr lang="en-US"/>
        </a:p>
      </dgm:t>
    </dgm:pt>
    <dgm:pt modelId="{3EACCA9C-4834-4678-9787-918BBD647EA1}" type="sibTrans" cxnId="{0C8F9349-7837-46FF-97AF-CEFB27198A70}">
      <dgm:prSet/>
      <dgm:spPr/>
      <dgm:t>
        <a:bodyPr/>
        <a:lstStyle/>
        <a:p>
          <a:endParaRPr lang="en-US"/>
        </a:p>
      </dgm:t>
    </dgm:pt>
    <dgm:pt modelId="{76602732-456F-4E85-97A2-FFDD0B42D7EC}">
      <dgm:prSet phldrT="[Text]"/>
      <dgm:spPr/>
      <dgm:t>
        <a:bodyPr/>
        <a:lstStyle/>
        <a:p>
          <a:endParaRPr lang="en-US" dirty="0"/>
        </a:p>
      </dgm:t>
    </dgm:pt>
    <dgm:pt modelId="{18D80898-122B-42B2-AE65-01744CC06599}" type="parTrans" cxnId="{78F52241-F69E-416F-8B32-83609545D19D}">
      <dgm:prSet/>
      <dgm:spPr/>
      <dgm:t>
        <a:bodyPr/>
        <a:lstStyle/>
        <a:p>
          <a:endParaRPr lang="en-US"/>
        </a:p>
      </dgm:t>
    </dgm:pt>
    <dgm:pt modelId="{63C72387-1D37-481B-A4C2-6F4818E094D8}" type="sibTrans" cxnId="{78F52241-F69E-416F-8B32-83609545D19D}">
      <dgm:prSet/>
      <dgm:spPr/>
      <dgm:t>
        <a:bodyPr/>
        <a:lstStyle/>
        <a:p>
          <a:endParaRPr lang="en-US"/>
        </a:p>
      </dgm:t>
    </dgm:pt>
    <dgm:pt modelId="{0F647E7B-1D02-4732-91B9-582EA60678A1}" type="pres">
      <dgm:prSet presAssocID="{7C22B0D0-A1CF-4AA3-9D22-CB9C1F99577C}" presName="linearFlow" presStyleCnt="0">
        <dgm:presLayoutVars>
          <dgm:dir/>
          <dgm:animLvl val="lvl"/>
          <dgm:resizeHandles val="exact"/>
        </dgm:presLayoutVars>
      </dgm:prSet>
      <dgm:spPr/>
    </dgm:pt>
    <dgm:pt modelId="{E71B0F0D-B39F-4EA9-AF87-1564B7D2CAB7}" type="pres">
      <dgm:prSet presAssocID="{76602732-456F-4E85-97A2-FFDD0B42D7EC}" presName="composite" presStyleCnt="0"/>
      <dgm:spPr/>
    </dgm:pt>
    <dgm:pt modelId="{4A549A20-1ADE-4CDC-BA80-F62D3CAAB831}" type="pres">
      <dgm:prSet presAssocID="{76602732-456F-4E85-97A2-FFDD0B42D7E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DBA5760-E57E-4D84-BBF3-8D825EC29517}" type="pres">
      <dgm:prSet presAssocID="{76602732-456F-4E85-97A2-FFDD0B42D7EC}" presName="descendantText" presStyleLbl="alignAcc1" presStyleIdx="0" presStyleCnt="3" custLinFactNeighborY="2247">
        <dgm:presLayoutVars>
          <dgm:bulletEnabled val="1"/>
        </dgm:presLayoutVars>
      </dgm:prSet>
      <dgm:spPr/>
    </dgm:pt>
    <dgm:pt modelId="{B617DADE-2CB6-4251-B4EA-F1C18A3CAE19}" type="pres">
      <dgm:prSet presAssocID="{63C72387-1D37-481B-A4C2-6F4818E094D8}" presName="sp" presStyleCnt="0"/>
      <dgm:spPr/>
    </dgm:pt>
    <dgm:pt modelId="{37B8221C-A163-4EBF-9453-0019B013B544}" type="pres">
      <dgm:prSet presAssocID="{7BD3E758-0BC0-407A-A62C-A529CC228D84}" presName="composite" presStyleCnt="0"/>
      <dgm:spPr/>
    </dgm:pt>
    <dgm:pt modelId="{670C2FFB-71F9-4FD1-A443-EE0825698DC8}" type="pres">
      <dgm:prSet presAssocID="{7BD3E758-0BC0-407A-A62C-A529CC228D8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10684F6-E977-44B0-8168-7BAA747786DE}" type="pres">
      <dgm:prSet presAssocID="{7BD3E758-0BC0-407A-A62C-A529CC228D84}" presName="descendantText" presStyleLbl="alignAcc1" presStyleIdx="1" presStyleCnt="3">
        <dgm:presLayoutVars>
          <dgm:bulletEnabled val="1"/>
        </dgm:presLayoutVars>
      </dgm:prSet>
      <dgm:spPr/>
    </dgm:pt>
    <dgm:pt modelId="{235A4B1D-D8C4-4917-9E56-0841B45DBB6D}" type="pres">
      <dgm:prSet presAssocID="{3EACCA9C-4834-4678-9787-918BBD647EA1}" presName="sp" presStyleCnt="0"/>
      <dgm:spPr/>
    </dgm:pt>
    <dgm:pt modelId="{D12C13D5-13EC-4B79-A5C5-AE44AD59D4BA}" type="pres">
      <dgm:prSet presAssocID="{E447190F-0EA2-4895-B216-0C80AE664320}" presName="composite" presStyleCnt="0"/>
      <dgm:spPr/>
    </dgm:pt>
    <dgm:pt modelId="{D7DCD12A-8414-4E5F-A5B6-402869DFABDF}" type="pres">
      <dgm:prSet presAssocID="{E447190F-0EA2-4895-B216-0C80AE66432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6DE868F-F2A4-4FFE-A476-8A8B5BB03C0F}" type="pres">
      <dgm:prSet presAssocID="{E447190F-0EA2-4895-B216-0C80AE66432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6B5AF38-F370-472E-883B-5D0911C84ED4}" type="presOf" srcId="{76602732-456F-4E85-97A2-FFDD0B42D7EC}" destId="{4A549A20-1ADE-4CDC-BA80-F62D3CAAB831}" srcOrd="0" destOrd="0" presId="urn:microsoft.com/office/officeart/2005/8/layout/chevron2"/>
    <dgm:cxn modelId="{026B823A-8B49-48DD-9C92-6FF638B56374}" type="presOf" srcId="{7BFA41E4-3D8E-477B-BB23-0255DEE0F668}" destId="{510684F6-E977-44B0-8168-7BAA747786DE}" srcOrd="0" destOrd="0" presId="urn:microsoft.com/office/officeart/2005/8/layout/chevron2"/>
    <dgm:cxn modelId="{78F52241-F69E-416F-8B32-83609545D19D}" srcId="{7C22B0D0-A1CF-4AA3-9D22-CB9C1F99577C}" destId="{76602732-456F-4E85-97A2-FFDD0B42D7EC}" srcOrd="0" destOrd="0" parTransId="{18D80898-122B-42B2-AE65-01744CC06599}" sibTransId="{63C72387-1D37-481B-A4C2-6F4818E094D8}"/>
    <dgm:cxn modelId="{0C8F9349-7837-46FF-97AF-CEFB27198A70}" srcId="{7C22B0D0-A1CF-4AA3-9D22-CB9C1F99577C}" destId="{7BD3E758-0BC0-407A-A62C-A529CC228D84}" srcOrd="1" destOrd="0" parTransId="{908B4927-F16F-490B-A698-BE6CB0A50675}" sibTransId="{3EACCA9C-4834-4678-9787-918BBD647EA1}"/>
    <dgm:cxn modelId="{6DACDF71-BE1D-48B8-9EB3-C45C88A56964}" srcId="{7BD3E758-0BC0-407A-A62C-A529CC228D84}" destId="{7BFA41E4-3D8E-477B-BB23-0255DEE0F668}" srcOrd="0" destOrd="0" parTransId="{6A2D0720-63E2-4158-BC52-5963DE94C3B7}" sibTransId="{CECB73DA-CD5F-4183-BA23-DF39D0E582CF}"/>
    <dgm:cxn modelId="{25839652-1E29-4E0B-AC9F-9503DC5E4993}" srcId="{E447190F-0EA2-4895-B216-0C80AE664320}" destId="{2B2844FC-06BE-4F0D-9552-51BFD29867E3}" srcOrd="0" destOrd="0" parTransId="{55C12A9F-185A-4ADF-A08D-AD7B7E6822A4}" sibTransId="{A6AD22DD-2923-4F79-9F8A-3AACD2AA7AAB}"/>
    <dgm:cxn modelId="{6C585274-67E9-497A-8C57-3C64A949F411}" srcId="{76602732-456F-4E85-97A2-FFDD0B42D7EC}" destId="{999B67A5-CBA6-4812-B2E9-971AE3DBC7A8}" srcOrd="0" destOrd="0" parTransId="{A38977FE-2473-4A9A-9498-A310760FA937}" sibTransId="{66BA612B-7C0E-41B9-8010-A30AB14284C9}"/>
    <dgm:cxn modelId="{5E72BD94-353D-41E2-97A1-4024F202A14A}" type="presOf" srcId="{999B67A5-CBA6-4812-B2E9-971AE3DBC7A8}" destId="{0DBA5760-E57E-4D84-BBF3-8D825EC29517}" srcOrd="0" destOrd="0" presId="urn:microsoft.com/office/officeart/2005/8/layout/chevron2"/>
    <dgm:cxn modelId="{36CA13A6-61E4-46D4-9371-5F578B1715D6}" type="presOf" srcId="{2B2844FC-06BE-4F0D-9552-51BFD29867E3}" destId="{E6DE868F-F2A4-4FFE-A476-8A8B5BB03C0F}" srcOrd="0" destOrd="0" presId="urn:microsoft.com/office/officeart/2005/8/layout/chevron2"/>
    <dgm:cxn modelId="{46B32AA7-25B0-44EF-8141-D5CE713142AF}" type="presOf" srcId="{E447190F-0EA2-4895-B216-0C80AE664320}" destId="{D7DCD12A-8414-4E5F-A5B6-402869DFABDF}" srcOrd="0" destOrd="0" presId="urn:microsoft.com/office/officeart/2005/8/layout/chevron2"/>
    <dgm:cxn modelId="{170B0DBA-95DA-4799-92B7-D62AC5F26A3F}" srcId="{7C22B0D0-A1CF-4AA3-9D22-CB9C1F99577C}" destId="{E447190F-0EA2-4895-B216-0C80AE664320}" srcOrd="2" destOrd="0" parTransId="{657AC5EA-7C8C-4C88-A4F7-FAB4416B7BA5}" sibTransId="{4740B8C9-BBE0-49A6-85BB-437CE9796747}"/>
    <dgm:cxn modelId="{11BF9DC9-6C8D-41DE-989F-5AF80BED4789}" type="presOf" srcId="{7C22B0D0-A1CF-4AA3-9D22-CB9C1F99577C}" destId="{0F647E7B-1D02-4732-91B9-582EA60678A1}" srcOrd="0" destOrd="0" presId="urn:microsoft.com/office/officeart/2005/8/layout/chevron2"/>
    <dgm:cxn modelId="{9D8983E5-15B9-4A0A-8D52-339535EB57E8}" type="presOf" srcId="{7BD3E758-0BC0-407A-A62C-A529CC228D84}" destId="{670C2FFB-71F9-4FD1-A443-EE0825698DC8}" srcOrd="0" destOrd="0" presId="urn:microsoft.com/office/officeart/2005/8/layout/chevron2"/>
    <dgm:cxn modelId="{69CE665C-8271-435B-A7FE-F4D124FAACFF}" type="presParOf" srcId="{0F647E7B-1D02-4732-91B9-582EA60678A1}" destId="{E71B0F0D-B39F-4EA9-AF87-1564B7D2CAB7}" srcOrd="0" destOrd="0" presId="urn:microsoft.com/office/officeart/2005/8/layout/chevron2"/>
    <dgm:cxn modelId="{87D03C0A-E3CD-46A5-8485-7CA60ADB45BF}" type="presParOf" srcId="{E71B0F0D-B39F-4EA9-AF87-1564B7D2CAB7}" destId="{4A549A20-1ADE-4CDC-BA80-F62D3CAAB831}" srcOrd="0" destOrd="0" presId="urn:microsoft.com/office/officeart/2005/8/layout/chevron2"/>
    <dgm:cxn modelId="{597B9207-2B93-4CAB-AA0B-DEBAC9FB9B7D}" type="presParOf" srcId="{E71B0F0D-B39F-4EA9-AF87-1564B7D2CAB7}" destId="{0DBA5760-E57E-4D84-BBF3-8D825EC29517}" srcOrd="1" destOrd="0" presId="urn:microsoft.com/office/officeart/2005/8/layout/chevron2"/>
    <dgm:cxn modelId="{4BC097DE-6688-4184-B121-F2398DA308D4}" type="presParOf" srcId="{0F647E7B-1D02-4732-91B9-582EA60678A1}" destId="{B617DADE-2CB6-4251-B4EA-F1C18A3CAE19}" srcOrd="1" destOrd="0" presId="urn:microsoft.com/office/officeart/2005/8/layout/chevron2"/>
    <dgm:cxn modelId="{68EC6EDD-DDAF-4EB3-8871-F5DACF77959B}" type="presParOf" srcId="{0F647E7B-1D02-4732-91B9-582EA60678A1}" destId="{37B8221C-A163-4EBF-9453-0019B013B544}" srcOrd="2" destOrd="0" presId="urn:microsoft.com/office/officeart/2005/8/layout/chevron2"/>
    <dgm:cxn modelId="{27C719F0-6A68-41ED-B087-91EEC825233F}" type="presParOf" srcId="{37B8221C-A163-4EBF-9453-0019B013B544}" destId="{670C2FFB-71F9-4FD1-A443-EE0825698DC8}" srcOrd="0" destOrd="0" presId="urn:microsoft.com/office/officeart/2005/8/layout/chevron2"/>
    <dgm:cxn modelId="{D99EB86A-E0A9-4FC6-9D27-A7AABEED3DF0}" type="presParOf" srcId="{37B8221C-A163-4EBF-9453-0019B013B544}" destId="{510684F6-E977-44B0-8168-7BAA747786DE}" srcOrd="1" destOrd="0" presId="urn:microsoft.com/office/officeart/2005/8/layout/chevron2"/>
    <dgm:cxn modelId="{B99BF2C6-D17A-44A9-9041-5E1D77AE645A}" type="presParOf" srcId="{0F647E7B-1D02-4732-91B9-582EA60678A1}" destId="{235A4B1D-D8C4-4917-9E56-0841B45DBB6D}" srcOrd="3" destOrd="0" presId="urn:microsoft.com/office/officeart/2005/8/layout/chevron2"/>
    <dgm:cxn modelId="{6C6D161C-A75B-412F-9B58-B97F9C5CCC18}" type="presParOf" srcId="{0F647E7B-1D02-4732-91B9-582EA60678A1}" destId="{D12C13D5-13EC-4B79-A5C5-AE44AD59D4BA}" srcOrd="4" destOrd="0" presId="urn:microsoft.com/office/officeart/2005/8/layout/chevron2"/>
    <dgm:cxn modelId="{1524249D-B6D7-434E-869B-6409F0286CA7}" type="presParOf" srcId="{D12C13D5-13EC-4B79-A5C5-AE44AD59D4BA}" destId="{D7DCD12A-8414-4E5F-A5B6-402869DFABDF}" srcOrd="0" destOrd="0" presId="urn:microsoft.com/office/officeart/2005/8/layout/chevron2"/>
    <dgm:cxn modelId="{EF762B65-510F-4120-AAF9-C0D3D257A1D8}" type="presParOf" srcId="{D12C13D5-13EC-4B79-A5C5-AE44AD59D4BA}" destId="{E6DE868F-F2A4-4FFE-A476-8A8B5BB03C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4DD9C6D-A0BF-CE45-B19A-4F5196C898D5}" type="doc">
      <dgm:prSet loTypeId="urn:microsoft.com/office/officeart/2005/8/layout/venn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E7BDA9-29E9-934A-B15D-42693435C079}">
      <dgm:prSet custT="1"/>
      <dgm:spPr>
        <a:solidFill>
          <a:srgbClr val="B2DCF3"/>
        </a:solidFill>
        <a:ln w="22225">
          <a:noFill/>
        </a:ln>
      </dgm:spPr>
      <dgm:t>
        <a:bodyPr/>
        <a:lstStyle/>
        <a:p>
          <a:r>
            <a:rPr lang="en-US" sz="2400">
              <a:solidFill>
                <a:schemeClr val="bg1"/>
              </a:solidFill>
            </a:rPr>
            <a:t>Platform Administrators</a:t>
          </a:r>
          <a:endParaRPr lang="en-US" sz="2400" dirty="0">
            <a:solidFill>
              <a:schemeClr val="bg1"/>
            </a:solidFill>
          </a:endParaRPr>
        </a:p>
      </dgm:t>
    </dgm:pt>
    <dgm:pt modelId="{C4C66BF0-97C2-6048-BE86-14F2F5C6A777}" type="parTrans" cxnId="{8A7645F6-209F-FD48-9781-C0844022FE8F}">
      <dgm:prSet/>
      <dgm:spPr/>
      <dgm:t>
        <a:bodyPr/>
        <a:lstStyle/>
        <a:p>
          <a:endParaRPr lang="en-US"/>
        </a:p>
      </dgm:t>
    </dgm:pt>
    <dgm:pt modelId="{1899493A-A664-BF43-8C7C-E6B860B43EDF}" type="sibTrans" cxnId="{8A7645F6-209F-FD48-9781-C0844022FE8F}">
      <dgm:prSet/>
      <dgm:spPr/>
      <dgm:t>
        <a:bodyPr/>
        <a:lstStyle/>
        <a:p>
          <a:endParaRPr lang="en-US"/>
        </a:p>
      </dgm:t>
    </dgm:pt>
    <dgm:pt modelId="{0AA6D29B-94AA-7446-889F-F06FAC520F0B}">
      <dgm:prSet custT="1"/>
      <dgm:spPr>
        <a:solidFill>
          <a:srgbClr val="B2DCF3"/>
        </a:solidFill>
        <a:ln w="12700">
          <a:noFill/>
        </a:ln>
      </dgm:spPr>
      <dgm:t>
        <a:bodyPr/>
        <a:lstStyle/>
        <a:p>
          <a:r>
            <a:rPr lang="en-US" sz="2400">
              <a:solidFill>
                <a:schemeClr val="bg1"/>
              </a:solidFill>
            </a:rPr>
            <a:t>Data Scientists</a:t>
          </a:r>
          <a:endParaRPr lang="en-US" sz="2400" dirty="0">
            <a:solidFill>
              <a:schemeClr val="bg1"/>
            </a:solidFill>
          </a:endParaRPr>
        </a:p>
      </dgm:t>
    </dgm:pt>
    <dgm:pt modelId="{A455E1E1-0F32-DA42-AC04-2545AD2D18D7}" type="parTrans" cxnId="{68424DFA-454B-CC4E-9F6A-99ACB2454C1C}">
      <dgm:prSet/>
      <dgm:spPr/>
      <dgm:t>
        <a:bodyPr/>
        <a:lstStyle/>
        <a:p>
          <a:endParaRPr lang="en-US"/>
        </a:p>
      </dgm:t>
    </dgm:pt>
    <dgm:pt modelId="{9546E662-8F4A-CF4A-92FD-F46B3BF2ADED}" type="sibTrans" cxnId="{68424DFA-454B-CC4E-9F6A-99ACB2454C1C}">
      <dgm:prSet/>
      <dgm:spPr/>
      <dgm:t>
        <a:bodyPr/>
        <a:lstStyle/>
        <a:p>
          <a:endParaRPr lang="en-US"/>
        </a:p>
      </dgm:t>
    </dgm:pt>
    <dgm:pt modelId="{790ABB4C-3A80-C14E-BB45-604F8BFEE5DF}">
      <dgm:prSet custT="1"/>
      <dgm:spPr>
        <a:solidFill>
          <a:srgbClr val="B2DCF3"/>
        </a:solidFill>
        <a:ln>
          <a:noFill/>
        </a:ln>
      </dgm:spPr>
      <dgm:t>
        <a:bodyPr/>
        <a:lstStyle/>
        <a:p>
          <a:r>
            <a:rPr lang="en-US" sz="2400">
              <a:solidFill>
                <a:schemeClr val="bg1"/>
              </a:solidFill>
            </a:rPr>
            <a:t>Data</a:t>
          </a:r>
          <a:r>
            <a:rPr lang="en-US" sz="2400"/>
            <a:t> </a:t>
          </a:r>
          <a:r>
            <a:rPr lang="en-US" sz="2400">
              <a:solidFill>
                <a:schemeClr val="bg1"/>
              </a:solidFill>
            </a:rPr>
            <a:t>Engineers</a:t>
          </a:r>
          <a:endParaRPr lang="en-US" sz="2400" dirty="0">
            <a:solidFill>
              <a:schemeClr val="bg1"/>
            </a:solidFill>
          </a:endParaRPr>
        </a:p>
      </dgm:t>
    </dgm:pt>
    <dgm:pt modelId="{E21590BE-4310-9F4A-9ED1-8F1D2A7EEDEE}" type="parTrans" cxnId="{2436357A-5F63-DF46-8095-E38D1DB7CA15}">
      <dgm:prSet/>
      <dgm:spPr/>
      <dgm:t>
        <a:bodyPr/>
        <a:lstStyle/>
        <a:p>
          <a:endParaRPr lang="en-US"/>
        </a:p>
      </dgm:t>
    </dgm:pt>
    <dgm:pt modelId="{B3677425-A1CE-8A40-9BCD-88BE00A05782}" type="sibTrans" cxnId="{2436357A-5F63-DF46-8095-E38D1DB7CA15}">
      <dgm:prSet/>
      <dgm:spPr/>
      <dgm:t>
        <a:bodyPr/>
        <a:lstStyle/>
        <a:p>
          <a:endParaRPr lang="en-US"/>
        </a:p>
      </dgm:t>
    </dgm:pt>
    <dgm:pt modelId="{06D370AA-45D4-CA41-A6AA-42C4A0A0425E}">
      <dgm:prSet custT="1"/>
      <dgm:spPr>
        <a:solidFill>
          <a:srgbClr val="03BD70"/>
        </a:solidFill>
        <a:ln>
          <a:noFill/>
        </a:ln>
      </dgm:spPr>
      <dgm:t>
        <a:bodyPr/>
        <a:lstStyle/>
        <a:p>
          <a:r>
            <a:rPr lang="en-US" sz="2400" b="0" i="0" baseline="0" dirty="0">
              <a:solidFill>
                <a:schemeClr val="bg1"/>
              </a:solidFill>
            </a:rPr>
            <a:t>Cloud Service Providers (Paige Thompson)</a:t>
          </a:r>
          <a:endParaRPr lang="en-US" sz="2400" dirty="0">
            <a:solidFill>
              <a:schemeClr val="bg1"/>
            </a:solidFill>
          </a:endParaRPr>
        </a:p>
      </dgm:t>
    </dgm:pt>
    <dgm:pt modelId="{BD6606CC-D02B-A948-AA0E-2628D1EFEA81}" type="parTrans" cxnId="{F4A37B0C-A3EE-4B49-95FE-1C30D925BA9D}">
      <dgm:prSet/>
      <dgm:spPr/>
      <dgm:t>
        <a:bodyPr/>
        <a:lstStyle/>
        <a:p>
          <a:endParaRPr lang="en-US"/>
        </a:p>
      </dgm:t>
    </dgm:pt>
    <dgm:pt modelId="{1127AC88-EBC0-5845-A81D-53CA3E600954}" type="sibTrans" cxnId="{F4A37B0C-A3EE-4B49-95FE-1C30D925BA9D}">
      <dgm:prSet/>
      <dgm:spPr/>
      <dgm:t>
        <a:bodyPr/>
        <a:lstStyle/>
        <a:p>
          <a:endParaRPr lang="en-US"/>
        </a:p>
      </dgm:t>
    </dgm:pt>
    <dgm:pt modelId="{753931D9-D2C3-A84F-B9EB-0DB08CE1AFE5}">
      <dgm:prSet custT="1"/>
      <dgm:spPr>
        <a:solidFill>
          <a:srgbClr val="03BD70"/>
        </a:solidFill>
        <a:ln>
          <a:noFill/>
        </a:ln>
      </dgm:spPr>
      <dgm:t>
        <a:bodyPr/>
        <a:lstStyle/>
        <a:p>
          <a:r>
            <a:rPr lang="en-US" sz="2400" b="0" i="0" baseline="0">
              <a:solidFill>
                <a:schemeClr val="bg1"/>
              </a:solidFill>
            </a:rPr>
            <a:t>Hypervisors</a:t>
          </a:r>
          <a:endParaRPr lang="en-US" sz="2400" dirty="0">
            <a:solidFill>
              <a:schemeClr val="bg1"/>
            </a:solidFill>
          </a:endParaRPr>
        </a:p>
      </dgm:t>
    </dgm:pt>
    <dgm:pt modelId="{2BA7466D-B581-6747-8B42-57B21F7426F4}" type="parTrans" cxnId="{94DC837A-70CA-7243-B739-22C9AB862C1B}">
      <dgm:prSet/>
      <dgm:spPr/>
      <dgm:t>
        <a:bodyPr/>
        <a:lstStyle/>
        <a:p>
          <a:endParaRPr lang="en-US"/>
        </a:p>
      </dgm:t>
    </dgm:pt>
    <dgm:pt modelId="{FFB3E8DC-F367-9E45-B620-14183BF2E4A2}" type="sibTrans" cxnId="{94DC837A-70CA-7243-B739-22C9AB862C1B}">
      <dgm:prSet/>
      <dgm:spPr/>
      <dgm:t>
        <a:bodyPr/>
        <a:lstStyle/>
        <a:p>
          <a:endParaRPr lang="en-US"/>
        </a:p>
      </dgm:t>
    </dgm:pt>
    <dgm:pt modelId="{2568949C-2277-394E-8F91-EAE1427B6B39}">
      <dgm:prSet custT="1"/>
      <dgm:spPr>
        <a:solidFill>
          <a:srgbClr val="03BD70"/>
        </a:solidFill>
        <a:ln>
          <a:noFill/>
        </a:ln>
      </dgm:spPr>
      <dgm:t>
        <a:bodyPr/>
        <a:lstStyle/>
        <a:p>
          <a:r>
            <a:rPr lang="en-US" sz="2400" b="0" i="0" baseline="0">
              <a:solidFill>
                <a:schemeClr val="bg1"/>
              </a:solidFill>
            </a:rPr>
            <a:t>3</a:t>
          </a:r>
          <a:r>
            <a:rPr lang="en-US" sz="2400" b="0" i="0" baseline="30000">
              <a:solidFill>
                <a:schemeClr val="bg1"/>
              </a:solidFill>
            </a:rPr>
            <a:t>rd</a:t>
          </a:r>
          <a:r>
            <a:rPr lang="en-US" sz="2400" b="0" i="0" baseline="0">
              <a:solidFill>
                <a:schemeClr val="bg1"/>
              </a:solidFill>
            </a:rPr>
            <a:t> Party Partners</a:t>
          </a:r>
          <a:endParaRPr lang="en-US" sz="2400" dirty="0">
            <a:solidFill>
              <a:schemeClr val="bg1"/>
            </a:solidFill>
          </a:endParaRPr>
        </a:p>
      </dgm:t>
    </dgm:pt>
    <dgm:pt modelId="{B4F1E558-39DE-1448-B2F8-5E74AD385F32}" type="parTrans" cxnId="{52A49FE2-8650-4B46-86D7-77C45C11D108}">
      <dgm:prSet/>
      <dgm:spPr/>
      <dgm:t>
        <a:bodyPr/>
        <a:lstStyle/>
        <a:p>
          <a:endParaRPr lang="en-US"/>
        </a:p>
      </dgm:t>
    </dgm:pt>
    <dgm:pt modelId="{BCCC8645-1A0F-CC48-8554-1B148BDF1F4F}" type="sibTrans" cxnId="{52A49FE2-8650-4B46-86D7-77C45C11D108}">
      <dgm:prSet/>
      <dgm:spPr/>
      <dgm:t>
        <a:bodyPr/>
        <a:lstStyle/>
        <a:p>
          <a:endParaRPr lang="en-US"/>
        </a:p>
      </dgm:t>
    </dgm:pt>
    <dgm:pt modelId="{6E9564BE-7667-DD46-BF36-9D60BC5C7311}">
      <dgm:prSet custT="1"/>
      <dgm:spPr>
        <a:solidFill>
          <a:srgbClr val="03BD70"/>
        </a:solidFill>
        <a:ln>
          <a:noFill/>
        </a:ln>
      </dgm:spPr>
      <dgm:t>
        <a:bodyPr/>
        <a:lstStyle/>
        <a:p>
          <a:r>
            <a:rPr lang="en-US" sz="2400">
              <a:solidFill>
                <a:schemeClr val="bg1"/>
              </a:solidFill>
            </a:rPr>
            <a:t>Threat Actors</a:t>
          </a:r>
          <a:endParaRPr lang="en-US" sz="2400" dirty="0">
            <a:solidFill>
              <a:schemeClr val="bg1"/>
            </a:solidFill>
          </a:endParaRPr>
        </a:p>
      </dgm:t>
    </dgm:pt>
    <dgm:pt modelId="{342DB03E-9C18-E842-92F3-CD235C1A1C12}" type="parTrans" cxnId="{7CB1F877-60F4-5C47-867E-64527BFF4286}">
      <dgm:prSet/>
      <dgm:spPr/>
      <dgm:t>
        <a:bodyPr/>
        <a:lstStyle/>
        <a:p>
          <a:endParaRPr lang="en-US"/>
        </a:p>
      </dgm:t>
    </dgm:pt>
    <dgm:pt modelId="{EB231D57-98C3-724C-B192-9840D263B96F}" type="sibTrans" cxnId="{7CB1F877-60F4-5C47-867E-64527BFF4286}">
      <dgm:prSet/>
      <dgm:spPr/>
      <dgm:t>
        <a:bodyPr/>
        <a:lstStyle/>
        <a:p>
          <a:endParaRPr lang="en-US"/>
        </a:p>
      </dgm:t>
    </dgm:pt>
    <dgm:pt modelId="{734DEB53-6D77-3248-86E2-8A2690C60C3A}" type="pres">
      <dgm:prSet presAssocID="{B4DD9C6D-A0BF-CE45-B19A-4F5196C898D5}" presName="compositeShape" presStyleCnt="0">
        <dgm:presLayoutVars>
          <dgm:chMax val="7"/>
          <dgm:dir/>
          <dgm:resizeHandles val="exact"/>
        </dgm:presLayoutVars>
      </dgm:prSet>
      <dgm:spPr/>
    </dgm:pt>
    <dgm:pt modelId="{CB6720A8-6256-C446-A2B8-FA0360D68658}" type="pres">
      <dgm:prSet presAssocID="{56E7BDA9-29E9-934A-B15D-42693435C079}" presName="circ1" presStyleLbl="vennNode1" presStyleIdx="0" presStyleCnt="7"/>
      <dgm:spPr>
        <a:solidFill>
          <a:srgbClr val="00BD71">
            <a:alpha val="50000"/>
          </a:srgbClr>
        </a:solidFill>
      </dgm:spPr>
    </dgm:pt>
    <dgm:pt modelId="{7FA0AFA4-8758-F945-B4D4-8BA13964AD5F}" type="pres">
      <dgm:prSet presAssocID="{56E7BDA9-29E9-934A-B15D-42693435C07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D5CC429-BC67-A14D-9802-19496B56C7F5}" type="pres">
      <dgm:prSet presAssocID="{0AA6D29B-94AA-7446-889F-F06FAC520F0B}" presName="circ2" presStyleLbl="vennNode1" presStyleIdx="1" presStyleCnt="7"/>
      <dgm:spPr>
        <a:solidFill>
          <a:srgbClr val="00BD71">
            <a:alpha val="50000"/>
          </a:srgbClr>
        </a:solidFill>
      </dgm:spPr>
    </dgm:pt>
    <dgm:pt modelId="{FE6B4437-38B8-A44F-9553-978D350EA97C}" type="pres">
      <dgm:prSet presAssocID="{0AA6D29B-94AA-7446-889F-F06FAC520F0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7B4B158-22C7-5E44-A327-A5EDDD6CD785}" type="pres">
      <dgm:prSet presAssocID="{790ABB4C-3A80-C14E-BB45-604F8BFEE5DF}" presName="circ3" presStyleLbl="vennNode1" presStyleIdx="2" presStyleCnt="7"/>
      <dgm:spPr>
        <a:solidFill>
          <a:srgbClr val="B1DDF3">
            <a:alpha val="50000"/>
          </a:srgbClr>
        </a:solidFill>
      </dgm:spPr>
    </dgm:pt>
    <dgm:pt modelId="{E6F3BFEE-8811-C343-A406-551217283876}" type="pres">
      <dgm:prSet presAssocID="{790ABB4C-3A80-C14E-BB45-604F8BFEE5D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59F1B43-1FD9-F640-ACC9-D83556C67085}" type="pres">
      <dgm:prSet presAssocID="{06D370AA-45D4-CA41-A6AA-42C4A0A0425E}" presName="circ4" presStyleLbl="vennNode1" presStyleIdx="3" presStyleCnt="7"/>
      <dgm:spPr>
        <a:solidFill>
          <a:srgbClr val="03BD70">
            <a:alpha val="50000"/>
          </a:srgbClr>
        </a:solidFill>
      </dgm:spPr>
    </dgm:pt>
    <dgm:pt modelId="{F258FB97-A089-274A-83FA-144B277E7A4F}" type="pres">
      <dgm:prSet presAssocID="{06D370AA-45D4-CA41-A6AA-42C4A0A0425E}" presName="circ4Tx" presStyleLbl="revTx" presStyleIdx="0" presStyleCnt="0" custScaleX="123568">
        <dgm:presLayoutVars>
          <dgm:chMax val="0"/>
          <dgm:chPref val="0"/>
          <dgm:bulletEnabled val="1"/>
        </dgm:presLayoutVars>
      </dgm:prSet>
      <dgm:spPr/>
    </dgm:pt>
    <dgm:pt modelId="{A96AEEA5-CC53-CB43-9E76-FAC8FFE00479}" type="pres">
      <dgm:prSet presAssocID="{753931D9-D2C3-A84F-B9EB-0DB08CE1AFE5}" presName="circ5" presStyleLbl="vennNode1" presStyleIdx="4" presStyleCnt="7"/>
      <dgm:spPr>
        <a:solidFill>
          <a:srgbClr val="B1DDF3">
            <a:alpha val="50000"/>
          </a:srgbClr>
        </a:solidFill>
      </dgm:spPr>
    </dgm:pt>
    <dgm:pt modelId="{DFE6EF9A-F3DD-AB41-AEE6-05C878451DE8}" type="pres">
      <dgm:prSet presAssocID="{753931D9-D2C3-A84F-B9EB-0DB08CE1AFE5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53B1C7A-C285-F044-84D8-80FDA2B246B7}" type="pres">
      <dgm:prSet presAssocID="{2568949C-2277-394E-8F91-EAE1427B6B39}" presName="circ6" presStyleLbl="vennNode1" presStyleIdx="5" presStyleCnt="7"/>
      <dgm:spPr>
        <a:solidFill>
          <a:srgbClr val="00BD71">
            <a:alpha val="50000"/>
          </a:srgbClr>
        </a:solidFill>
      </dgm:spPr>
    </dgm:pt>
    <dgm:pt modelId="{CD5BCDDC-E389-3949-8BB9-6F12ED7EA122}" type="pres">
      <dgm:prSet presAssocID="{2568949C-2277-394E-8F91-EAE1427B6B39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3BCC274-4C66-4641-82A5-21008C3C1154}" type="pres">
      <dgm:prSet presAssocID="{6E9564BE-7667-DD46-BF36-9D60BC5C7311}" presName="circ7" presStyleLbl="vennNode1" presStyleIdx="6" presStyleCnt="7"/>
      <dgm:spPr>
        <a:solidFill>
          <a:srgbClr val="B1DDF3">
            <a:alpha val="50000"/>
          </a:srgbClr>
        </a:solidFill>
      </dgm:spPr>
    </dgm:pt>
    <dgm:pt modelId="{3FA1E413-2FBC-A542-9D69-EF4918536052}" type="pres">
      <dgm:prSet presAssocID="{6E9564BE-7667-DD46-BF36-9D60BC5C7311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9E2EE09-4200-714C-BB72-CCC1BCE9FC2C}" type="presOf" srcId="{6E9564BE-7667-DD46-BF36-9D60BC5C7311}" destId="{3FA1E413-2FBC-A542-9D69-EF4918536052}" srcOrd="0" destOrd="0" presId="urn:microsoft.com/office/officeart/2005/8/layout/venn1"/>
    <dgm:cxn modelId="{F4A37B0C-A3EE-4B49-95FE-1C30D925BA9D}" srcId="{B4DD9C6D-A0BF-CE45-B19A-4F5196C898D5}" destId="{06D370AA-45D4-CA41-A6AA-42C4A0A0425E}" srcOrd="3" destOrd="0" parTransId="{BD6606CC-D02B-A948-AA0E-2628D1EFEA81}" sibTransId="{1127AC88-EBC0-5845-A81D-53CA3E600954}"/>
    <dgm:cxn modelId="{5E23F025-91CA-0744-A63C-B24790F30B24}" type="presOf" srcId="{790ABB4C-3A80-C14E-BB45-604F8BFEE5DF}" destId="{E6F3BFEE-8811-C343-A406-551217283876}" srcOrd="0" destOrd="0" presId="urn:microsoft.com/office/officeart/2005/8/layout/venn1"/>
    <dgm:cxn modelId="{050DF930-720C-2C4B-8276-7B51631A9CBE}" type="presOf" srcId="{B4DD9C6D-A0BF-CE45-B19A-4F5196C898D5}" destId="{734DEB53-6D77-3248-86E2-8A2690C60C3A}" srcOrd="0" destOrd="0" presId="urn:microsoft.com/office/officeart/2005/8/layout/venn1"/>
    <dgm:cxn modelId="{BBB3243D-66FE-2545-8AC0-BC8A211B58C9}" type="presOf" srcId="{2568949C-2277-394E-8F91-EAE1427B6B39}" destId="{CD5BCDDC-E389-3949-8BB9-6F12ED7EA122}" srcOrd="0" destOrd="0" presId="urn:microsoft.com/office/officeart/2005/8/layout/venn1"/>
    <dgm:cxn modelId="{2246E042-FCDD-EF4E-AF1D-F095C26C709E}" type="presOf" srcId="{56E7BDA9-29E9-934A-B15D-42693435C079}" destId="{7FA0AFA4-8758-F945-B4D4-8BA13964AD5F}" srcOrd="0" destOrd="0" presId="urn:microsoft.com/office/officeart/2005/8/layout/venn1"/>
    <dgm:cxn modelId="{7CB1F877-60F4-5C47-867E-64527BFF4286}" srcId="{B4DD9C6D-A0BF-CE45-B19A-4F5196C898D5}" destId="{6E9564BE-7667-DD46-BF36-9D60BC5C7311}" srcOrd="6" destOrd="0" parTransId="{342DB03E-9C18-E842-92F3-CD235C1A1C12}" sibTransId="{EB231D57-98C3-724C-B192-9840D263B96F}"/>
    <dgm:cxn modelId="{2436357A-5F63-DF46-8095-E38D1DB7CA15}" srcId="{B4DD9C6D-A0BF-CE45-B19A-4F5196C898D5}" destId="{790ABB4C-3A80-C14E-BB45-604F8BFEE5DF}" srcOrd="2" destOrd="0" parTransId="{E21590BE-4310-9F4A-9ED1-8F1D2A7EEDEE}" sibTransId="{B3677425-A1CE-8A40-9BCD-88BE00A05782}"/>
    <dgm:cxn modelId="{9E607D7A-41FF-9644-BC81-9AEC42275468}" type="presOf" srcId="{0AA6D29B-94AA-7446-889F-F06FAC520F0B}" destId="{FE6B4437-38B8-A44F-9553-978D350EA97C}" srcOrd="0" destOrd="0" presId="urn:microsoft.com/office/officeart/2005/8/layout/venn1"/>
    <dgm:cxn modelId="{EF48805A-277A-FF4C-80C7-C451342FB2A5}" type="presOf" srcId="{753931D9-D2C3-A84F-B9EB-0DB08CE1AFE5}" destId="{DFE6EF9A-F3DD-AB41-AEE6-05C878451DE8}" srcOrd="0" destOrd="0" presId="urn:microsoft.com/office/officeart/2005/8/layout/venn1"/>
    <dgm:cxn modelId="{94DC837A-70CA-7243-B739-22C9AB862C1B}" srcId="{B4DD9C6D-A0BF-CE45-B19A-4F5196C898D5}" destId="{753931D9-D2C3-A84F-B9EB-0DB08CE1AFE5}" srcOrd="4" destOrd="0" parTransId="{2BA7466D-B581-6747-8B42-57B21F7426F4}" sibTransId="{FFB3E8DC-F367-9E45-B620-14183BF2E4A2}"/>
    <dgm:cxn modelId="{832479BA-104C-4242-B930-BCC893FEFDEE}" type="presOf" srcId="{06D370AA-45D4-CA41-A6AA-42C4A0A0425E}" destId="{F258FB97-A089-274A-83FA-144B277E7A4F}" srcOrd="0" destOrd="0" presId="urn:microsoft.com/office/officeart/2005/8/layout/venn1"/>
    <dgm:cxn modelId="{52A49FE2-8650-4B46-86D7-77C45C11D108}" srcId="{B4DD9C6D-A0BF-CE45-B19A-4F5196C898D5}" destId="{2568949C-2277-394E-8F91-EAE1427B6B39}" srcOrd="5" destOrd="0" parTransId="{B4F1E558-39DE-1448-B2F8-5E74AD385F32}" sibTransId="{BCCC8645-1A0F-CC48-8554-1B148BDF1F4F}"/>
    <dgm:cxn modelId="{8A7645F6-209F-FD48-9781-C0844022FE8F}" srcId="{B4DD9C6D-A0BF-CE45-B19A-4F5196C898D5}" destId="{56E7BDA9-29E9-934A-B15D-42693435C079}" srcOrd="0" destOrd="0" parTransId="{C4C66BF0-97C2-6048-BE86-14F2F5C6A777}" sibTransId="{1899493A-A664-BF43-8C7C-E6B860B43EDF}"/>
    <dgm:cxn modelId="{68424DFA-454B-CC4E-9F6A-99ACB2454C1C}" srcId="{B4DD9C6D-A0BF-CE45-B19A-4F5196C898D5}" destId="{0AA6D29B-94AA-7446-889F-F06FAC520F0B}" srcOrd="1" destOrd="0" parTransId="{A455E1E1-0F32-DA42-AC04-2545AD2D18D7}" sibTransId="{9546E662-8F4A-CF4A-92FD-F46B3BF2ADED}"/>
    <dgm:cxn modelId="{3FBEC2CA-6225-3D4F-8659-3101469112A6}" type="presParOf" srcId="{734DEB53-6D77-3248-86E2-8A2690C60C3A}" destId="{CB6720A8-6256-C446-A2B8-FA0360D68658}" srcOrd="0" destOrd="0" presId="urn:microsoft.com/office/officeart/2005/8/layout/venn1"/>
    <dgm:cxn modelId="{9B3695A5-71E4-5F4B-B376-A1A525064889}" type="presParOf" srcId="{734DEB53-6D77-3248-86E2-8A2690C60C3A}" destId="{7FA0AFA4-8758-F945-B4D4-8BA13964AD5F}" srcOrd="1" destOrd="0" presId="urn:microsoft.com/office/officeart/2005/8/layout/venn1"/>
    <dgm:cxn modelId="{AB572AD2-8EB8-F142-AAE6-311C0814871E}" type="presParOf" srcId="{734DEB53-6D77-3248-86E2-8A2690C60C3A}" destId="{2D5CC429-BC67-A14D-9802-19496B56C7F5}" srcOrd="2" destOrd="0" presId="urn:microsoft.com/office/officeart/2005/8/layout/venn1"/>
    <dgm:cxn modelId="{40E5C775-CBCF-F048-8286-9B7189C5CD81}" type="presParOf" srcId="{734DEB53-6D77-3248-86E2-8A2690C60C3A}" destId="{FE6B4437-38B8-A44F-9553-978D350EA97C}" srcOrd="3" destOrd="0" presId="urn:microsoft.com/office/officeart/2005/8/layout/venn1"/>
    <dgm:cxn modelId="{98652725-C92F-1E44-A525-37620568498E}" type="presParOf" srcId="{734DEB53-6D77-3248-86E2-8A2690C60C3A}" destId="{57B4B158-22C7-5E44-A327-A5EDDD6CD785}" srcOrd="4" destOrd="0" presId="urn:microsoft.com/office/officeart/2005/8/layout/venn1"/>
    <dgm:cxn modelId="{11D62511-89CE-4546-B773-315B96BC8071}" type="presParOf" srcId="{734DEB53-6D77-3248-86E2-8A2690C60C3A}" destId="{E6F3BFEE-8811-C343-A406-551217283876}" srcOrd="5" destOrd="0" presId="urn:microsoft.com/office/officeart/2005/8/layout/venn1"/>
    <dgm:cxn modelId="{62DBDF7E-8C9F-5B43-B494-9A258037DE53}" type="presParOf" srcId="{734DEB53-6D77-3248-86E2-8A2690C60C3A}" destId="{959F1B43-1FD9-F640-ACC9-D83556C67085}" srcOrd="6" destOrd="0" presId="urn:microsoft.com/office/officeart/2005/8/layout/venn1"/>
    <dgm:cxn modelId="{DDB42CE0-B5CE-7441-BD37-EA44C7188FF7}" type="presParOf" srcId="{734DEB53-6D77-3248-86E2-8A2690C60C3A}" destId="{F258FB97-A089-274A-83FA-144B277E7A4F}" srcOrd="7" destOrd="0" presId="urn:microsoft.com/office/officeart/2005/8/layout/venn1"/>
    <dgm:cxn modelId="{FE77FBFD-DC8A-5741-B2DA-F1BBB724E114}" type="presParOf" srcId="{734DEB53-6D77-3248-86E2-8A2690C60C3A}" destId="{A96AEEA5-CC53-CB43-9E76-FAC8FFE00479}" srcOrd="8" destOrd="0" presId="urn:microsoft.com/office/officeart/2005/8/layout/venn1"/>
    <dgm:cxn modelId="{50A8817B-0B2E-0B40-9E40-B259E2E1D828}" type="presParOf" srcId="{734DEB53-6D77-3248-86E2-8A2690C60C3A}" destId="{DFE6EF9A-F3DD-AB41-AEE6-05C878451DE8}" srcOrd="9" destOrd="0" presId="urn:microsoft.com/office/officeart/2005/8/layout/venn1"/>
    <dgm:cxn modelId="{A01AE1AF-2B89-6940-8594-B9A2746733F9}" type="presParOf" srcId="{734DEB53-6D77-3248-86E2-8A2690C60C3A}" destId="{D53B1C7A-C285-F044-84D8-80FDA2B246B7}" srcOrd="10" destOrd="0" presId="urn:microsoft.com/office/officeart/2005/8/layout/venn1"/>
    <dgm:cxn modelId="{60D9DA69-CBAA-AC42-AFF5-E7DA53FBA26F}" type="presParOf" srcId="{734DEB53-6D77-3248-86E2-8A2690C60C3A}" destId="{CD5BCDDC-E389-3949-8BB9-6F12ED7EA122}" srcOrd="11" destOrd="0" presId="urn:microsoft.com/office/officeart/2005/8/layout/venn1"/>
    <dgm:cxn modelId="{20A805DA-A777-884A-A267-FDFC24533049}" type="presParOf" srcId="{734DEB53-6D77-3248-86E2-8A2690C60C3A}" destId="{33BCC274-4C66-4641-82A5-21008C3C1154}" srcOrd="12" destOrd="0" presId="urn:microsoft.com/office/officeart/2005/8/layout/venn1"/>
    <dgm:cxn modelId="{A4C8873C-3B8B-BC4E-AC3D-0A02511851F6}" type="presParOf" srcId="{734DEB53-6D77-3248-86E2-8A2690C60C3A}" destId="{3FA1E413-2FBC-A542-9D69-EF4918536052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E14B47-3CDD-46F5-B3D1-C2554FB130A9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E8B62EDD-7727-4AA3-BEDD-5536351CFA7B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/>
            <a:t>Device #1</a:t>
          </a:r>
          <a:br>
            <a:rPr lang="en-US" sz="2000" dirty="0"/>
          </a:br>
          <a:r>
            <a:rPr lang="en-US" sz="2000" dirty="0"/>
            <a:t>Device #6</a:t>
          </a:r>
          <a:br>
            <a:rPr lang="en-US" sz="2000" dirty="0"/>
          </a:br>
          <a:r>
            <a:rPr lang="en-US" sz="2000" dirty="0"/>
            <a:t>Device #16</a:t>
          </a:r>
          <a:br>
            <a:rPr lang="en-US" sz="2000" dirty="0"/>
          </a:br>
          <a:r>
            <a:rPr lang="en-US" sz="2000" dirty="0"/>
            <a:t>Device #24</a:t>
          </a:r>
        </a:p>
      </dgm:t>
    </dgm:pt>
    <dgm:pt modelId="{826DDAF7-EAD6-4C58-A080-253A76ABA561}" type="parTrans" cxnId="{21C6CB75-35EF-4A65-A3EE-C1E690236224}">
      <dgm:prSet/>
      <dgm:spPr/>
      <dgm:t>
        <a:bodyPr/>
        <a:lstStyle/>
        <a:p>
          <a:endParaRPr lang="en-US"/>
        </a:p>
      </dgm:t>
    </dgm:pt>
    <dgm:pt modelId="{D1A78252-C8A1-4004-BED3-76DDFB87E987}" type="sibTrans" cxnId="{21C6CB75-35EF-4A65-A3EE-C1E690236224}">
      <dgm:prSet/>
      <dgm:spPr/>
      <dgm:t>
        <a:bodyPr/>
        <a:lstStyle/>
        <a:p>
          <a:endParaRPr lang="en-US"/>
        </a:p>
      </dgm:t>
    </dgm:pt>
    <dgm:pt modelId="{8D30ACD1-B2E9-48B9-9BF3-B91279481654}">
      <dgm:prSet phldrT="[Text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2000" dirty="0"/>
            <a:t>Device #5</a:t>
          </a:r>
          <a:br>
            <a:rPr lang="en-US" sz="2000" dirty="0"/>
          </a:br>
          <a:r>
            <a:rPr lang="en-US" sz="2000" dirty="0"/>
            <a:t>Device #7</a:t>
          </a:r>
          <a:br>
            <a:rPr lang="en-US" sz="2000" dirty="0"/>
          </a:br>
          <a:r>
            <a:rPr lang="en-US" sz="2000" dirty="0"/>
            <a:t>Device #16</a:t>
          </a:r>
          <a:br>
            <a:rPr lang="en-US" sz="2000" dirty="0"/>
          </a:br>
          <a:r>
            <a:rPr lang="en-US" sz="2000" dirty="0"/>
            <a:t>Device #24</a:t>
          </a:r>
        </a:p>
      </dgm:t>
    </dgm:pt>
    <dgm:pt modelId="{AF66D394-8796-41B3-9B7B-7D996D5278F1}" type="parTrans" cxnId="{14525316-AAF8-4636-92B5-991FAAE10886}">
      <dgm:prSet/>
      <dgm:spPr/>
      <dgm:t>
        <a:bodyPr/>
        <a:lstStyle/>
        <a:p>
          <a:endParaRPr lang="en-US"/>
        </a:p>
      </dgm:t>
    </dgm:pt>
    <dgm:pt modelId="{23DCEB6C-68C9-4977-A661-8C321490DA21}" type="sibTrans" cxnId="{14525316-AAF8-4636-92B5-991FAAE10886}">
      <dgm:prSet/>
      <dgm:spPr/>
      <dgm:t>
        <a:bodyPr/>
        <a:lstStyle/>
        <a:p>
          <a:endParaRPr lang="en-US"/>
        </a:p>
      </dgm:t>
    </dgm:pt>
    <dgm:pt modelId="{E9433C38-1B81-440F-AB1A-1826C0F7D31F}">
      <dgm:prSet phldrT="[Text]" custT="1"/>
      <dgm:spPr>
        <a:solidFill>
          <a:srgbClr val="A6A6A6">
            <a:alpha val="50000"/>
          </a:srgbClr>
        </a:solidFill>
      </dgm:spPr>
      <dgm:t>
        <a:bodyPr/>
        <a:lstStyle/>
        <a:p>
          <a:r>
            <a:rPr lang="en-US" sz="2000" dirty="0"/>
            <a:t>Device #1</a:t>
          </a:r>
          <a:br>
            <a:rPr lang="en-US" sz="2000" dirty="0"/>
          </a:br>
          <a:r>
            <a:rPr lang="en-US" sz="2000" dirty="0"/>
            <a:t>Device #7</a:t>
          </a:r>
          <a:br>
            <a:rPr lang="en-US" sz="2000" dirty="0"/>
          </a:br>
          <a:r>
            <a:rPr lang="en-US" sz="2000" dirty="0"/>
            <a:t>Device #12</a:t>
          </a:r>
          <a:br>
            <a:rPr lang="en-US" sz="2000" dirty="0"/>
          </a:br>
          <a:r>
            <a:rPr lang="en-US" sz="2000" dirty="0"/>
            <a:t>Device #24</a:t>
          </a:r>
        </a:p>
      </dgm:t>
    </dgm:pt>
    <dgm:pt modelId="{B16B8D81-4A89-44E0-AC8B-51BC3C8CA064}" type="parTrans" cxnId="{273CE743-822A-4291-BE9E-31A5FD8890D9}">
      <dgm:prSet/>
      <dgm:spPr/>
      <dgm:t>
        <a:bodyPr/>
        <a:lstStyle/>
        <a:p>
          <a:endParaRPr lang="en-US"/>
        </a:p>
      </dgm:t>
    </dgm:pt>
    <dgm:pt modelId="{44AB5CF4-D99F-4CA6-A283-08DFE64EE08C}" type="sibTrans" cxnId="{273CE743-822A-4291-BE9E-31A5FD8890D9}">
      <dgm:prSet/>
      <dgm:spPr/>
      <dgm:t>
        <a:bodyPr/>
        <a:lstStyle/>
        <a:p>
          <a:endParaRPr lang="en-US"/>
        </a:p>
      </dgm:t>
    </dgm:pt>
    <dgm:pt modelId="{88265E03-2510-48DF-8DD8-8C7FD72BF5F6}" type="pres">
      <dgm:prSet presAssocID="{1AE14B47-3CDD-46F5-B3D1-C2554FB130A9}" presName="compositeShape" presStyleCnt="0">
        <dgm:presLayoutVars>
          <dgm:chMax val="7"/>
          <dgm:dir/>
          <dgm:resizeHandles val="exact"/>
        </dgm:presLayoutVars>
      </dgm:prSet>
      <dgm:spPr/>
    </dgm:pt>
    <dgm:pt modelId="{E16AA664-4BAD-42AA-B452-4D6BD8ABB53E}" type="pres">
      <dgm:prSet presAssocID="{E8B62EDD-7727-4AA3-BEDD-5536351CFA7B}" presName="circ1" presStyleLbl="vennNode1" presStyleIdx="0" presStyleCnt="3"/>
      <dgm:spPr/>
    </dgm:pt>
    <dgm:pt modelId="{7EEC77C7-6F64-4337-8F6D-ED117DB5D7F6}" type="pres">
      <dgm:prSet presAssocID="{E8B62EDD-7727-4AA3-BEDD-5536351CFA7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809D7F0-FBD1-45DD-AE05-1FE49E27B867}" type="pres">
      <dgm:prSet presAssocID="{8D30ACD1-B2E9-48B9-9BF3-B91279481654}" presName="circ2" presStyleLbl="vennNode1" presStyleIdx="1" presStyleCnt="3"/>
      <dgm:spPr/>
    </dgm:pt>
    <dgm:pt modelId="{73844231-3782-4A6A-8838-3E137F259CF1}" type="pres">
      <dgm:prSet presAssocID="{8D30ACD1-B2E9-48B9-9BF3-B9127948165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195A282-D7DB-4525-85EB-8B5B4576FEE8}" type="pres">
      <dgm:prSet presAssocID="{E9433C38-1B81-440F-AB1A-1826C0F7D31F}" presName="circ3" presStyleLbl="vennNode1" presStyleIdx="2" presStyleCnt="3"/>
      <dgm:spPr/>
    </dgm:pt>
    <dgm:pt modelId="{DAA4C2C9-B9CF-459B-99A7-429C130EF384}" type="pres">
      <dgm:prSet presAssocID="{E9433C38-1B81-440F-AB1A-1826C0F7D31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4525316-AAF8-4636-92B5-991FAAE10886}" srcId="{1AE14B47-3CDD-46F5-B3D1-C2554FB130A9}" destId="{8D30ACD1-B2E9-48B9-9BF3-B91279481654}" srcOrd="1" destOrd="0" parTransId="{AF66D394-8796-41B3-9B7B-7D996D5278F1}" sibTransId="{23DCEB6C-68C9-4977-A661-8C321490DA21}"/>
    <dgm:cxn modelId="{273CE743-822A-4291-BE9E-31A5FD8890D9}" srcId="{1AE14B47-3CDD-46F5-B3D1-C2554FB130A9}" destId="{E9433C38-1B81-440F-AB1A-1826C0F7D31F}" srcOrd="2" destOrd="0" parTransId="{B16B8D81-4A89-44E0-AC8B-51BC3C8CA064}" sibTransId="{44AB5CF4-D99F-4CA6-A283-08DFE64EE08C}"/>
    <dgm:cxn modelId="{21C6CB75-35EF-4A65-A3EE-C1E690236224}" srcId="{1AE14B47-3CDD-46F5-B3D1-C2554FB130A9}" destId="{E8B62EDD-7727-4AA3-BEDD-5536351CFA7B}" srcOrd="0" destOrd="0" parTransId="{826DDAF7-EAD6-4C58-A080-253A76ABA561}" sibTransId="{D1A78252-C8A1-4004-BED3-76DDFB87E987}"/>
    <dgm:cxn modelId="{47BBDD87-AA28-4085-9A4B-D9078C51E23F}" type="presOf" srcId="{8D30ACD1-B2E9-48B9-9BF3-B91279481654}" destId="{73844231-3782-4A6A-8838-3E137F259CF1}" srcOrd="1" destOrd="0" presId="urn:microsoft.com/office/officeart/2005/8/layout/venn1"/>
    <dgm:cxn modelId="{002ECE9F-3365-454C-A807-22F5751D164E}" type="presOf" srcId="{E9433C38-1B81-440F-AB1A-1826C0F7D31F}" destId="{DAA4C2C9-B9CF-459B-99A7-429C130EF384}" srcOrd="1" destOrd="0" presId="urn:microsoft.com/office/officeart/2005/8/layout/venn1"/>
    <dgm:cxn modelId="{7DF842A4-17CF-4176-A96D-D2D8F74D0C34}" type="presOf" srcId="{8D30ACD1-B2E9-48B9-9BF3-B91279481654}" destId="{8809D7F0-FBD1-45DD-AE05-1FE49E27B867}" srcOrd="0" destOrd="0" presId="urn:microsoft.com/office/officeart/2005/8/layout/venn1"/>
    <dgm:cxn modelId="{0B1240A8-8B58-40C6-80A4-EB72E7B2963D}" type="presOf" srcId="{E9433C38-1B81-440F-AB1A-1826C0F7D31F}" destId="{5195A282-D7DB-4525-85EB-8B5B4576FEE8}" srcOrd="0" destOrd="0" presId="urn:microsoft.com/office/officeart/2005/8/layout/venn1"/>
    <dgm:cxn modelId="{BF3714C6-46DE-4A40-A025-5104D329E0C0}" type="presOf" srcId="{1AE14B47-3CDD-46F5-B3D1-C2554FB130A9}" destId="{88265E03-2510-48DF-8DD8-8C7FD72BF5F6}" srcOrd="0" destOrd="0" presId="urn:microsoft.com/office/officeart/2005/8/layout/venn1"/>
    <dgm:cxn modelId="{70330EE1-65BB-471A-8769-50AD14BE69E6}" type="presOf" srcId="{E8B62EDD-7727-4AA3-BEDD-5536351CFA7B}" destId="{7EEC77C7-6F64-4337-8F6D-ED117DB5D7F6}" srcOrd="1" destOrd="0" presId="urn:microsoft.com/office/officeart/2005/8/layout/venn1"/>
    <dgm:cxn modelId="{90295BF7-106B-46FA-B132-E7C797DCD769}" type="presOf" srcId="{E8B62EDD-7727-4AA3-BEDD-5536351CFA7B}" destId="{E16AA664-4BAD-42AA-B452-4D6BD8ABB53E}" srcOrd="0" destOrd="0" presId="urn:microsoft.com/office/officeart/2005/8/layout/venn1"/>
    <dgm:cxn modelId="{68B053C7-49D6-48A0-857B-91496E25DD9A}" type="presParOf" srcId="{88265E03-2510-48DF-8DD8-8C7FD72BF5F6}" destId="{E16AA664-4BAD-42AA-B452-4D6BD8ABB53E}" srcOrd="0" destOrd="0" presId="urn:microsoft.com/office/officeart/2005/8/layout/venn1"/>
    <dgm:cxn modelId="{6D35AAF5-94D8-48B4-9938-9364E1E6B8C1}" type="presParOf" srcId="{88265E03-2510-48DF-8DD8-8C7FD72BF5F6}" destId="{7EEC77C7-6F64-4337-8F6D-ED117DB5D7F6}" srcOrd="1" destOrd="0" presId="urn:microsoft.com/office/officeart/2005/8/layout/venn1"/>
    <dgm:cxn modelId="{3FC60101-4432-4920-8509-AAFEAF791D06}" type="presParOf" srcId="{88265E03-2510-48DF-8DD8-8C7FD72BF5F6}" destId="{8809D7F0-FBD1-45DD-AE05-1FE49E27B867}" srcOrd="2" destOrd="0" presId="urn:microsoft.com/office/officeart/2005/8/layout/venn1"/>
    <dgm:cxn modelId="{5E71E8D9-DAFC-4A87-983C-4D4DE7E368FA}" type="presParOf" srcId="{88265E03-2510-48DF-8DD8-8C7FD72BF5F6}" destId="{73844231-3782-4A6A-8838-3E137F259CF1}" srcOrd="3" destOrd="0" presId="urn:microsoft.com/office/officeart/2005/8/layout/venn1"/>
    <dgm:cxn modelId="{46C0C08E-C97A-4435-8F92-175B77C07A2F}" type="presParOf" srcId="{88265E03-2510-48DF-8DD8-8C7FD72BF5F6}" destId="{5195A282-D7DB-4525-85EB-8B5B4576FEE8}" srcOrd="4" destOrd="0" presId="urn:microsoft.com/office/officeart/2005/8/layout/venn1"/>
    <dgm:cxn modelId="{C3C8D60C-D6C7-49FB-ACD5-3298E715AA43}" type="presParOf" srcId="{88265E03-2510-48DF-8DD8-8C7FD72BF5F6}" destId="{DAA4C2C9-B9CF-459B-99A7-429C130EF38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A8A89C-5E3C-0945-9F35-BC560EB8125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CB9591-03E1-E348-A33F-B4E0BCA69AC6}">
      <dgm:prSet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 b="1" i="0" baseline="0" dirty="0"/>
            <a:t>NIST 800-53-5 Security Controls</a:t>
          </a:r>
          <a:endParaRPr lang="en-US" dirty="0"/>
        </a:p>
      </dgm:t>
    </dgm:pt>
    <dgm:pt modelId="{48412090-6438-544C-A3D9-652BD148D204}" type="parTrans" cxnId="{7E98B318-489C-EF46-B020-62FFBBC3E47C}">
      <dgm:prSet/>
      <dgm:spPr/>
      <dgm:t>
        <a:bodyPr/>
        <a:lstStyle/>
        <a:p>
          <a:endParaRPr lang="en-US"/>
        </a:p>
      </dgm:t>
    </dgm:pt>
    <dgm:pt modelId="{32651A09-DD95-6544-9C11-C87BA5EA1113}" type="sibTrans" cxnId="{7E98B318-489C-EF46-B020-62FFBBC3E47C}">
      <dgm:prSet/>
      <dgm:spPr/>
      <dgm:t>
        <a:bodyPr/>
        <a:lstStyle/>
        <a:p>
          <a:endParaRPr lang="en-US"/>
        </a:p>
      </dgm:t>
    </dgm:pt>
    <dgm:pt modelId="{3C394B40-16BC-A24A-9887-9EFD2B3BC108}">
      <dgm:prSet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 b="1" dirty="0"/>
            <a:t>NIST 800-207 Zero Trust</a:t>
          </a:r>
          <a:endParaRPr lang="en-US" dirty="0"/>
        </a:p>
      </dgm:t>
    </dgm:pt>
    <dgm:pt modelId="{E37C2F27-AC5B-3740-AAA8-C5972A457238}" type="parTrans" cxnId="{713D8E34-A8EF-6B44-9550-3883320FF959}">
      <dgm:prSet/>
      <dgm:spPr/>
      <dgm:t>
        <a:bodyPr/>
        <a:lstStyle/>
        <a:p>
          <a:endParaRPr lang="en-US"/>
        </a:p>
      </dgm:t>
    </dgm:pt>
    <dgm:pt modelId="{3D0BFB1C-BC65-7A4E-B4D1-BAD1BA5DE9B7}" type="sibTrans" cxnId="{713D8E34-A8EF-6B44-9550-3883320FF959}">
      <dgm:prSet/>
      <dgm:spPr/>
      <dgm:t>
        <a:bodyPr/>
        <a:lstStyle/>
        <a:p>
          <a:endParaRPr lang="en-US"/>
        </a:p>
      </dgm:t>
    </dgm:pt>
    <dgm:pt modelId="{B36DDF97-CB51-D64B-B577-AA48C052C146}">
      <dgm:prSet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 b="1" dirty="0"/>
            <a:t>FIPS 140-2 Level 3</a:t>
          </a:r>
          <a:endParaRPr lang="en-US" dirty="0"/>
        </a:p>
      </dgm:t>
    </dgm:pt>
    <dgm:pt modelId="{1F97BBD0-B54D-284A-8267-DF31EEAAF881}" type="parTrans" cxnId="{E235DE38-7355-0140-97F7-D29D095D102A}">
      <dgm:prSet/>
      <dgm:spPr/>
      <dgm:t>
        <a:bodyPr/>
        <a:lstStyle/>
        <a:p>
          <a:endParaRPr lang="en-US"/>
        </a:p>
      </dgm:t>
    </dgm:pt>
    <dgm:pt modelId="{64689DEA-FB48-A44D-92F2-D59BD24042CB}" type="sibTrans" cxnId="{E235DE38-7355-0140-97F7-D29D095D102A}">
      <dgm:prSet/>
      <dgm:spPr/>
      <dgm:t>
        <a:bodyPr/>
        <a:lstStyle/>
        <a:p>
          <a:endParaRPr lang="en-US"/>
        </a:p>
      </dgm:t>
    </dgm:pt>
    <dgm:pt modelId="{993A89CC-30AA-8B4A-9B58-FA30F50289D5}">
      <dgm:prSet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 b="1"/>
            <a:t>ICD 503</a:t>
          </a:r>
          <a:r>
            <a:rPr lang="en-US" b="1" i="0" baseline="0"/>
            <a:t> </a:t>
          </a:r>
          <a:endParaRPr lang="en-US"/>
        </a:p>
      </dgm:t>
    </dgm:pt>
    <dgm:pt modelId="{CB487F27-FC80-6843-B287-CBFCE39D6127}" type="parTrans" cxnId="{BB04037E-DF99-5845-B3A4-69BAB4F94FBB}">
      <dgm:prSet/>
      <dgm:spPr/>
      <dgm:t>
        <a:bodyPr/>
        <a:lstStyle/>
        <a:p>
          <a:endParaRPr lang="en-US"/>
        </a:p>
      </dgm:t>
    </dgm:pt>
    <dgm:pt modelId="{28688962-0FB6-E440-8AD3-E490DCC4475C}" type="sibTrans" cxnId="{BB04037E-DF99-5845-B3A4-69BAB4F94FBB}">
      <dgm:prSet/>
      <dgm:spPr/>
      <dgm:t>
        <a:bodyPr/>
        <a:lstStyle/>
        <a:p>
          <a:endParaRPr lang="en-US"/>
        </a:p>
      </dgm:t>
    </dgm:pt>
    <dgm:pt modelId="{CF88C484-87E3-BA4B-A970-7ACD0184833E}" type="pres">
      <dgm:prSet presAssocID="{FDA8A89C-5E3C-0945-9F35-BC560EB81255}" presName="Name0" presStyleCnt="0">
        <dgm:presLayoutVars>
          <dgm:dir/>
          <dgm:animLvl val="lvl"/>
          <dgm:resizeHandles val="exact"/>
        </dgm:presLayoutVars>
      </dgm:prSet>
      <dgm:spPr/>
    </dgm:pt>
    <dgm:pt modelId="{1398B85C-6CF6-224C-8814-8E3B22B93A07}" type="pres">
      <dgm:prSet presAssocID="{3FCB9591-03E1-E348-A33F-B4E0BCA69AC6}" presName="linNode" presStyleCnt="0"/>
      <dgm:spPr/>
    </dgm:pt>
    <dgm:pt modelId="{C9DAFA8C-A8E3-AB44-A134-091C09A87B13}" type="pres">
      <dgm:prSet presAssocID="{3FCB9591-03E1-E348-A33F-B4E0BCA69AC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2393C65E-4792-2240-A5D9-9AB199E8C563}" type="pres">
      <dgm:prSet presAssocID="{32651A09-DD95-6544-9C11-C87BA5EA1113}" presName="sp" presStyleCnt="0"/>
      <dgm:spPr/>
    </dgm:pt>
    <dgm:pt modelId="{275E5930-939E-0E47-8B66-52A3D036DEBE}" type="pres">
      <dgm:prSet presAssocID="{3C394B40-16BC-A24A-9887-9EFD2B3BC108}" presName="linNode" presStyleCnt="0"/>
      <dgm:spPr/>
    </dgm:pt>
    <dgm:pt modelId="{6352B83B-D3A1-FC4C-8399-97D7C22160A4}" type="pres">
      <dgm:prSet presAssocID="{3C394B40-16BC-A24A-9887-9EFD2B3BC108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925B57EE-C831-BC47-953B-BA8B52F50457}" type="pres">
      <dgm:prSet presAssocID="{3D0BFB1C-BC65-7A4E-B4D1-BAD1BA5DE9B7}" presName="sp" presStyleCnt="0"/>
      <dgm:spPr/>
    </dgm:pt>
    <dgm:pt modelId="{1999406E-2CE6-5E47-9704-533AB2041348}" type="pres">
      <dgm:prSet presAssocID="{B36DDF97-CB51-D64B-B577-AA48C052C146}" presName="linNode" presStyleCnt="0"/>
      <dgm:spPr/>
    </dgm:pt>
    <dgm:pt modelId="{361793B1-FCCB-2542-A1DE-5AB9B4DDB792}" type="pres">
      <dgm:prSet presAssocID="{B36DDF97-CB51-D64B-B577-AA48C052C146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37168FB-B211-FD43-8492-36F289298F88}" type="pres">
      <dgm:prSet presAssocID="{64689DEA-FB48-A44D-92F2-D59BD24042CB}" presName="sp" presStyleCnt="0"/>
      <dgm:spPr/>
    </dgm:pt>
    <dgm:pt modelId="{C2BDB520-E42C-C044-8EBA-02E2C145C8FE}" type="pres">
      <dgm:prSet presAssocID="{993A89CC-30AA-8B4A-9B58-FA30F50289D5}" presName="linNode" presStyleCnt="0"/>
      <dgm:spPr/>
    </dgm:pt>
    <dgm:pt modelId="{D76E9D23-5737-8F47-ADEC-8ED86095DD70}" type="pres">
      <dgm:prSet presAssocID="{993A89CC-30AA-8B4A-9B58-FA30F50289D5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D1FA5602-7659-EF4E-8932-8A6E304027AF}" type="presOf" srcId="{FDA8A89C-5E3C-0945-9F35-BC560EB81255}" destId="{CF88C484-87E3-BA4B-A970-7ACD0184833E}" srcOrd="0" destOrd="0" presId="urn:microsoft.com/office/officeart/2005/8/layout/vList5"/>
    <dgm:cxn modelId="{A7324C0D-8C68-B345-87F5-0CBD7A21621C}" type="presOf" srcId="{3FCB9591-03E1-E348-A33F-B4E0BCA69AC6}" destId="{C9DAFA8C-A8E3-AB44-A134-091C09A87B13}" srcOrd="0" destOrd="0" presId="urn:microsoft.com/office/officeart/2005/8/layout/vList5"/>
    <dgm:cxn modelId="{7E98B318-489C-EF46-B020-62FFBBC3E47C}" srcId="{FDA8A89C-5E3C-0945-9F35-BC560EB81255}" destId="{3FCB9591-03E1-E348-A33F-B4E0BCA69AC6}" srcOrd="0" destOrd="0" parTransId="{48412090-6438-544C-A3D9-652BD148D204}" sibTransId="{32651A09-DD95-6544-9C11-C87BA5EA1113}"/>
    <dgm:cxn modelId="{7FF0171C-D238-0E42-92BB-53091A4BC518}" type="presOf" srcId="{B36DDF97-CB51-D64B-B577-AA48C052C146}" destId="{361793B1-FCCB-2542-A1DE-5AB9B4DDB792}" srcOrd="0" destOrd="0" presId="urn:microsoft.com/office/officeart/2005/8/layout/vList5"/>
    <dgm:cxn modelId="{713D8E34-A8EF-6B44-9550-3883320FF959}" srcId="{FDA8A89C-5E3C-0945-9F35-BC560EB81255}" destId="{3C394B40-16BC-A24A-9887-9EFD2B3BC108}" srcOrd="1" destOrd="0" parTransId="{E37C2F27-AC5B-3740-AAA8-C5972A457238}" sibTransId="{3D0BFB1C-BC65-7A4E-B4D1-BAD1BA5DE9B7}"/>
    <dgm:cxn modelId="{E235DE38-7355-0140-97F7-D29D095D102A}" srcId="{FDA8A89C-5E3C-0945-9F35-BC560EB81255}" destId="{B36DDF97-CB51-D64B-B577-AA48C052C146}" srcOrd="2" destOrd="0" parTransId="{1F97BBD0-B54D-284A-8267-DF31EEAAF881}" sibTransId="{64689DEA-FB48-A44D-92F2-D59BD24042CB}"/>
    <dgm:cxn modelId="{BB04037E-DF99-5845-B3A4-69BAB4F94FBB}" srcId="{FDA8A89C-5E3C-0945-9F35-BC560EB81255}" destId="{993A89CC-30AA-8B4A-9B58-FA30F50289D5}" srcOrd="3" destOrd="0" parTransId="{CB487F27-FC80-6843-B287-CBFCE39D6127}" sibTransId="{28688962-0FB6-E440-8AD3-E490DCC4475C}"/>
    <dgm:cxn modelId="{CABECBF1-9A6E-2841-B85B-50BB849AB80F}" type="presOf" srcId="{3C394B40-16BC-A24A-9887-9EFD2B3BC108}" destId="{6352B83B-D3A1-FC4C-8399-97D7C22160A4}" srcOrd="0" destOrd="0" presId="urn:microsoft.com/office/officeart/2005/8/layout/vList5"/>
    <dgm:cxn modelId="{9821F5FB-0579-BD45-AE4F-3BD1866F7E33}" type="presOf" srcId="{993A89CC-30AA-8B4A-9B58-FA30F50289D5}" destId="{D76E9D23-5737-8F47-ADEC-8ED86095DD70}" srcOrd="0" destOrd="0" presId="urn:microsoft.com/office/officeart/2005/8/layout/vList5"/>
    <dgm:cxn modelId="{7CA17F83-8534-1243-BDEF-A5960177612C}" type="presParOf" srcId="{CF88C484-87E3-BA4B-A970-7ACD0184833E}" destId="{1398B85C-6CF6-224C-8814-8E3B22B93A07}" srcOrd="0" destOrd="0" presId="urn:microsoft.com/office/officeart/2005/8/layout/vList5"/>
    <dgm:cxn modelId="{6B20A5A1-1281-054E-92B3-1CE1A15BE185}" type="presParOf" srcId="{1398B85C-6CF6-224C-8814-8E3B22B93A07}" destId="{C9DAFA8C-A8E3-AB44-A134-091C09A87B13}" srcOrd="0" destOrd="0" presId="urn:microsoft.com/office/officeart/2005/8/layout/vList5"/>
    <dgm:cxn modelId="{BBC73167-6CC9-3943-90F6-ED50699038D7}" type="presParOf" srcId="{CF88C484-87E3-BA4B-A970-7ACD0184833E}" destId="{2393C65E-4792-2240-A5D9-9AB199E8C563}" srcOrd="1" destOrd="0" presId="urn:microsoft.com/office/officeart/2005/8/layout/vList5"/>
    <dgm:cxn modelId="{20748720-CFE2-4C44-90A4-85F196B85253}" type="presParOf" srcId="{CF88C484-87E3-BA4B-A970-7ACD0184833E}" destId="{275E5930-939E-0E47-8B66-52A3D036DEBE}" srcOrd="2" destOrd="0" presId="urn:microsoft.com/office/officeart/2005/8/layout/vList5"/>
    <dgm:cxn modelId="{563143AB-46D3-1F49-9617-048A807D439F}" type="presParOf" srcId="{275E5930-939E-0E47-8B66-52A3D036DEBE}" destId="{6352B83B-D3A1-FC4C-8399-97D7C22160A4}" srcOrd="0" destOrd="0" presId="urn:microsoft.com/office/officeart/2005/8/layout/vList5"/>
    <dgm:cxn modelId="{DDEA687E-CB9D-4141-A1F3-B336E88471CB}" type="presParOf" srcId="{CF88C484-87E3-BA4B-A970-7ACD0184833E}" destId="{925B57EE-C831-BC47-953B-BA8B52F50457}" srcOrd="3" destOrd="0" presId="urn:microsoft.com/office/officeart/2005/8/layout/vList5"/>
    <dgm:cxn modelId="{8C0BAF1F-018C-E84E-BE2B-AC1BACBFF37A}" type="presParOf" srcId="{CF88C484-87E3-BA4B-A970-7ACD0184833E}" destId="{1999406E-2CE6-5E47-9704-533AB2041348}" srcOrd="4" destOrd="0" presId="urn:microsoft.com/office/officeart/2005/8/layout/vList5"/>
    <dgm:cxn modelId="{01DD6304-48FD-2C4A-82B2-2D05B32C74A5}" type="presParOf" srcId="{1999406E-2CE6-5E47-9704-533AB2041348}" destId="{361793B1-FCCB-2542-A1DE-5AB9B4DDB792}" srcOrd="0" destOrd="0" presId="urn:microsoft.com/office/officeart/2005/8/layout/vList5"/>
    <dgm:cxn modelId="{C35F5F00-31E8-2C4A-B2B0-FB55916C77ED}" type="presParOf" srcId="{CF88C484-87E3-BA4B-A970-7ACD0184833E}" destId="{137168FB-B211-FD43-8492-36F289298F88}" srcOrd="5" destOrd="0" presId="urn:microsoft.com/office/officeart/2005/8/layout/vList5"/>
    <dgm:cxn modelId="{43836ECC-3A56-6C47-8C78-7BB36FAFB821}" type="presParOf" srcId="{CF88C484-87E3-BA4B-A970-7ACD0184833E}" destId="{C2BDB520-E42C-C044-8EBA-02E2C145C8FE}" srcOrd="6" destOrd="0" presId="urn:microsoft.com/office/officeart/2005/8/layout/vList5"/>
    <dgm:cxn modelId="{89180829-3701-8E48-A4E6-44660E93E784}" type="presParOf" srcId="{C2BDB520-E42C-C044-8EBA-02E2C145C8FE}" destId="{D76E9D23-5737-8F47-ADEC-8ED86095DD70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E438405-23D5-E147-8DB8-0A1FCBAD326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0AD36B-E85E-AE4D-A6F6-9752696CC9C8}">
      <dgm:prSet/>
      <dgm:spPr>
        <a:solidFill>
          <a:schemeClr val="accent4"/>
        </a:solidFill>
      </dgm:spPr>
      <dgm:t>
        <a:bodyPr/>
        <a:lstStyle/>
        <a:p>
          <a:r>
            <a:rPr lang="en-US" b="1" dirty="0"/>
            <a:t>ICWERX</a:t>
          </a:r>
          <a:endParaRPr lang="en-US" dirty="0"/>
        </a:p>
      </dgm:t>
    </dgm:pt>
    <dgm:pt modelId="{BBA64EC9-0A26-D242-8E1C-4BC0D724B7C9}" type="parTrans" cxnId="{242941D1-7112-EF49-8547-99752E6D9C2C}">
      <dgm:prSet/>
      <dgm:spPr/>
      <dgm:t>
        <a:bodyPr/>
        <a:lstStyle/>
        <a:p>
          <a:endParaRPr lang="en-US"/>
        </a:p>
      </dgm:t>
    </dgm:pt>
    <dgm:pt modelId="{644DE75B-F9D1-C046-99EA-7913FD02499D}" type="sibTrans" cxnId="{242941D1-7112-EF49-8547-99752E6D9C2C}">
      <dgm:prSet/>
      <dgm:spPr>
        <a:solidFill>
          <a:srgbClr val="B2DCF3"/>
        </a:solidFill>
      </dgm:spPr>
      <dgm:t>
        <a:bodyPr/>
        <a:lstStyle/>
        <a:p>
          <a:endParaRPr lang="en-US"/>
        </a:p>
      </dgm:t>
    </dgm:pt>
    <dgm:pt modelId="{4FAB4D6D-4C21-6244-A65C-28C5F821A808}">
      <dgm:prSet/>
      <dgm:spPr>
        <a:solidFill>
          <a:schemeClr val="accent4"/>
        </a:solidFill>
      </dgm:spPr>
      <dgm:t>
        <a:bodyPr/>
        <a:lstStyle/>
        <a:p>
          <a:r>
            <a:rPr lang="en-US" b="1"/>
            <a:t>SHI</a:t>
          </a:r>
          <a:endParaRPr lang="en-US"/>
        </a:p>
      </dgm:t>
    </dgm:pt>
    <dgm:pt modelId="{A42DFB41-1F0B-B64A-B14C-F48BD22DE515}" type="parTrans" cxnId="{6D8F84C6-3662-7240-818A-E5C7ADFA332F}">
      <dgm:prSet/>
      <dgm:spPr/>
      <dgm:t>
        <a:bodyPr/>
        <a:lstStyle/>
        <a:p>
          <a:endParaRPr lang="en-US"/>
        </a:p>
      </dgm:t>
    </dgm:pt>
    <dgm:pt modelId="{F91182C1-5772-B04F-BBCA-D55DE24717D0}" type="sibTrans" cxnId="{6D8F84C6-3662-7240-818A-E5C7ADFA332F}">
      <dgm:prSet/>
      <dgm:spPr>
        <a:solidFill>
          <a:srgbClr val="B2DCF3"/>
        </a:solidFill>
      </dgm:spPr>
      <dgm:t>
        <a:bodyPr/>
        <a:lstStyle/>
        <a:p>
          <a:endParaRPr lang="en-US"/>
        </a:p>
      </dgm:t>
    </dgm:pt>
    <dgm:pt modelId="{6685F282-CB19-594B-9411-5A95280AAB76}">
      <dgm:prSet/>
      <dgm:spPr>
        <a:solidFill>
          <a:schemeClr val="accent4"/>
        </a:solidFill>
      </dgm:spPr>
      <dgm:t>
        <a:bodyPr/>
        <a:lstStyle/>
        <a:p>
          <a:r>
            <a:rPr lang="en-US" b="1"/>
            <a:t>SEWP</a:t>
          </a:r>
          <a:endParaRPr lang="en-US"/>
        </a:p>
      </dgm:t>
    </dgm:pt>
    <dgm:pt modelId="{5E0A8FDF-7284-8843-B21E-CE0F4735022B}" type="parTrans" cxnId="{0F55110F-B2B4-A549-8839-29207C218C6A}">
      <dgm:prSet/>
      <dgm:spPr/>
      <dgm:t>
        <a:bodyPr/>
        <a:lstStyle/>
        <a:p>
          <a:endParaRPr lang="en-US"/>
        </a:p>
      </dgm:t>
    </dgm:pt>
    <dgm:pt modelId="{85DAAABA-4D80-6D4E-B773-867B3AF4CB39}" type="sibTrans" cxnId="{0F55110F-B2B4-A549-8839-29207C218C6A}">
      <dgm:prSet/>
      <dgm:spPr>
        <a:solidFill>
          <a:srgbClr val="B2DCF3"/>
        </a:solidFill>
      </dgm:spPr>
      <dgm:t>
        <a:bodyPr/>
        <a:lstStyle/>
        <a:p>
          <a:endParaRPr lang="en-US"/>
        </a:p>
      </dgm:t>
    </dgm:pt>
    <dgm:pt modelId="{B7E62EB7-8960-1940-AE78-795099E79F15}">
      <dgm:prSet/>
      <dgm:spPr>
        <a:solidFill>
          <a:schemeClr val="accent4"/>
        </a:solidFill>
      </dgm:spPr>
      <dgm:t>
        <a:bodyPr/>
        <a:lstStyle/>
        <a:p>
          <a:r>
            <a:rPr lang="en-US" b="1"/>
            <a:t>ITES</a:t>
          </a:r>
          <a:endParaRPr lang="en-US"/>
        </a:p>
      </dgm:t>
    </dgm:pt>
    <dgm:pt modelId="{76D9C3C9-B528-D247-AFA6-B97D63302D9E}" type="parTrans" cxnId="{3176C4DA-4B98-3745-B577-91CC5226BD80}">
      <dgm:prSet/>
      <dgm:spPr/>
      <dgm:t>
        <a:bodyPr/>
        <a:lstStyle/>
        <a:p>
          <a:endParaRPr lang="en-US"/>
        </a:p>
      </dgm:t>
    </dgm:pt>
    <dgm:pt modelId="{EBF4DDE3-70DC-764C-8D08-8D915F92F99E}" type="sibTrans" cxnId="{3176C4DA-4B98-3745-B577-91CC5226BD80}">
      <dgm:prSet/>
      <dgm:spPr>
        <a:solidFill>
          <a:srgbClr val="B2DCF3"/>
        </a:solidFill>
      </dgm:spPr>
      <dgm:t>
        <a:bodyPr/>
        <a:lstStyle/>
        <a:p>
          <a:endParaRPr lang="en-US"/>
        </a:p>
      </dgm:t>
    </dgm:pt>
    <dgm:pt modelId="{0994BF9B-1D85-8941-A1BA-277704DB55BA}">
      <dgm:prSet/>
      <dgm:spPr>
        <a:solidFill>
          <a:schemeClr val="accent4"/>
        </a:solidFill>
      </dgm:spPr>
      <dgm:t>
        <a:bodyPr/>
        <a:lstStyle/>
        <a:p>
          <a:r>
            <a:rPr lang="en-US" b="1" dirty="0"/>
            <a:t>NASPO</a:t>
          </a:r>
          <a:endParaRPr lang="en-US" dirty="0"/>
        </a:p>
      </dgm:t>
    </dgm:pt>
    <dgm:pt modelId="{F262BECA-611E-BA48-A477-0D70B2B0F471}" type="parTrans" cxnId="{B15F9C13-3CEB-6E47-8211-9649D000BDDB}">
      <dgm:prSet/>
      <dgm:spPr/>
      <dgm:t>
        <a:bodyPr/>
        <a:lstStyle/>
        <a:p>
          <a:endParaRPr lang="en-US"/>
        </a:p>
      </dgm:t>
    </dgm:pt>
    <dgm:pt modelId="{CBD9C67C-0062-F44B-A801-C924695CA64B}" type="sibTrans" cxnId="{B15F9C13-3CEB-6E47-8211-9649D000BDDB}">
      <dgm:prSet/>
      <dgm:spPr>
        <a:solidFill>
          <a:srgbClr val="B2DCF3"/>
        </a:solidFill>
      </dgm:spPr>
      <dgm:t>
        <a:bodyPr/>
        <a:lstStyle/>
        <a:p>
          <a:endParaRPr lang="en-US"/>
        </a:p>
      </dgm:t>
    </dgm:pt>
    <dgm:pt modelId="{49546788-D690-4543-A982-D7F41B049B9C}">
      <dgm:prSet/>
      <dgm:spPr>
        <a:solidFill>
          <a:schemeClr val="accent4"/>
        </a:solidFill>
      </dgm:spPr>
      <dgm:t>
        <a:bodyPr/>
        <a:lstStyle/>
        <a:p>
          <a:r>
            <a:rPr lang="en-US" b="1" dirty="0"/>
            <a:t>NCPA</a:t>
          </a:r>
          <a:endParaRPr lang="en-US" dirty="0"/>
        </a:p>
      </dgm:t>
    </dgm:pt>
    <dgm:pt modelId="{D6BA0FB5-6555-C343-BAA0-9FF50AA943E7}" type="parTrans" cxnId="{454FCA45-EF91-164C-8CFF-A9CBCDB9E07E}">
      <dgm:prSet/>
      <dgm:spPr/>
      <dgm:t>
        <a:bodyPr/>
        <a:lstStyle/>
        <a:p>
          <a:endParaRPr lang="en-US"/>
        </a:p>
      </dgm:t>
    </dgm:pt>
    <dgm:pt modelId="{1390B700-1E8C-1A4E-A62C-630DD44E854D}" type="sibTrans" cxnId="{454FCA45-EF91-164C-8CFF-A9CBCDB9E07E}">
      <dgm:prSet/>
      <dgm:spPr>
        <a:solidFill>
          <a:srgbClr val="B2DCF3"/>
        </a:solidFill>
      </dgm:spPr>
      <dgm:t>
        <a:bodyPr/>
        <a:lstStyle/>
        <a:p>
          <a:endParaRPr lang="en-US"/>
        </a:p>
      </dgm:t>
    </dgm:pt>
    <dgm:pt modelId="{6E5DAE6D-F3F0-3846-881C-B7373ACDA47A}">
      <dgm:prSet/>
      <dgm:spPr>
        <a:solidFill>
          <a:schemeClr val="accent4"/>
        </a:solidFill>
      </dgm:spPr>
      <dgm:t>
        <a:bodyPr/>
        <a:lstStyle/>
        <a:p>
          <a:r>
            <a:rPr lang="en-US" b="1"/>
            <a:t>OMNIA</a:t>
          </a:r>
          <a:endParaRPr lang="en-US"/>
        </a:p>
      </dgm:t>
    </dgm:pt>
    <dgm:pt modelId="{7A721592-9CA7-D54C-A353-57D52F0B3968}" type="parTrans" cxnId="{CA10F402-9126-7545-9AA0-DEB3057BF2D1}">
      <dgm:prSet/>
      <dgm:spPr/>
      <dgm:t>
        <a:bodyPr/>
        <a:lstStyle/>
        <a:p>
          <a:endParaRPr lang="en-US"/>
        </a:p>
      </dgm:t>
    </dgm:pt>
    <dgm:pt modelId="{700291A8-F203-AC41-ABE2-1A72F40846CF}" type="sibTrans" cxnId="{CA10F402-9126-7545-9AA0-DEB3057BF2D1}">
      <dgm:prSet/>
      <dgm:spPr>
        <a:solidFill>
          <a:srgbClr val="B2DCF3"/>
        </a:solidFill>
      </dgm:spPr>
      <dgm:t>
        <a:bodyPr/>
        <a:lstStyle/>
        <a:p>
          <a:endParaRPr lang="en-US"/>
        </a:p>
      </dgm:t>
    </dgm:pt>
    <dgm:pt modelId="{013DBA89-720B-B845-B5E1-8756EAD35A83}" type="pres">
      <dgm:prSet presAssocID="{AE438405-23D5-E147-8DB8-0A1FCBAD3269}" presName="cycle" presStyleCnt="0">
        <dgm:presLayoutVars>
          <dgm:dir/>
          <dgm:resizeHandles val="exact"/>
        </dgm:presLayoutVars>
      </dgm:prSet>
      <dgm:spPr/>
    </dgm:pt>
    <dgm:pt modelId="{06C26912-1C53-274F-B9B1-970E4344D106}" type="pres">
      <dgm:prSet presAssocID="{480AD36B-E85E-AE4D-A6F6-9752696CC9C8}" presName="node" presStyleLbl="node1" presStyleIdx="0" presStyleCnt="7">
        <dgm:presLayoutVars>
          <dgm:bulletEnabled val="1"/>
        </dgm:presLayoutVars>
      </dgm:prSet>
      <dgm:spPr/>
    </dgm:pt>
    <dgm:pt modelId="{4922E019-B130-774D-8DE5-C85881B42C68}" type="pres">
      <dgm:prSet presAssocID="{644DE75B-F9D1-C046-99EA-7913FD02499D}" presName="sibTrans" presStyleLbl="sibTrans2D1" presStyleIdx="0" presStyleCnt="7" custAng="241209" custFlipVert="1" custFlipHor="1" custScaleX="204164" custScaleY="64394"/>
      <dgm:spPr>
        <a:prstGeom prst="mathMinus">
          <a:avLst/>
        </a:prstGeom>
      </dgm:spPr>
    </dgm:pt>
    <dgm:pt modelId="{A79D609D-439E-9046-8D4A-83559132BA3D}" type="pres">
      <dgm:prSet presAssocID="{644DE75B-F9D1-C046-99EA-7913FD02499D}" presName="connectorText" presStyleLbl="sibTrans2D1" presStyleIdx="0" presStyleCnt="7"/>
      <dgm:spPr/>
    </dgm:pt>
    <dgm:pt modelId="{F890A6D5-24E5-AA4B-973E-BAC07A26D815}" type="pres">
      <dgm:prSet presAssocID="{4FAB4D6D-4C21-6244-A65C-28C5F821A808}" presName="node" presStyleLbl="node1" presStyleIdx="1" presStyleCnt="7">
        <dgm:presLayoutVars>
          <dgm:bulletEnabled val="1"/>
        </dgm:presLayoutVars>
      </dgm:prSet>
      <dgm:spPr/>
    </dgm:pt>
    <dgm:pt modelId="{5A2BFA4C-A52D-AB4D-96B9-33949AB8A075}" type="pres">
      <dgm:prSet presAssocID="{F91182C1-5772-B04F-BBCA-D55DE24717D0}" presName="sibTrans" presStyleLbl="sibTrans2D1" presStyleIdx="1" presStyleCnt="7" custScaleX="204164" custScaleY="64394"/>
      <dgm:spPr>
        <a:prstGeom prst="mathMinus">
          <a:avLst/>
        </a:prstGeom>
      </dgm:spPr>
    </dgm:pt>
    <dgm:pt modelId="{C073B204-68FD-E249-88DA-D7347204AB7B}" type="pres">
      <dgm:prSet presAssocID="{F91182C1-5772-B04F-BBCA-D55DE24717D0}" presName="connectorText" presStyleLbl="sibTrans2D1" presStyleIdx="1" presStyleCnt="7"/>
      <dgm:spPr/>
    </dgm:pt>
    <dgm:pt modelId="{61320A48-F620-3645-9A96-56370D64AF7D}" type="pres">
      <dgm:prSet presAssocID="{6685F282-CB19-594B-9411-5A95280AAB76}" presName="node" presStyleLbl="node1" presStyleIdx="2" presStyleCnt="7">
        <dgm:presLayoutVars>
          <dgm:bulletEnabled val="1"/>
        </dgm:presLayoutVars>
      </dgm:prSet>
      <dgm:spPr/>
    </dgm:pt>
    <dgm:pt modelId="{AA90AB7D-B144-C74C-9490-9597FF0E5589}" type="pres">
      <dgm:prSet presAssocID="{85DAAABA-4D80-6D4E-B773-867B3AF4CB39}" presName="sibTrans" presStyleLbl="sibTrans2D1" presStyleIdx="2" presStyleCnt="7" custScaleX="204164" custScaleY="64394"/>
      <dgm:spPr>
        <a:prstGeom prst="mathMinus">
          <a:avLst/>
        </a:prstGeom>
      </dgm:spPr>
    </dgm:pt>
    <dgm:pt modelId="{D759004B-FB35-EB41-95B1-685E0F42346E}" type="pres">
      <dgm:prSet presAssocID="{85DAAABA-4D80-6D4E-B773-867B3AF4CB39}" presName="connectorText" presStyleLbl="sibTrans2D1" presStyleIdx="2" presStyleCnt="7"/>
      <dgm:spPr/>
    </dgm:pt>
    <dgm:pt modelId="{EB24EDDB-58B6-D947-8F43-44BA882A9C0C}" type="pres">
      <dgm:prSet presAssocID="{B7E62EB7-8960-1940-AE78-795099E79F15}" presName="node" presStyleLbl="node1" presStyleIdx="3" presStyleCnt="7">
        <dgm:presLayoutVars>
          <dgm:bulletEnabled val="1"/>
        </dgm:presLayoutVars>
      </dgm:prSet>
      <dgm:spPr/>
    </dgm:pt>
    <dgm:pt modelId="{7040494F-D130-D040-ABC8-78E740D00068}" type="pres">
      <dgm:prSet presAssocID="{EBF4DDE3-70DC-764C-8D08-8D915F92F99E}" presName="sibTrans" presStyleLbl="sibTrans2D1" presStyleIdx="3" presStyleCnt="7" custScaleX="204164" custScaleY="64394"/>
      <dgm:spPr>
        <a:prstGeom prst="mathMinus">
          <a:avLst/>
        </a:prstGeom>
      </dgm:spPr>
    </dgm:pt>
    <dgm:pt modelId="{5EC99D99-F644-4D4B-8581-1B183FA70576}" type="pres">
      <dgm:prSet presAssocID="{EBF4DDE3-70DC-764C-8D08-8D915F92F99E}" presName="connectorText" presStyleLbl="sibTrans2D1" presStyleIdx="3" presStyleCnt="7"/>
      <dgm:spPr/>
    </dgm:pt>
    <dgm:pt modelId="{261E9F50-585B-E94F-A39D-773E58B5D5D7}" type="pres">
      <dgm:prSet presAssocID="{0994BF9B-1D85-8941-A1BA-277704DB55BA}" presName="node" presStyleLbl="node1" presStyleIdx="4" presStyleCnt="7">
        <dgm:presLayoutVars>
          <dgm:bulletEnabled val="1"/>
        </dgm:presLayoutVars>
      </dgm:prSet>
      <dgm:spPr/>
    </dgm:pt>
    <dgm:pt modelId="{996A3B5F-E220-9344-9362-F2B6642FB03B}" type="pres">
      <dgm:prSet presAssocID="{CBD9C67C-0062-F44B-A801-C924695CA64B}" presName="sibTrans" presStyleLbl="sibTrans2D1" presStyleIdx="4" presStyleCnt="7" custScaleX="204164" custScaleY="64394"/>
      <dgm:spPr>
        <a:prstGeom prst="mathMinus">
          <a:avLst/>
        </a:prstGeom>
      </dgm:spPr>
    </dgm:pt>
    <dgm:pt modelId="{168A3998-88A0-9C47-BBBD-FD44105003DC}" type="pres">
      <dgm:prSet presAssocID="{CBD9C67C-0062-F44B-A801-C924695CA64B}" presName="connectorText" presStyleLbl="sibTrans2D1" presStyleIdx="4" presStyleCnt="7"/>
      <dgm:spPr/>
    </dgm:pt>
    <dgm:pt modelId="{B6CB56D2-86E6-E847-B643-42D4D03E8B50}" type="pres">
      <dgm:prSet presAssocID="{49546788-D690-4543-A982-D7F41B049B9C}" presName="node" presStyleLbl="node1" presStyleIdx="5" presStyleCnt="7">
        <dgm:presLayoutVars>
          <dgm:bulletEnabled val="1"/>
        </dgm:presLayoutVars>
      </dgm:prSet>
      <dgm:spPr/>
    </dgm:pt>
    <dgm:pt modelId="{ADBCA462-95DD-BC42-909F-A15137F541D5}" type="pres">
      <dgm:prSet presAssocID="{1390B700-1E8C-1A4E-A62C-630DD44E854D}" presName="sibTrans" presStyleLbl="sibTrans2D1" presStyleIdx="5" presStyleCnt="7" custScaleX="204164" custScaleY="64394"/>
      <dgm:spPr>
        <a:prstGeom prst="mathMinus">
          <a:avLst/>
        </a:prstGeom>
      </dgm:spPr>
    </dgm:pt>
    <dgm:pt modelId="{C1090E6C-7709-8149-8881-AED997CA01AA}" type="pres">
      <dgm:prSet presAssocID="{1390B700-1E8C-1A4E-A62C-630DD44E854D}" presName="connectorText" presStyleLbl="sibTrans2D1" presStyleIdx="5" presStyleCnt="7"/>
      <dgm:spPr/>
    </dgm:pt>
    <dgm:pt modelId="{3881E0A6-61B4-BB41-A024-E1D3B6C5E824}" type="pres">
      <dgm:prSet presAssocID="{6E5DAE6D-F3F0-3846-881C-B7373ACDA47A}" presName="node" presStyleLbl="node1" presStyleIdx="6" presStyleCnt="7">
        <dgm:presLayoutVars>
          <dgm:bulletEnabled val="1"/>
        </dgm:presLayoutVars>
      </dgm:prSet>
      <dgm:spPr/>
    </dgm:pt>
    <dgm:pt modelId="{0C0C99D9-DEE2-E249-8CBA-FF03F4642CD0}" type="pres">
      <dgm:prSet presAssocID="{700291A8-F203-AC41-ABE2-1A72F40846CF}" presName="sibTrans" presStyleLbl="sibTrans2D1" presStyleIdx="6" presStyleCnt="7" custAng="10570869" custFlipVert="0" custScaleX="204164" custScaleY="64394"/>
      <dgm:spPr>
        <a:prstGeom prst="mathMinus">
          <a:avLst/>
        </a:prstGeom>
      </dgm:spPr>
    </dgm:pt>
    <dgm:pt modelId="{EFB0BDC1-AFB6-474C-8B3D-6D460FBECD4C}" type="pres">
      <dgm:prSet presAssocID="{700291A8-F203-AC41-ABE2-1A72F40846CF}" presName="connectorText" presStyleLbl="sibTrans2D1" presStyleIdx="6" presStyleCnt="7"/>
      <dgm:spPr/>
    </dgm:pt>
  </dgm:ptLst>
  <dgm:cxnLst>
    <dgm:cxn modelId="{CA10F402-9126-7545-9AA0-DEB3057BF2D1}" srcId="{AE438405-23D5-E147-8DB8-0A1FCBAD3269}" destId="{6E5DAE6D-F3F0-3846-881C-B7373ACDA47A}" srcOrd="6" destOrd="0" parTransId="{7A721592-9CA7-D54C-A353-57D52F0B3968}" sibTransId="{700291A8-F203-AC41-ABE2-1A72F40846CF}"/>
    <dgm:cxn modelId="{0F55110F-B2B4-A549-8839-29207C218C6A}" srcId="{AE438405-23D5-E147-8DB8-0A1FCBAD3269}" destId="{6685F282-CB19-594B-9411-5A95280AAB76}" srcOrd="2" destOrd="0" parTransId="{5E0A8FDF-7284-8843-B21E-CE0F4735022B}" sibTransId="{85DAAABA-4D80-6D4E-B773-867B3AF4CB39}"/>
    <dgm:cxn modelId="{B15F9C13-3CEB-6E47-8211-9649D000BDDB}" srcId="{AE438405-23D5-E147-8DB8-0A1FCBAD3269}" destId="{0994BF9B-1D85-8941-A1BA-277704DB55BA}" srcOrd="4" destOrd="0" parTransId="{F262BECA-611E-BA48-A477-0D70B2B0F471}" sibTransId="{CBD9C67C-0062-F44B-A801-C924695CA64B}"/>
    <dgm:cxn modelId="{8C352D34-25F4-C54F-8196-D92ED0AB1237}" type="presOf" srcId="{1390B700-1E8C-1A4E-A62C-630DD44E854D}" destId="{ADBCA462-95DD-BC42-909F-A15137F541D5}" srcOrd="0" destOrd="0" presId="urn:microsoft.com/office/officeart/2005/8/layout/cycle2"/>
    <dgm:cxn modelId="{CF70645C-DE8F-D844-8F34-DD1F15C606D0}" type="presOf" srcId="{B7E62EB7-8960-1940-AE78-795099E79F15}" destId="{EB24EDDB-58B6-D947-8F43-44BA882A9C0C}" srcOrd="0" destOrd="0" presId="urn:microsoft.com/office/officeart/2005/8/layout/cycle2"/>
    <dgm:cxn modelId="{5467655D-9295-C949-8684-0C46D9D2F6FA}" type="presOf" srcId="{EBF4DDE3-70DC-764C-8D08-8D915F92F99E}" destId="{5EC99D99-F644-4D4B-8581-1B183FA70576}" srcOrd="1" destOrd="0" presId="urn:microsoft.com/office/officeart/2005/8/layout/cycle2"/>
    <dgm:cxn modelId="{5263B065-2708-8648-A33F-4DF17C60D479}" type="presOf" srcId="{6E5DAE6D-F3F0-3846-881C-B7373ACDA47A}" destId="{3881E0A6-61B4-BB41-A024-E1D3B6C5E824}" srcOrd="0" destOrd="0" presId="urn:microsoft.com/office/officeart/2005/8/layout/cycle2"/>
    <dgm:cxn modelId="{454FCA45-EF91-164C-8CFF-A9CBCDB9E07E}" srcId="{AE438405-23D5-E147-8DB8-0A1FCBAD3269}" destId="{49546788-D690-4543-A982-D7F41B049B9C}" srcOrd="5" destOrd="0" parTransId="{D6BA0FB5-6555-C343-BAA0-9FF50AA943E7}" sibTransId="{1390B700-1E8C-1A4E-A62C-630DD44E854D}"/>
    <dgm:cxn modelId="{BC5B5447-9DDE-1646-B6A2-F6C07D7698D3}" type="presOf" srcId="{700291A8-F203-AC41-ABE2-1A72F40846CF}" destId="{EFB0BDC1-AFB6-474C-8B3D-6D460FBECD4C}" srcOrd="1" destOrd="0" presId="urn:microsoft.com/office/officeart/2005/8/layout/cycle2"/>
    <dgm:cxn modelId="{834D8C74-EC23-764B-8440-52F4762DF79F}" type="presOf" srcId="{480AD36B-E85E-AE4D-A6F6-9752696CC9C8}" destId="{06C26912-1C53-274F-B9B1-970E4344D106}" srcOrd="0" destOrd="0" presId="urn:microsoft.com/office/officeart/2005/8/layout/cycle2"/>
    <dgm:cxn modelId="{E223D595-11A3-CF46-B446-BA7928224590}" type="presOf" srcId="{0994BF9B-1D85-8941-A1BA-277704DB55BA}" destId="{261E9F50-585B-E94F-A39D-773E58B5D5D7}" srcOrd="0" destOrd="0" presId="urn:microsoft.com/office/officeart/2005/8/layout/cycle2"/>
    <dgm:cxn modelId="{3D7F749E-B9F0-CF4E-AE4A-FD8D7D723451}" type="presOf" srcId="{CBD9C67C-0062-F44B-A801-C924695CA64B}" destId="{996A3B5F-E220-9344-9362-F2B6642FB03B}" srcOrd="0" destOrd="0" presId="urn:microsoft.com/office/officeart/2005/8/layout/cycle2"/>
    <dgm:cxn modelId="{474DAEA2-3312-0D41-8909-EB6ADF2DA53C}" type="presOf" srcId="{F91182C1-5772-B04F-BBCA-D55DE24717D0}" destId="{C073B204-68FD-E249-88DA-D7347204AB7B}" srcOrd="1" destOrd="0" presId="urn:microsoft.com/office/officeart/2005/8/layout/cycle2"/>
    <dgm:cxn modelId="{64E6B0A8-46BC-604A-8F17-12CFE9C0F605}" type="presOf" srcId="{85DAAABA-4D80-6D4E-B773-867B3AF4CB39}" destId="{AA90AB7D-B144-C74C-9490-9597FF0E5589}" srcOrd="0" destOrd="0" presId="urn:microsoft.com/office/officeart/2005/8/layout/cycle2"/>
    <dgm:cxn modelId="{4C4898AA-DA11-B94A-93B8-D51D13E3F8D0}" type="presOf" srcId="{F91182C1-5772-B04F-BBCA-D55DE24717D0}" destId="{5A2BFA4C-A52D-AB4D-96B9-33949AB8A075}" srcOrd="0" destOrd="0" presId="urn:microsoft.com/office/officeart/2005/8/layout/cycle2"/>
    <dgm:cxn modelId="{537459AB-B522-AD40-97F7-AA0BC79D8740}" type="presOf" srcId="{700291A8-F203-AC41-ABE2-1A72F40846CF}" destId="{0C0C99D9-DEE2-E249-8CBA-FF03F4642CD0}" srcOrd="0" destOrd="0" presId="urn:microsoft.com/office/officeart/2005/8/layout/cycle2"/>
    <dgm:cxn modelId="{8783AEAF-DA02-DC4A-B663-C44C382828D2}" type="presOf" srcId="{EBF4DDE3-70DC-764C-8D08-8D915F92F99E}" destId="{7040494F-D130-D040-ABC8-78E740D00068}" srcOrd="0" destOrd="0" presId="urn:microsoft.com/office/officeart/2005/8/layout/cycle2"/>
    <dgm:cxn modelId="{CC36D2B0-DA1C-1142-812C-D150A29758C2}" type="presOf" srcId="{AE438405-23D5-E147-8DB8-0A1FCBAD3269}" destId="{013DBA89-720B-B845-B5E1-8756EAD35A83}" srcOrd="0" destOrd="0" presId="urn:microsoft.com/office/officeart/2005/8/layout/cycle2"/>
    <dgm:cxn modelId="{759EB8B1-D58D-BF41-9260-6D2BA6C9F934}" type="presOf" srcId="{1390B700-1E8C-1A4E-A62C-630DD44E854D}" destId="{C1090E6C-7709-8149-8881-AED997CA01AA}" srcOrd="1" destOrd="0" presId="urn:microsoft.com/office/officeart/2005/8/layout/cycle2"/>
    <dgm:cxn modelId="{367F0BB9-BDCB-224C-9CA9-9DBD8BC1FA42}" type="presOf" srcId="{CBD9C67C-0062-F44B-A801-C924695CA64B}" destId="{168A3998-88A0-9C47-BBBD-FD44105003DC}" srcOrd="1" destOrd="0" presId="urn:microsoft.com/office/officeart/2005/8/layout/cycle2"/>
    <dgm:cxn modelId="{CFC2A6BB-C38B-A04A-A163-D995231D013B}" type="presOf" srcId="{85DAAABA-4D80-6D4E-B773-867B3AF4CB39}" destId="{D759004B-FB35-EB41-95B1-685E0F42346E}" srcOrd="1" destOrd="0" presId="urn:microsoft.com/office/officeart/2005/8/layout/cycle2"/>
    <dgm:cxn modelId="{8F2E8CC2-FA16-2A46-AC4B-017F3C0BF6FD}" type="presOf" srcId="{644DE75B-F9D1-C046-99EA-7913FD02499D}" destId="{A79D609D-439E-9046-8D4A-83559132BA3D}" srcOrd="1" destOrd="0" presId="urn:microsoft.com/office/officeart/2005/8/layout/cycle2"/>
    <dgm:cxn modelId="{6D8F84C6-3662-7240-818A-E5C7ADFA332F}" srcId="{AE438405-23D5-E147-8DB8-0A1FCBAD3269}" destId="{4FAB4D6D-4C21-6244-A65C-28C5F821A808}" srcOrd="1" destOrd="0" parTransId="{A42DFB41-1F0B-B64A-B14C-F48BD22DE515}" sibTransId="{F91182C1-5772-B04F-BBCA-D55DE24717D0}"/>
    <dgm:cxn modelId="{242941D1-7112-EF49-8547-99752E6D9C2C}" srcId="{AE438405-23D5-E147-8DB8-0A1FCBAD3269}" destId="{480AD36B-E85E-AE4D-A6F6-9752696CC9C8}" srcOrd="0" destOrd="0" parTransId="{BBA64EC9-0A26-D242-8E1C-4BC0D724B7C9}" sibTransId="{644DE75B-F9D1-C046-99EA-7913FD02499D}"/>
    <dgm:cxn modelId="{EBD9F6D7-9F75-4F44-B618-A77B02CA01E0}" type="presOf" srcId="{6685F282-CB19-594B-9411-5A95280AAB76}" destId="{61320A48-F620-3645-9A96-56370D64AF7D}" srcOrd="0" destOrd="0" presId="urn:microsoft.com/office/officeart/2005/8/layout/cycle2"/>
    <dgm:cxn modelId="{CCCA4ADA-C677-5B46-A5FA-9085B2CD2269}" type="presOf" srcId="{644DE75B-F9D1-C046-99EA-7913FD02499D}" destId="{4922E019-B130-774D-8DE5-C85881B42C68}" srcOrd="0" destOrd="0" presId="urn:microsoft.com/office/officeart/2005/8/layout/cycle2"/>
    <dgm:cxn modelId="{3176C4DA-4B98-3745-B577-91CC5226BD80}" srcId="{AE438405-23D5-E147-8DB8-0A1FCBAD3269}" destId="{B7E62EB7-8960-1940-AE78-795099E79F15}" srcOrd="3" destOrd="0" parTransId="{76D9C3C9-B528-D247-AFA6-B97D63302D9E}" sibTransId="{EBF4DDE3-70DC-764C-8D08-8D915F92F99E}"/>
    <dgm:cxn modelId="{8B32C5EB-0C59-DB45-8E15-023CCA81153B}" type="presOf" srcId="{4FAB4D6D-4C21-6244-A65C-28C5F821A808}" destId="{F890A6D5-24E5-AA4B-973E-BAC07A26D815}" srcOrd="0" destOrd="0" presId="urn:microsoft.com/office/officeart/2005/8/layout/cycle2"/>
    <dgm:cxn modelId="{99E49CEE-674E-9F4B-BB75-39F5A83F31C1}" type="presOf" srcId="{49546788-D690-4543-A982-D7F41B049B9C}" destId="{B6CB56D2-86E6-E847-B643-42D4D03E8B50}" srcOrd="0" destOrd="0" presId="urn:microsoft.com/office/officeart/2005/8/layout/cycle2"/>
    <dgm:cxn modelId="{A18A88B1-0D5A-3D46-9AD1-8F81F22DD349}" type="presParOf" srcId="{013DBA89-720B-B845-B5E1-8756EAD35A83}" destId="{06C26912-1C53-274F-B9B1-970E4344D106}" srcOrd="0" destOrd="0" presId="urn:microsoft.com/office/officeart/2005/8/layout/cycle2"/>
    <dgm:cxn modelId="{D951DEFF-C957-9F44-8885-017537755D22}" type="presParOf" srcId="{013DBA89-720B-B845-B5E1-8756EAD35A83}" destId="{4922E019-B130-774D-8DE5-C85881B42C68}" srcOrd="1" destOrd="0" presId="urn:microsoft.com/office/officeart/2005/8/layout/cycle2"/>
    <dgm:cxn modelId="{32277CA2-3202-1F49-AB7B-7178A547C524}" type="presParOf" srcId="{4922E019-B130-774D-8DE5-C85881B42C68}" destId="{A79D609D-439E-9046-8D4A-83559132BA3D}" srcOrd="0" destOrd="0" presId="urn:microsoft.com/office/officeart/2005/8/layout/cycle2"/>
    <dgm:cxn modelId="{4F00BB07-2D37-AF46-8BDF-5548FB1A591A}" type="presParOf" srcId="{013DBA89-720B-B845-B5E1-8756EAD35A83}" destId="{F890A6D5-24E5-AA4B-973E-BAC07A26D815}" srcOrd="2" destOrd="0" presId="urn:microsoft.com/office/officeart/2005/8/layout/cycle2"/>
    <dgm:cxn modelId="{BD38D673-8148-734F-B3AD-A179540AA26D}" type="presParOf" srcId="{013DBA89-720B-B845-B5E1-8756EAD35A83}" destId="{5A2BFA4C-A52D-AB4D-96B9-33949AB8A075}" srcOrd="3" destOrd="0" presId="urn:microsoft.com/office/officeart/2005/8/layout/cycle2"/>
    <dgm:cxn modelId="{60A60D4A-8502-2747-A020-9E677200E860}" type="presParOf" srcId="{5A2BFA4C-A52D-AB4D-96B9-33949AB8A075}" destId="{C073B204-68FD-E249-88DA-D7347204AB7B}" srcOrd="0" destOrd="0" presId="urn:microsoft.com/office/officeart/2005/8/layout/cycle2"/>
    <dgm:cxn modelId="{C6AAE92E-739F-8046-82D7-5ADF91B90426}" type="presParOf" srcId="{013DBA89-720B-B845-B5E1-8756EAD35A83}" destId="{61320A48-F620-3645-9A96-56370D64AF7D}" srcOrd="4" destOrd="0" presId="urn:microsoft.com/office/officeart/2005/8/layout/cycle2"/>
    <dgm:cxn modelId="{71311A23-1FC0-E244-86EB-AA3D5EB45D94}" type="presParOf" srcId="{013DBA89-720B-B845-B5E1-8756EAD35A83}" destId="{AA90AB7D-B144-C74C-9490-9597FF0E5589}" srcOrd="5" destOrd="0" presId="urn:microsoft.com/office/officeart/2005/8/layout/cycle2"/>
    <dgm:cxn modelId="{8711E9D3-8595-4441-B1D5-FB6CCF28705F}" type="presParOf" srcId="{AA90AB7D-B144-C74C-9490-9597FF0E5589}" destId="{D759004B-FB35-EB41-95B1-685E0F42346E}" srcOrd="0" destOrd="0" presId="urn:microsoft.com/office/officeart/2005/8/layout/cycle2"/>
    <dgm:cxn modelId="{1F0B23E8-3DE6-ED43-B9F6-74A997DCEB94}" type="presParOf" srcId="{013DBA89-720B-B845-B5E1-8756EAD35A83}" destId="{EB24EDDB-58B6-D947-8F43-44BA882A9C0C}" srcOrd="6" destOrd="0" presId="urn:microsoft.com/office/officeart/2005/8/layout/cycle2"/>
    <dgm:cxn modelId="{88D534D4-F5F1-AE49-AD05-DE2C14A91C6A}" type="presParOf" srcId="{013DBA89-720B-B845-B5E1-8756EAD35A83}" destId="{7040494F-D130-D040-ABC8-78E740D00068}" srcOrd="7" destOrd="0" presId="urn:microsoft.com/office/officeart/2005/8/layout/cycle2"/>
    <dgm:cxn modelId="{713FFA54-A734-DC40-98CC-6E8151DD911B}" type="presParOf" srcId="{7040494F-D130-D040-ABC8-78E740D00068}" destId="{5EC99D99-F644-4D4B-8581-1B183FA70576}" srcOrd="0" destOrd="0" presId="urn:microsoft.com/office/officeart/2005/8/layout/cycle2"/>
    <dgm:cxn modelId="{7614C454-46F2-8244-A65F-C4B8AAB21E68}" type="presParOf" srcId="{013DBA89-720B-B845-B5E1-8756EAD35A83}" destId="{261E9F50-585B-E94F-A39D-773E58B5D5D7}" srcOrd="8" destOrd="0" presId="urn:microsoft.com/office/officeart/2005/8/layout/cycle2"/>
    <dgm:cxn modelId="{73FBFBEC-58AD-7645-9FB1-3A4D0E45ADC6}" type="presParOf" srcId="{013DBA89-720B-B845-B5E1-8756EAD35A83}" destId="{996A3B5F-E220-9344-9362-F2B6642FB03B}" srcOrd="9" destOrd="0" presId="urn:microsoft.com/office/officeart/2005/8/layout/cycle2"/>
    <dgm:cxn modelId="{9069A29C-DE2C-9E42-9DEF-E20DE1F0F25C}" type="presParOf" srcId="{996A3B5F-E220-9344-9362-F2B6642FB03B}" destId="{168A3998-88A0-9C47-BBBD-FD44105003DC}" srcOrd="0" destOrd="0" presId="urn:microsoft.com/office/officeart/2005/8/layout/cycle2"/>
    <dgm:cxn modelId="{22D53716-8E3C-9D4C-8BD3-A3FAF8ADDBAF}" type="presParOf" srcId="{013DBA89-720B-B845-B5E1-8756EAD35A83}" destId="{B6CB56D2-86E6-E847-B643-42D4D03E8B50}" srcOrd="10" destOrd="0" presId="urn:microsoft.com/office/officeart/2005/8/layout/cycle2"/>
    <dgm:cxn modelId="{09A3D011-7B70-3A4C-B78F-8688638E3DCA}" type="presParOf" srcId="{013DBA89-720B-B845-B5E1-8756EAD35A83}" destId="{ADBCA462-95DD-BC42-909F-A15137F541D5}" srcOrd="11" destOrd="0" presId="urn:microsoft.com/office/officeart/2005/8/layout/cycle2"/>
    <dgm:cxn modelId="{A8E9DBF3-6121-2F46-AB1D-AEFAD86C76C6}" type="presParOf" srcId="{ADBCA462-95DD-BC42-909F-A15137F541D5}" destId="{C1090E6C-7709-8149-8881-AED997CA01AA}" srcOrd="0" destOrd="0" presId="urn:microsoft.com/office/officeart/2005/8/layout/cycle2"/>
    <dgm:cxn modelId="{A26A582E-887F-4F4E-BF66-2DCF4073D83E}" type="presParOf" srcId="{013DBA89-720B-B845-B5E1-8756EAD35A83}" destId="{3881E0A6-61B4-BB41-A024-E1D3B6C5E824}" srcOrd="12" destOrd="0" presId="urn:microsoft.com/office/officeart/2005/8/layout/cycle2"/>
    <dgm:cxn modelId="{9BD3BFD4-7443-7A4F-A11B-9769440CB28F}" type="presParOf" srcId="{013DBA89-720B-B845-B5E1-8756EAD35A83}" destId="{0C0C99D9-DEE2-E249-8CBA-FF03F4642CD0}" srcOrd="13" destOrd="0" presId="urn:microsoft.com/office/officeart/2005/8/layout/cycle2"/>
    <dgm:cxn modelId="{7A9D13A8-6373-3445-B0F1-525FD49A2C51}" type="presParOf" srcId="{0C0C99D9-DEE2-E249-8CBA-FF03F4642CD0}" destId="{EFB0BDC1-AFB6-474C-8B3D-6D460FBECD4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34491DD-64BD-6A43-8820-C79507E5E04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5E4147-1B0F-A646-B67A-C39FB82EB64F}">
      <dgm:prSet custT="1"/>
      <dgm:spPr>
        <a:noFill/>
        <a:ln>
          <a:noFill/>
        </a:ln>
      </dgm:spPr>
      <dgm:t>
        <a:bodyPr/>
        <a:lstStyle/>
        <a:p>
          <a:r>
            <a:rPr lang="en-US" sz="3100" b="1" dirty="0">
              <a:solidFill>
                <a:schemeClr val="bg1"/>
              </a:solidFill>
            </a:rPr>
            <a:t>Technical staff are cleared, former IC Officers </a:t>
          </a:r>
          <a:br>
            <a:rPr lang="en-US" sz="2400" dirty="0">
              <a:solidFill>
                <a:schemeClr val="bg1"/>
              </a:solidFill>
            </a:rPr>
          </a:br>
          <a:endParaRPr lang="en-US" sz="2400" dirty="0">
            <a:solidFill>
              <a:schemeClr val="bg1"/>
            </a:solidFill>
          </a:endParaRPr>
        </a:p>
      </dgm:t>
    </dgm:pt>
    <dgm:pt modelId="{08D04D46-96F4-CA45-827F-58BA0CEA52C9}" type="parTrans" cxnId="{D4F6649E-9E9D-0A45-AB52-C956C3331B4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70D821-3473-9343-8B92-2C974272AEC7}" type="sibTrans" cxnId="{D4F6649E-9E9D-0A45-AB52-C956C3331B4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2A2FB18-FFC1-0E4C-AFD6-837F3BC1E9D1}">
      <dgm:prSet/>
      <dgm:spPr>
        <a:noFill/>
        <a:ln>
          <a:noFill/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100% US-Owned &amp; Operated</a:t>
          </a:r>
          <a:br>
            <a:rPr lang="en-US" dirty="0">
              <a:solidFill>
                <a:schemeClr val="bg1"/>
              </a:solidFill>
            </a:rPr>
          </a:br>
          <a:endParaRPr lang="en-US" dirty="0">
            <a:solidFill>
              <a:schemeClr val="bg1"/>
            </a:solidFill>
          </a:endParaRPr>
        </a:p>
      </dgm:t>
    </dgm:pt>
    <dgm:pt modelId="{F296C488-BBDB-1C44-965A-27F205CA764D}" type="parTrans" cxnId="{4A596F93-D03D-E442-A18B-ACA96AA341A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45BDAD1-708E-2142-8E05-FFADF18D31BF}" type="sibTrans" cxnId="{4A596F93-D03D-E442-A18B-ACA96AA341A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D680628-F9F6-1B4E-8BFA-DF4529CC076B}">
      <dgm:prSet/>
      <dgm:spPr>
        <a:noFill/>
        <a:ln>
          <a:noFill/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All code developed in Reston, Virginia</a:t>
          </a:r>
          <a:endParaRPr lang="en-US" dirty="0">
            <a:solidFill>
              <a:schemeClr val="bg1"/>
            </a:solidFill>
          </a:endParaRPr>
        </a:p>
      </dgm:t>
    </dgm:pt>
    <dgm:pt modelId="{A4ADADFE-B843-E740-B267-40249CBE4788}" type="parTrans" cxnId="{FE978F61-1B38-3A40-AE0E-96945E1B497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4273ECE-C903-3648-8D1D-99C377CA2066}" type="sibTrans" cxnId="{FE978F61-1B38-3A40-AE0E-96945E1B497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7D19098-09BA-5847-A6D7-89A1572D5234}" type="pres">
      <dgm:prSet presAssocID="{D34491DD-64BD-6A43-8820-C79507E5E04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41ED61-E101-5149-BA34-4D25ADEF082B}" type="pres">
      <dgm:prSet presAssocID="{BD5E4147-1B0F-A646-B67A-C39FB82EB64F}" presName="root" presStyleCnt="0"/>
      <dgm:spPr/>
    </dgm:pt>
    <dgm:pt modelId="{0A085792-52F6-9A46-AAFD-672EAD71FDAE}" type="pres">
      <dgm:prSet presAssocID="{BD5E4147-1B0F-A646-B67A-C39FB82EB64F}" presName="rootComposite" presStyleCnt="0"/>
      <dgm:spPr/>
    </dgm:pt>
    <dgm:pt modelId="{B7C41518-0401-E746-A935-5951D37BF6D8}" type="pres">
      <dgm:prSet presAssocID="{BD5E4147-1B0F-A646-B67A-C39FB82EB64F}" presName="rootText" presStyleLbl="node1" presStyleIdx="0" presStyleCnt="3" custLinFactNeighborX="594" custLinFactNeighborY="479"/>
      <dgm:spPr/>
    </dgm:pt>
    <dgm:pt modelId="{EB9295C1-9C60-A24F-8071-376506A26DF9}" type="pres">
      <dgm:prSet presAssocID="{BD5E4147-1B0F-A646-B67A-C39FB82EB64F}" presName="rootConnector" presStyleLbl="node1" presStyleIdx="0" presStyleCnt="3"/>
      <dgm:spPr/>
    </dgm:pt>
    <dgm:pt modelId="{43B9562A-DD06-BD48-A1BE-FE3C53C2C5D4}" type="pres">
      <dgm:prSet presAssocID="{BD5E4147-1B0F-A646-B67A-C39FB82EB64F}" presName="childShape" presStyleCnt="0"/>
      <dgm:spPr/>
    </dgm:pt>
    <dgm:pt modelId="{025F23CD-2195-A447-BD88-CE400721AF30}" type="pres">
      <dgm:prSet presAssocID="{A2A2FB18-FFC1-0E4C-AFD6-837F3BC1E9D1}" presName="root" presStyleCnt="0"/>
      <dgm:spPr/>
    </dgm:pt>
    <dgm:pt modelId="{6A1A779B-3238-B24F-A02C-41C4D2D07D80}" type="pres">
      <dgm:prSet presAssocID="{A2A2FB18-FFC1-0E4C-AFD6-837F3BC1E9D1}" presName="rootComposite" presStyleCnt="0"/>
      <dgm:spPr/>
    </dgm:pt>
    <dgm:pt modelId="{65FABF81-74E8-9644-92AC-DC4297058139}" type="pres">
      <dgm:prSet presAssocID="{A2A2FB18-FFC1-0E4C-AFD6-837F3BC1E9D1}" presName="rootText" presStyleLbl="node1" presStyleIdx="1" presStyleCnt="3" custLinFactNeighborX="1119" custLinFactNeighborY="-2662"/>
      <dgm:spPr/>
    </dgm:pt>
    <dgm:pt modelId="{698211E2-0DA6-5344-B7C1-D0E36EF6E7D9}" type="pres">
      <dgm:prSet presAssocID="{A2A2FB18-FFC1-0E4C-AFD6-837F3BC1E9D1}" presName="rootConnector" presStyleLbl="node1" presStyleIdx="1" presStyleCnt="3"/>
      <dgm:spPr/>
    </dgm:pt>
    <dgm:pt modelId="{33832BFE-53CF-2C45-9061-B0AD73B0455C}" type="pres">
      <dgm:prSet presAssocID="{A2A2FB18-FFC1-0E4C-AFD6-837F3BC1E9D1}" presName="childShape" presStyleCnt="0"/>
      <dgm:spPr/>
    </dgm:pt>
    <dgm:pt modelId="{C4A9C4F8-60A1-1540-8D5B-22BC374E2542}" type="pres">
      <dgm:prSet presAssocID="{BD680628-F9F6-1B4E-8BFA-DF4529CC076B}" presName="root" presStyleCnt="0"/>
      <dgm:spPr/>
    </dgm:pt>
    <dgm:pt modelId="{991BAA81-6429-A043-B499-4460017B729D}" type="pres">
      <dgm:prSet presAssocID="{BD680628-F9F6-1B4E-8BFA-DF4529CC076B}" presName="rootComposite" presStyleCnt="0"/>
      <dgm:spPr/>
    </dgm:pt>
    <dgm:pt modelId="{7EFF2914-FE8E-4F46-9ADF-525B7CFA3D37}" type="pres">
      <dgm:prSet presAssocID="{BD680628-F9F6-1B4E-8BFA-DF4529CC076B}" presName="rootText" presStyleLbl="node1" presStyleIdx="2" presStyleCnt="3" custLinFactNeighborX="43" custLinFactNeighborY="-1835"/>
      <dgm:spPr/>
    </dgm:pt>
    <dgm:pt modelId="{D9B310AA-5D26-1447-85E2-ED33597E84B5}" type="pres">
      <dgm:prSet presAssocID="{BD680628-F9F6-1B4E-8BFA-DF4529CC076B}" presName="rootConnector" presStyleLbl="node1" presStyleIdx="2" presStyleCnt="3"/>
      <dgm:spPr/>
    </dgm:pt>
    <dgm:pt modelId="{C423A380-33E9-6C44-898A-20FAF7529B8E}" type="pres">
      <dgm:prSet presAssocID="{BD680628-F9F6-1B4E-8BFA-DF4529CC076B}" presName="childShape" presStyleCnt="0"/>
      <dgm:spPr/>
    </dgm:pt>
  </dgm:ptLst>
  <dgm:cxnLst>
    <dgm:cxn modelId="{FE978F61-1B38-3A40-AE0E-96945E1B4976}" srcId="{D34491DD-64BD-6A43-8820-C79507E5E048}" destId="{BD680628-F9F6-1B4E-8BFA-DF4529CC076B}" srcOrd="2" destOrd="0" parTransId="{A4ADADFE-B843-E740-B267-40249CBE4788}" sibTransId="{A4273ECE-C903-3648-8D1D-99C377CA2066}"/>
    <dgm:cxn modelId="{EF1B7691-188D-BA40-9B5B-D64E1958C865}" type="presOf" srcId="{BD5E4147-1B0F-A646-B67A-C39FB82EB64F}" destId="{B7C41518-0401-E746-A935-5951D37BF6D8}" srcOrd="0" destOrd="0" presId="urn:microsoft.com/office/officeart/2005/8/layout/hierarchy3"/>
    <dgm:cxn modelId="{4A596F93-D03D-E442-A18B-ACA96AA341AC}" srcId="{D34491DD-64BD-6A43-8820-C79507E5E048}" destId="{A2A2FB18-FFC1-0E4C-AFD6-837F3BC1E9D1}" srcOrd="1" destOrd="0" parTransId="{F296C488-BBDB-1C44-965A-27F205CA764D}" sibTransId="{B45BDAD1-708E-2142-8E05-FFADF18D31BF}"/>
    <dgm:cxn modelId="{7866BB94-56A6-3D43-ADE3-6066826DBB6B}" type="presOf" srcId="{BD5E4147-1B0F-A646-B67A-C39FB82EB64F}" destId="{EB9295C1-9C60-A24F-8071-376506A26DF9}" srcOrd="1" destOrd="0" presId="urn:microsoft.com/office/officeart/2005/8/layout/hierarchy3"/>
    <dgm:cxn modelId="{CD74929B-9A65-8541-A7A0-51A63EDF1597}" type="presOf" srcId="{A2A2FB18-FFC1-0E4C-AFD6-837F3BC1E9D1}" destId="{65FABF81-74E8-9644-92AC-DC4297058139}" srcOrd="0" destOrd="0" presId="urn:microsoft.com/office/officeart/2005/8/layout/hierarchy3"/>
    <dgm:cxn modelId="{D4F6649E-9E9D-0A45-AB52-C956C3331B42}" srcId="{D34491DD-64BD-6A43-8820-C79507E5E048}" destId="{BD5E4147-1B0F-A646-B67A-C39FB82EB64F}" srcOrd="0" destOrd="0" parTransId="{08D04D46-96F4-CA45-827F-58BA0CEA52C9}" sibTransId="{DE70D821-3473-9343-8B92-2C974272AEC7}"/>
    <dgm:cxn modelId="{069798B4-D97A-6349-BC49-F340B4DD325B}" type="presOf" srcId="{BD680628-F9F6-1B4E-8BFA-DF4529CC076B}" destId="{7EFF2914-FE8E-4F46-9ADF-525B7CFA3D37}" srcOrd="0" destOrd="0" presId="urn:microsoft.com/office/officeart/2005/8/layout/hierarchy3"/>
    <dgm:cxn modelId="{0E75F8B9-C18B-1741-80D4-158FA340BB5E}" type="presOf" srcId="{D34491DD-64BD-6A43-8820-C79507E5E048}" destId="{F7D19098-09BA-5847-A6D7-89A1572D5234}" srcOrd="0" destOrd="0" presId="urn:microsoft.com/office/officeart/2005/8/layout/hierarchy3"/>
    <dgm:cxn modelId="{05CC29BD-F097-AD47-8409-44FD20DD195E}" type="presOf" srcId="{BD680628-F9F6-1B4E-8BFA-DF4529CC076B}" destId="{D9B310AA-5D26-1447-85E2-ED33597E84B5}" srcOrd="1" destOrd="0" presId="urn:microsoft.com/office/officeart/2005/8/layout/hierarchy3"/>
    <dgm:cxn modelId="{A85110FF-C608-3544-A636-1CEE9D9B0335}" type="presOf" srcId="{A2A2FB18-FFC1-0E4C-AFD6-837F3BC1E9D1}" destId="{698211E2-0DA6-5344-B7C1-D0E36EF6E7D9}" srcOrd="1" destOrd="0" presId="urn:microsoft.com/office/officeart/2005/8/layout/hierarchy3"/>
    <dgm:cxn modelId="{2AD769D9-5E7A-3A47-A890-944CAA48F6DF}" type="presParOf" srcId="{F7D19098-09BA-5847-A6D7-89A1572D5234}" destId="{3041ED61-E101-5149-BA34-4D25ADEF082B}" srcOrd="0" destOrd="0" presId="urn:microsoft.com/office/officeart/2005/8/layout/hierarchy3"/>
    <dgm:cxn modelId="{1873D8E2-1F7A-744A-9BF1-15694B1D39E9}" type="presParOf" srcId="{3041ED61-E101-5149-BA34-4D25ADEF082B}" destId="{0A085792-52F6-9A46-AAFD-672EAD71FDAE}" srcOrd="0" destOrd="0" presId="urn:microsoft.com/office/officeart/2005/8/layout/hierarchy3"/>
    <dgm:cxn modelId="{516C4B3A-E675-9343-807E-992850E5E67E}" type="presParOf" srcId="{0A085792-52F6-9A46-AAFD-672EAD71FDAE}" destId="{B7C41518-0401-E746-A935-5951D37BF6D8}" srcOrd="0" destOrd="0" presId="urn:microsoft.com/office/officeart/2005/8/layout/hierarchy3"/>
    <dgm:cxn modelId="{2AB0942F-3C9C-7D4D-BA18-0484CD4999C2}" type="presParOf" srcId="{0A085792-52F6-9A46-AAFD-672EAD71FDAE}" destId="{EB9295C1-9C60-A24F-8071-376506A26DF9}" srcOrd="1" destOrd="0" presId="urn:microsoft.com/office/officeart/2005/8/layout/hierarchy3"/>
    <dgm:cxn modelId="{0A7C479B-602C-364B-8AF9-E76AE17A63F2}" type="presParOf" srcId="{3041ED61-E101-5149-BA34-4D25ADEF082B}" destId="{43B9562A-DD06-BD48-A1BE-FE3C53C2C5D4}" srcOrd="1" destOrd="0" presId="urn:microsoft.com/office/officeart/2005/8/layout/hierarchy3"/>
    <dgm:cxn modelId="{A23B5A4A-CCDC-D947-9FA4-1FE7A0366613}" type="presParOf" srcId="{F7D19098-09BA-5847-A6D7-89A1572D5234}" destId="{025F23CD-2195-A447-BD88-CE400721AF30}" srcOrd="1" destOrd="0" presId="urn:microsoft.com/office/officeart/2005/8/layout/hierarchy3"/>
    <dgm:cxn modelId="{36654FE6-F8D1-3E4F-B54A-5E147B8125B7}" type="presParOf" srcId="{025F23CD-2195-A447-BD88-CE400721AF30}" destId="{6A1A779B-3238-B24F-A02C-41C4D2D07D80}" srcOrd="0" destOrd="0" presId="urn:microsoft.com/office/officeart/2005/8/layout/hierarchy3"/>
    <dgm:cxn modelId="{B789CF18-BF5E-8443-9132-E81B384B2535}" type="presParOf" srcId="{6A1A779B-3238-B24F-A02C-41C4D2D07D80}" destId="{65FABF81-74E8-9644-92AC-DC4297058139}" srcOrd="0" destOrd="0" presId="urn:microsoft.com/office/officeart/2005/8/layout/hierarchy3"/>
    <dgm:cxn modelId="{2CDFA41A-8317-084E-B59A-8F6D43311204}" type="presParOf" srcId="{6A1A779B-3238-B24F-A02C-41C4D2D07D80}" destId="{698211E2-0DA6-5344-B7C1-D0E36EF6E7D9}" srcOrd="1" destOrd="0" presId="urn:microsoft.com/office/officeart/2005/8/layout/hierarchy3"/>
    <dgm:cxn modelId="{A20F705F-FBFB-AE47-92E3-788597272CF8}" type="presParOf" srcId="{025F23CD-2195-A447-BD88-CE400721AF30}" destId="{33832BFE-53CF-2C45-9061-B0AD73B0455C}" srcOrd="1" destOrd="0" presId="urn:microsoft.com/office/officeart/2005/8/layout/hierarchy3"/>
    <dgm:cxn modelId="{1DA82E23-4C6C-304E-B0B9-7234B1E822D4}" type="presParOf" srcId="{F7D19098-09BA-5847-A6D7-89A1572D5234}" destId="{C4A9C4F8-60A1-1540-8D5B-22BC374E2542}" srcOrd="2" destOrd="0" presId="urn:microsoft.com/office/officeart/2005/8/layout/hierarchy3"/>
    <dgm:cxn modelId="{F90A84A9-E98B-1C47-86D1-02A74B277097}" type="presParOf" srcId="{C4A9C4F8-60A1-1540-8D5B-22BC374E2542}" destId="{991BAA81-6429-A043-B499-4460017B729D}" srcOrd="0" destOrd="0" presId="urn:microsoft.com/office/officeart/2005/8/layout/hierarchy3"/>
    <dgm:cxn modelId="{7B259B53-7831-D543-A704-24AFCE38A01D}" type="presParOf" srcId="{991BAA81-6429-A043-B499-4460017B729D}" destId="{7EFF2914-FE8E-4F46-9ADF-525B7CFA3D37}" srcOrd="0" destOrd="0" presId="urn:microsoft.com/office/officeart/2005/8/layout/hierarchy3"/>
    <dgm:cxn modelId="{754BE60F-B3A5-8D41-9C3E-C6249BF51D82}" type="presParOf" srcId="{991BAA81-6429-A043-B499-4460017B729D}" destId="{D9B310AA-5D26-1447-85E2-ED33597E84B5}" srcOrd="1" destOrd="0" presId="urn:microsoft.com/office/officeart/2005/8/layout/hierarchy3"/>
    <dgm:cxn modelId="{ED3F0A9D-9AE8-3642-A89C-CD215BA48C66}" type="presParOf" srcId="{C4A9C4F8-60A1-1540-8D5B-22BC374E2542}" destId="{C423A380-33E9-6C44-898A-20FAF7529B8E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AE14B47-3CDD-46F5-B3D1-C2554FB130A9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E8B62EDD-7727-4AA3-BEDD-5536351CFA7B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b="1" u="sng" dirty="0"/>
            <a:t>TS/SCI Devices</a:t>
          </a:r>
          <a:br>
            <a:rPr lang="en-US" sz="2000" dirty="0"/>
          </a:br>
          <a:r>
            <a:rPr lang="en-US" sz="2000" dirty="0"/>
            <a:t>Device #1</a:t>
          </a:r>
          <a:br>
            <a:rPr lang="en-US" sz="2000" dirty="0"/>
          </a:br>
          <a:r>
            <a:rPr lang="en-US" sz="2000" dirty="0"/>
            <a:t>Device #6</a:t>
          </a:r>
          <a:br>
            <a:rPr lang="en-US" sz="2000" dirty="0"/>
          </a:br>
          <a:r>
            <a:rPr lang="en-US" sz="2000" dirty="0"/>
            <a:t>Device #16</a:t>
          </a:r>
          <a:br>
            <a:rPr lang="en-US" sz="2000" dirty="0"/>
          </a:br>
          <a:r>
            <a:rPr lang="en-US" sz="2000" dirty="0"/>
            <a:t>Device #24</a:t>
          </a:r>
        </a:p>
      </dgm:t>
    </dgm:pt>
    <dgm:pt modelId="{826DDAF7-EAD6-4C58-A080-253A76ABA561}" type="parTrans" cxnId="{21C6CB75-35EF-4A65-A3EE-C1E690236224}">
      <dgm:prSet/>
      <dgm:spPr/>
      <dgm:t>
        <a:bodyPr/>
        <a:lstStyle/>
        <a:p>
          <a:endParaRPr lang="en-US"/>
        </a:p>
      </dgm:t>
    </dgm:pt>
    <dgm:pt modelId="{D1A78252-C8A1-4004-BED3-76DDFB87E987}" type="sibTrans" cxnId="{21C6CB75-35EF-4A65-A3EE-C1E690236224}">
      <dgm:prSet/>
      <dgm:spPr/>
      <dgm:t>
        <a:bodyPr/>
        <a:lstStyle/>
        <a:p>
          <a:endParaRPr lang="en-US"/>
        </a:p>
      </dgm:t>
    </dgm:pt>
    <dgm:pt modelId="{8D30ACD1-B2E9-48B9-9BF3-B91279481654}">
      <dgm:prSet phldrT="[Text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2000" b="1" u="sng" dirty="0"/>
            <a:t>Confidential Devices</a:t>
          </a:r>
          <a:br>
            <a:rPr lang="en-US" sz="2000" dirty="0"/>
          </a:br>
          <a:r>
            <a:rPr lang="en-US" sz="2000" dirty="0"/>
            <a:t>Device #5</a:t>
          </a:r>
          <a:br>
            <a:rPr lang="en-US" sz="2000" dirty="0"/>
          </a:br>
          <a:r>
            <a:rPr lang="en-US" sz="2000" dirty="0"/>
            <a:t>Device #7</a:t>
          </a:r>
          <a:br>
            <a:rPr lang="en-US" sz="2000" dirty="0"/>
          </a:br>
          <a:r>
            <a:rPr lang="en-US" sz="2000" dirty="0"/>
            <a:t>Device #16</a:t>
          </a:r>
          <a:br>
            <a:rPr lang="en-US" sz="2000" dirty="0"/>
          </a:br>
          <a:r>
            <a:rPr lang="en-US" sz="2000" dirty="0"/>
            <a:t>Device #24</a:t>
          </a:r>
        </a:p>
      </dgm:t>
    </dgm:pt>
    <dgm:pt modelId="{AF66D394-8796-41B3-9B7B-7D996D5278F1}" type="parTrans" cxnId="{14525316-AAF8-4636-92B5-991FAAE10886}">
      <dgm:prSet/>
      <dgm:spPr/>
      <dgm:t>
        <a:bodyPr/>
        <a:lstStyle/>
        <a:p>
          <a:endParaRPr lang="en-US"/>
        </a:p>
      </dgm:t>
    </dgm:pt>
    <dgm:pt modelId="{23DCEB6C-68C9-4977-A661-8C321490DA21}" type="sibTrans" cxnId="{14525316-AAF8-4636-92B5-991FAAE10886}">
      <dgm:prSet/>
      <dgm:spPr/>
      <dgm:t>
        <a:bodyPr/>
        <a:lstStyle/>
        <a:p>
          <a:endParaRPr lang="en-US"/>
        </a:p>
      </dgm:t>
    </dgm:pt>
    <dgm:pt modelId="{E9433C38-1B81-440F-AB1A-1826C0F7D31F}">
      <dgm:prSet phldrT="[Text]" custT="1"/>
      <dgm:spPr>
        <a:solidFill>
          <a:srgbClr val="A6A6A6">
            <a:alpha val="50000"/>
          </a:srgbClr>
        </a:solidFill>
      </dgm:spPr>
      <dgm:t>
        <a:bodyPr/>
        <a:lstStyle/>
        <a:p>
          <a:r>
            <a:rPr lang="en-US" sz="2000" b="1" u="sng" dirty="0"/>
            <a:t>TS Devices</a:t>
          </a:r>
          <a:br>
            <a:rPr lang="en-US" sz="2000" dirty="0"/>
          </a:br>
          <a:r>
            <a:rPr lang="en-US" sz="2000" dirty="0"/>
            <a:t>Device #1</a:t>
          </a:r>
          <a:br>
            <a:rPr lang="en-US" sz="2000" dirty="0"/>
          </a:br>
          <a:r>
            <a:rPr lang="en-US" sz="2000" dirty="0"/>
            <a:t>Device #7</a:t>
          </a:r>
          <a:br>
            <a:rPr lang="en-US" sz="2000" dirty="0"/>
          </a:br>
          <a:r>
            <a:rPr lang="en-US" sz="2000" dirty="0"/>
            <a:t>Device #12</a:t>
          </a:r>
          <a:br>
            <a:rPr lang="en-US" sz="2000" dirty="0"/>
          </a:br>
          <a:r>
            <a:rPr lang="en-US" sz="2000" dirty="0"/>
            <a:t>Device #24</a:t>
          </a:r>
        </a:p>
      </dgm:t>
    </dgm:pt>
    <dgm:pt modelId="{B16B8D81-4A89-44E0-AC8B-51BC3C8CA064}" type="parTrans" cxnId="{273CE743-822A-4291-BE9E-31A5FD8890D9}">
      <dgm:prSet/>
      <dgm:spPr/>
      <dgm:t>
        <a:bodyPr/>
        <a:lstStyle/>
        <a:p>
          <a:endParaRPr lang="en-US"/>
        </a:p>
      </dgm:t>
    </dgm:pt>
    <dgm:pt modelId="{44AB5CF4-D99F-4CA6-A283-08DFE64EE08C}" type="sibTrans" cxnId="{273CE743-822A-4291-BE9E-31A5FD8890D9}">
      <dgm:prSet/>
      <dgm:spPr/>
      <dgm:t>
        <a:bodyPr/>
        <a:lstStyle/>
        <a:p>
          <a:endParaRPr lang="en-US"/>
        </a:p>
      </dgm:t>
    </dgm:pt>
    <dgm:pt modelId="{88265E03-2510-48DF-8DD8-8C7FD72BF5F6}" type="pres">
      <dgm:prSet presAssocID="{1AE14B47-3CDD-46F5-B3D1-C2554FB130A9}" presName="compositeShape" presStyleCnt="0">
        <dgm:presLayoutVars>
          <dgm:chMax val="7"/>
          <dgm:dir/>
          <dgm:resizeHandles val="exact"/>
        </dgm:presLayoutVars>
      </dgm:prSet>
      <dgm:spPr/>
    </dgm:pt>
    <dgm:pt modelId="{E16AA664-4BAD-42AA-B452-4D6BD8ABB53E}" type="pres">
      <dgm:prSet presAssocID="{E8B62EDD-7727-4AA3-BEDD-5536351CFA7B}" presName="circ1" presStyleLbl="vennNode1" presStyleIdx="0" presStyleCnt="3"/>
      <dgm:spPr/>
    </dgm:pt>
    <dgm:pt modelId="{7EEC77C7-6F64-4337-8F6D-ED117DB5D7F6}" type="pres">
      <dgm:prSet presAssocID="{E8B62EDD-7727-4AA3-BEDD-5536351CFA7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809D7F0-FBD1-45DD-AE05-1FE49E27B867}" type="pres">
      <dgm:prSet presAssocID="{8D30ACD1-B2E9-48B9-9BF3-B91279481654}" presName="circ2" presStyleLbl="vennNode1" presStyleIdx="1" presStyleCnt="3"/>
      <dgm:spPr/>
    </dgm:pt>
    <dgm:pt modelId="{73844231-3782-4A6A-8838-3E137F259CF1}" type="pres">
      <dgm:prSet presAssocID="{8D30ACD1-B2E9-48B9-9BF3-B9127948165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195A282-D7DB-4525-85EB-8B5B4576FEE8}" type="pres">
      <dgm:prSet presAssocID="{E9433C38-1B81-440F-AB1A-1826C0F7D31F}" presName="circ3" presStyleLbl="vennNode1" presStyleIdx="2" presStyleCnt="3"/>
      <dgm:spPr/>
    </dgm:pt>
    <dgm:pt modelId="{DAA4C2C9-B9CF-459B-99A7-429C130EF384}" type="pres">
      <dgm:prSet presAssocID="{E9433C38-1B81-440F-AB1A-1826C0F7D31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4525316-AAF8-4636-92B5-991FAAE10886}" srcId="{1AE14B47-3CDD-46F5-B3D1-C2554FB130A9}" destId="{8D30ACD1-B2E9-48B9-9BF3-B91279481654}" srcOrd="1" destOrd="0" parTransId="{AF66D394-8796-41B3-9B7B-7D996D5278F1}" sibTransId="{23DCEB6C-68C9-4977-A661-8C321490DA21}"/>
    <dgm:cxn modelId="{273CE743-822A-4291-BE9E-31A5FD8890D9}" srcId="{1AE14B47-3CDD-46F5-B3D1-C2554FB130A9}" destId="{E9433C38-1B81-440F-AB1A-1826C0F7D31F}" srcOrd="2" destOrd="0" parTransId="{B16B8D81-4A89-44E0-AC8B-51BC3C8CA064}" sibTransId="{44AB5CF4-D99F-4CA6-A283-08DFE64EE08C}"/>
    <dgm:cxn modelId="{21C6CB75-35EF-4A65-A3EE-C1E690236224}" srcId="{1AE14B47-3CDD-46F5-B3D1-C2554FB130A9}" destId="{E8B62EDD-7727-4AA3-BEDD-5536351CFA7B}" srcOrd="0" destOrd="0" parTransId="{826DDAF7-EAD6-4C58-A080-253A76ABA561}" sibTransId="{D1A78252-C8A1-4004-BED3-76DDFB87E987}"/>
    <dgm:cxn modelId="{47BBDD87-AA28-4085-9A4B-D9078C51E23F}" type="presOf" srcId="{8D30ACD1-B2E9-48B9-9BF3-B91279481654}" destId="{73844231-3782-4A6A-8838-3E137F259CF1}" srcOrd="1" destOrd="0" presId="urn:microsoft.com/office/officeart/2005/8/layout/venn1"/>
    <dgm:cxn modelId="{002ECE9F-3365-454C-A807-22F5751D164E}" type="presOf" srcId="{E9433C38-1B81-440F-AB1A-1826C0F7D31F}" destId="{DAA4C2C9-B9CF-459B-99A7-429C130EF384}" srcOrd="1" destOrd="0" presId="urn:microsoft.com/office/officeart/2005/8/layout/venn1"/>
    <dgm:cxn modelId="{7DF842A4-17CF-4176-A96D-D2D8F74D0C34}" type="presOf" srcId="{8D30ACD1-B2E9-48B9-9BF3-B91279481654}" destId="{8809D7F0-FBD1-45DD-AE05-1FE49E27B867}" srcOrd="0" destOrd="0" presId="urn:microsoft.com/office/officeart/2005/8/layout/venn1"/>
    <dgm:cxn modelId="{0B1240A8-8B58-40C6-80A4-EB72E7B2963D}" type="presOf" srcId="{E9433C38-1B81-440F-AB1A-1826C0F7D31F}" destId="{5195A282-D7DB-4525-85EB-8B5B4576FEE8}" srcOrd="0" destOrd="0" presId="urn:microsoft.com/office/officeart/2005/8/layout/venn1"/>
    <dgm:cxn modelId="{BF3714C6-46DE-4A40-A025-5104D329E0C0}" type="presOf" srcId="{1AE14B47-3CDD-46F5-B3D1-C2554FB130A9}" destId="{88265E03-2510-48DF-8DD8-8C7FD72BF5F6}" srcOrd="0" destOrd="0" presId="urn:microsoft.com/office/officeart/2005/8/layout/venn1"/>
    <dgm:cxn modelId="{70330EE1-65BB-471A-8769-50AD14BE69E6}" type="presOf" srcId="{E8B62EDD-7727-4AA3-BEDD-5536351CFA7B}" destId="{7EEC77C7-6F64-4337-8F6D-ED117DB5D7F6}" srcOrd="1" destOrd="0" presId="urn:microsoft.com/office/officeart/2005/8/layout/venn1"/>
    <dgm:cxn modelId="{90295BF7-106B-46FA-B132-E7C797DCD769}" type="presOf" srcId="{E8B62EDD-7727-4AA3-BEDD-5536351CFA7B}" destId="{E16AA664-4BAD-42AA-B452-4D6BD8ABB53E}" srcOrd="0" destOrd="0" presId="urn:microsoft.com/office/officeart/2005/8/layout/venn1"/>
    <dgm:cxn modelId="{68B053C7-49D6-48A0-857B-91496E25DD9A}" type="presParOf" srcId="{88265E03-2510-48DF-8DD8-8C7FD72BF5F6}" destId="{E16AA664-4BAD-42AA-B452-4D6BD8ABB53E}" srcOrd="0" destOrd="0" presId="urn:microsoft.com/office/officeart/2005/8/layout/venn1"/>
    <dgm:cxn modelId="{6D35AAF5-94D8-48B4-9938-9364E1E6B8C1}" type="presParOf" srcId="{88265E03-2510-48DF-8DD8-8C7FD72BF5F6}" destId="{7EEC77C7-6F64-4337-8F6D-ED117DB5D7F6}" srcOrd="1" destOrd="0" presId="urn:microsoft.com/office/officeart/2005/8/layout/venn1"/>
    <dgm:cxn modelId="{3FC60101-4432-4920-8509-AAFEAF791D06}" type="presParOf" srcId="{88265E03-2510-48DF-8DD8-8C7FD72BF5F6}" destId="{8809D7F0-FBD1-45DD-AE05-1FE49E27B867}" srcOrd="2" destOrd="0" presId="urn:microsoft.com/office/officeart/2005/8/layout/venn1"/>
    <dgm:cxn modelId="{5E71E8D9-DAFC-4A87-983C-4D4DE7E368FA}" type="presParOf" srcId="{88265E03-2510-48DF-8DD8-8C7FD72BF5F6}" destId="{73844231-3782-4A6A-8838-3E137F259CF1}" srcOrd="3" destOrd="0" presId="urn:microsoft.com/office/officeart/2005/8/layout/venn1"/>
    <dgm:cxn modelId="{46C0C08E-C97A-4435-8F92-175B77C07A2F}" type="presParOf" srcId="{88265E03-2510-48DF-8DD8-8C7FD72BF5F6}" destId="{5195A282-D7DB-4525-85EB-8B5B4576FEE8}" srcOrd="4" destOrd="0" presId="urn:microsoft.com/office/officeart/2005/8/layout/venn1"/>
    <dgm:cxn modelId="{C3C8D60C-D6C7-49FB-ACD5-3298E715AA43}" type="presParOf" srcId="{88265E03-2510-48DF-8DD8-8C7FD72BF5F6}" destId="{DAA4C2C9-B9CF-459B-99A7-429C130EF38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0E947B-8F00-9A4C-BED6-B53D8346D8F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906F44-326A-A54C-A09E-C866724FD25A}">
      <dgm:prSet custT="1"/>
      <dgm:spPr/>
      <dgm:t>
        <a:bodyPr/>
        <a:lstStyle/>
        <a:p>
          <a:r>
            <a:rPr lang="en-US" sz="1700" b="1" i="0" baseline="0" dirty="0">
              <a:solidFill>
                <a:schemeClr val="bg1"/>
              </a:solidFill>
            </a:rPr>
            <a:t>Chain of Trust Edge to Cloud</a:t>
          </a:r>
          <a:endParaRPr lang="en-US" sz="1700" dirty="0">
            <a:solidFill>
              <a:schemeClr val="bg1"/>
            </a:solidFill>
          </a:endParaRPr>
        </a:p>
      </dgm:t>
    </dgm:pt>
    <dgm:pt modelId="{E22520DF-F6B3-8545-A872-5EDFB9AE0595}" type="parTrans" cxnId="{51DAF965-C184-2745-8F35-4F68BC89AB9D}">
      <dgm:prSet/>
      <dgm:spPr/>
      <dgm:t>
        <a:bodyPr/>
        <a:lstStyle/>
        <a:p>
          <a:endParaRPr lang="en-US"/>
        </a:p>
      </dgm:t>
    </dgm:pt>
    <dgm:pt modelId="{91E9247F-2EED-9C4E-B857-71DAF6CADC62}" type="sibTrans" cxnId="{51DAF965-C184-2745-8F35-4F68BC89AB9D}">
      <dgm:prSet/>
      <dgm:spPr/>
      <dgm:t>
        <a:bodyPr/>
        <a:lstStyle/>
        <a:p>
          <a:endParaRPr lang="en-US"/>
        </a:p>
      </dgm:t>
    </dgm:pt>
    <dgm:pt modelId="{4E43E0FD-7BAC-DF49-B886-5655E8513322}">
      <dgm:prSet custT="1"/>
      <dgm:spPr/>
      <dgm:t>
        <a:bodyPr/>
        <a:lstStyle/>
        <a:p>
          <a:r>
            <a:rPr lang="en-US" sz="1700" b="1" dirty="0">
              <a:solidFill>
                <a:schemeClr val="bg1"/>
              </a:solidFill>
            </a:rPr>
            <a:t>Data Governance / Confidential Secure Collaboration</a:t>
          </a:r>
          <a:endParaRPr lang="en-US" sz="1700" dirty="0">
            <a:solidFill>
              <a:schemeClr val="bg1"/>
            </a:solidFill>
          </a:endParaRPr>
        </a:p>
      </dgm:t>
    </dgm:pt>
    <dgm:pt modelId="{B62BFBBA-B5A8-5344-9200-8B1335CDC2F0}" type="parTrans" cxnId="{091655E0-9C25-414E-9CD7-4E0714D7E4BA}">
      <dgm:prSet/>
      <dgm:spPr/>
      <dgm:t>
        <a:bodyPr/>
        <a:lstStyle/>
        <a:p>
          <a:endParaRPr lang="en-US"/>
        </a:p>
      </dgm:t>
    </dgm:pt>
    <dgm:pt modelId="{FAFCBD10-9E31-4049-B88E-45E46BB430B0}" type="sibTrans" cxnId="{091655E0-9C25-414E-9CD7-4E0714D7E4BA}">
      <dgm:prSet/>
      <dgm:spPr/>
      <dgm:t>
        <a:bodyPr/>
        <a:lstStyle/>
        <a:p>
          <a:endParaRPr lang="en-US"/>
        </a:p>
      </dgm:t>
    </dgm:pt>
    <dgm:pt modelId="{2E186710-902A-D440-B0A0-DF3821EEE406}">
      <dgm:prSet custT="1"/>
      <dgm:spPr/>
      <dgm:t>
        <a:bodyPr/>
        <a:lstStyle/>
        <a:p>
          <a:r>
            <a:rPr lang="en-US" sz="1700" b="1" dirty="0">
              <a:solidFill>
                <a:schemeClr val="bg1"/>
              </a:solidFill>
            </a:rPr>
            <a:t>Ease of Integration &amp; Use</a:t>
          </a:r>
          <a:endParaRPr lang="en-US" sz="1700" dirty="0">
            <a:solidFill>
              <a:schemeClr val="bg1"/>
            </a:solidFill>
          </a:endParaRPr>
        </a:p>
      </dgm:t>
    </dgm:pt>
    <dgm:pt modelId="{42688F4B-7D49-C94E-B682-DF86B2ACBC73}" type="parTrans" cxnId="{5D5C3412-8FC8-8C40-B6E7-3366197B14B1}">
      <dgm:prSet/>
      <dgm:spPr/>
      <dgm:t>
        <a:bodyPr/>
        <a:lstStyle/>
        <a:p>
          <a:endParaRPr lang="en-US"/>
        </a:p>
      </dgm:t>
    </dgm:pt>
    <dgm:pt modelId="{197C847D-F9E0-4943-A807-301BD128C7ED}" type="sibTrans" cxnId="{5D5C3412-8FC8-8C40-B6E7-3366197B14B1}">
      <dgm:prSet/>
      <dgm:spPr/>
      <dgm:t>
        <a:bodyPr/>
        <a:lstStyle/>
        <a:p>
          <a:endParaRPr lang="en-US"/>
        </a:p>
      </dgm:t>
    </dgm:pt>
    <dgm:pt modelId="{609D3CB7-56A2-FB49-8F86-94428257FDF7}">
      <dgm:prSet custT="1"/>
      <dgm:spPr/>
      <dgm:t>
        <a:bodyPr/>
        <a:lstStyle/>
        <a:p>
          <a:r>
            <a:rPr lang="en-US" sz="1700" b="1" dirty="0">
              <a:solidFill>
                <a:schemeClr val="bg1"/>
              </a:solidFill>
            </a:rPr>
            <a:t>Encrypted</a:t>
          </a:r>
          <a:r>
            <a:rPr lang="en-US" sz="1700" b="1" i="0" baseline="0" dirty="0">
              <a:solidFill>
                <a:schemeClr val="bg1"/>
              </a:solidFill>
            </a:rPr>
            <a:t> Analysis</a:t>
          </a:r>
          <a:endParaRPr lang="en-US" sz="1700" dirty="0">
            <a:solidFill>
              <a:schemeClr val="bg1"/>
            </a:solidFill>
          </a:endParaRPr>
        </a:p>
      </dgm:t>
    </dgm:pt>
    <dgm:pt modelId="{980964F9-6C42-0E4B-82F9-85F7F668C7E6}" type="parTrans" cxnId="{8AE148FF-7F11-1847-9B77-E8EBB5F31BEF}">
      <dgm:prSet/>
      <dgm:spPr/>
      <dgm:t>
        <a:bodyPr/>
        <a:lstStyle/>
        <a:p>
          <a:endParaRPr lang="en-US"/>
        </a:p>
      </dgm:t>
    </dgm:pt>
    <dgm:pt modelId="{2482970C-A732-4B43-A5E9-39FD6A1EB725}" type="sibTrans" cxnId="{8AE148FF-7F11-1847-9B77-E8EBB5F31BEF}">
      <dgm:prSet/>
      <dgm:spPr/>
      <dgm:t>
        <a:bodyPr/>
        <a:lstStyle/>
        <a:p>
          <a:endParaRPr lang="en-US"/>
        </a:p>
      </dgm:t>
    </dgm:pt>
    <dgm:pt modelId="{6CD25DD3-CCAB-5F48-9953-CAF71BC67AD7}">
      <dgm:prSet custT="1"/>
      <dgm:spPr/>
      <dgm:t>
        <a:bodyPr/>
        <a:lstStyle/>
        <a:p>
          <a:r>
            <a:rPr lang="en-US" sz="1700" b="1" dirty="0">
              <a:solidFill>
                <a:schemeClr val="bg1"/>
              </a:solidFill>
            </a:rPr>
            <a:t>Managed Attribution</a:t>
          </a:r>
          <a:endParaRPr lang="en-US" sz="1700" dirty="0">
            <a:solidFill>
              <a:schemeClr val="bg1"/>
            </a:solidFill>
          </a:endParaRPr>
        </a:p>
      </dgm:t>
    </dgm:pt>
    <dgm:pt modelId="{EE17462F-BD77-504E-B067-922CBDEE7FD2}" type="parTrans" cxnId="{563D71B6-F8F9-D44E-B8AA-4A048BCBEDD3}">
      <dgm:prSet/>
      <dgm:spPr/>
      <dgm:t>
        <a:bodyPr/>
        <a:lstStyle/>
        <a:p>
          <a:endParaRPr lang="en-US"/>
        </a:p>
      </dgm:t>
    </dgm:pt>
    <dgm:pt modelId="{E66CEDEC-569F-5A44-8AA8-58FC476CDEE1}" type="sibTrans" cxnId="{563D71B6-F8F9-D44E-B8AA-4A048BCBEDD3}">
      <dgm:prSet/>
      <dgm:spPr/>
      <dgm:t>
        <a:bodyPr/>
        <a:lstStyle/>
        <a:p>
          <a:endParaRPr lang="en-US"/>
        </a:p>
      </dgm:t>
    </dgm:pt>
    <dgm:pt modelId="{820344C4-2C3D-2840-A4E4-A6E84EB384AF}">
      <dgm:prSet custT="1"/>
      <dgm:spPr/>
      <dgm:t>
        <a:bodyPr/>
        <a:lstStyle/>
        <a:p>
          <a:r>
            <a:rPr lang="en-US" sz="1700" b="1" dirty="0">
              <a:solidFill>
                <a:schemeClr val="bg1"/>
              </a:solidFill>
            </a:rPr>
            <a:t>Post Quantum Encryption</a:t>
          </a:r>
          <a:endParaRPr lang="en-US" sz="1700" dirty="0">
            <a:solidFill>
              <a:schemeClr val="bg1"/>
            </a:solidFill>
          </a:endParaRPr>
        </a:p>
      </dgm:t>
    </dgm:pt>
    <dgm:pt modelId="{4EB49950-09BC-494B-9403-6BC42D843AF8}" type="parTrans" cxnId="{DC4329CC-A563-AE48-A256-D9EE7778BA57}">
      <dgm:prSet/>
      <dgm:spPr/>
      <dgm:t>
        <a:bodyPr/>
        <a:lstStyle/>
        <a:p>
          <a:endParaRPr lang="en-US"/>
        </a:p>
      </dgm:t>
    </dgm:pt>
    <dgm:pt modelId="{F61CA57A-E4DD-B642-850A-8468CAC7D793}" type="sibTrans" cxnId="{DC4329CC-A563-AE48-A256-D9EE7778BA57}">
      <dgm:prSet/>
      <dgm:spPr/>
      <dgm:t>
        <a:bodyPr/>
        <a:lstStyle/>
        <a:p>
          <a:endParaRPr lang="en-US"/>
        </a:p>
      </dgm:t>
    </dgm:pt>
    <dgm:pt modelId="{A7CD9655-1781-4C26-83FD-EDFEE7B4A8A1}">
      <dgm:prSet custT="1"/>
      <dgm:spPr/>
      <dgm:t>
        <a:bodyPr/>
        <a:lstStyle/>
        <a:p>
          <a:r>
            <a:rPr lang="en-US" sz="1700" b="1" dirty="0">
              <a:solidFill>
                <a:schemeClr val="bg1"/>
              </a:solidFill>
            </a:rPr>
            <a:t>Rapid Build / Tear Down</a:t>
          </a:r>
          <a:endParaRPr lang="en-US" sz="1700" dirty="0">
            <a:solidFill>
              <a:schemeClr val="bg1"/>
            </a:solidFill>
          </a:endParaRPr>
        </a:p>
      </dgm:t>
    </dgm:pt>
    <dgm:pt modelId="{CEDFAB46-44D9-4818-952B-434223961D6B}" type="parTrans" cxnId="{D584A78C-0F59-4A71-81EB-FC045D44ED0A}">
      <dgm:prSet/>
      <dgm:spPr/>
      <dgm:t>
        <a:bodyPr/>
        <a:lstStyle/>
        <a:p>
          <a:endParaRPr lang="en-US"/>
        </a:p>
      </dgm:t>
    </dgm:pt>
    <dgm:pt modelId="{18626607-1112-4894-92D4-CE14E4A2162B}" type="sibTrans" cxnId="{D584A78C-0F59-4A71-81EB-FC045D44ED0A}">
      <dgm:prSet/>
      <dgm:spPr/>
      <dgm:t>
        <a:bodyPr/>
        <a:lstStyle/>
        <a:p>
          <a:endParaRPr lang="en-US"/>
        </a:p>
      </dgm:t>
    </dgm:pt>
    <dgm:pt modelId="{62E23A74-F116-8842-B9C8-EDB4850C3B66}" type="pres">
      <dgm:prSet presAssocID="{900E947B-8F00-9A4C-BED6-B53D8346D8FF}" presName="compositeShape" presStyleCnt="0">
        <dgm:presLayoutVars>
          <dgm:chMax val="7"/>
          <dgm:dir/>
          <dgm:resizeHandles val="exact"/>
        </dgm:presLayoutVars>
      </dgm:prSet>
      <dgm:spPr/>
    </dgm:pt>
    <dgm:pt modelId="{43D6146C-06C9-48FA-81CA-B9E50FEAA4F0}" type="pres">
      <dgm:prSet presAssocID="{C0906F44-326A-A54C-A09E-C866724FD25A}" presName="circ1" presStyleLbl="vennNode1" presStyleIdx="0" presStyleCnt="7"/>
      <dgm:spPr>
        <a:solidFill>
          <a:srgbClr val="B1DDF3">
            <a:alpha val="50000"/>
          </a:srgbClr>
        </a:solidFill>
      </dgm:spPr>
    </dgm:pt>
    <dgm:pt modelId="{639ECECC-0C55-421F-B169-71943E0704C7}" type="pres">
      <dgm:prSet presAssocID="{C0906F44-326A-A54C-A09E-C866724FD25A}" presName="circ1Tx" presStyleLbl="revTx" presStyleIdx="0" presStyleCnt="0" custLinFactNeighborX="-1256" custLinFactNeighborY="16966">
        <dgm:presLayoutVars>
          <dgm:chMax val="0"/>
          <dgm:chPref val="0"/>
          <dgm:bulletEnabled val="1"/>
        </dgm:presLayoutVars>
      </dgm:prSet>
      <dgm:spPr/>
    </dgm:pt>
    <dgm:pt modelId="{E1715AA3-4231-4E77-97CA-1516A4822858}" type="pres">
      <dgm:prSet presAssocID="{4E43E0FD-7BAC-DF49-B886-5655E8513322}" presName="circ2" presStyleLbl="vennNode1" presStyleIdx="1" presStyleCnt="7"/>
      <dgm:spPr>
        <a:solidFill>
          <a:srgbClr val="B1DDF3">
            <a:alpha val="50000"/>
          </a:srgbClr>
        </a:solidFill>
      </dgm:spPr>
    </dgm:pt>
    <dgm:pt modelId="{44D3862B-E6C9-459E-9E20-876C7641BACE}" type="pres">
      <dgm:prSet presAssocID="{4E43E0FD-7BAC-DF49-B886-5655E8513322}" presName="circ2Tx" presStyleLbl="revTx" presStyleIdx="0" presStyleCnt="0" custLinFactNeighborX="2648" custLinFactNeighborY="-7708">
        <dgm:presLayoutVars>
          <dgm:chMax val="0"/>
          <dgm:chPref val="0"/>
          <dgm:bulletEnabled val="1"/>
        </dgm:presLayoutVars>
      </dgm:prSet>
      <dgm:spPr/>
    </dgm:pt>
    <dgm:pt modelId="{38F8FFDF-8D0E-44B8-AA8C-460A594D68E0}" type="pres">
      <dgm:prSet presAssocID="{2E186710-902A-D440-B0A0-DF3821EEE406}" presName="circ3" presStyleLbl="vennNode1" presStyleIdx="2" presStyleCnt="7"/>
      <dgm:spPr>
        <a:solidFill>
          <a:srgbClr val="B1DDF3">
            <a:alpha val="50000"/>
          </a:srgbClr>
        </a:solidFill>
      </dgm:spPr>
    </dgm:pt>
    <dgm:pt modelId="{913C3D0A-E0DD-4B22-BC20-B17EE6A23632}" type="pres">
      <dgm:prSet presAssocID="{2E186710-902A-D440-B0A0-DF3821EEE406}" presName="circ3Tx" presStyleLbl="revTx" presStyleIdx="0" presStyleCnt="0" custLinFactNeighborX="1459" custLinFactNeighborY="19857">
        <dgm:presLayoutVars>
          <dgm:chMax val="0"/>
          <dgm:chPref val="0"/>
          <dgm:bulletEnabled val="1"/>
        </dgm:presLayoutVars>
      </dgm:prSet>
      <dgm:spPr/>
    </dgm:pt>
    <dgm:pt modelId="{26CC9BD1-F9BF-4D48-A105-E37C0D13C986}" type="pres">
      <dgm:prSet presAssocID="{609D3CB7-56A2-FB49-8F86-94428257FDF7}" presName="circ4" presStyleLbl="vennNode1" presStyleIdx="3" presStyleCnt="7"/>
      <dgm:spPr>
        <a:solidFill>
          <a:srgbClr val="B1DDF3">
            <a:alpha val="50000"/>
          </a:srgbClr>
        </a:solidFill>
      </dgm:spPr>
    </dgm:pt>
    <dgm:pt modelId="{31FDF101-594D-4F32-AB9A-2799D80A5C31}" type="pres">
      <dgm:prSet presAssocID="{609D3CB7-56A2-FB49-8F86-94428257FDF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EEBD0D9-4CD4-4CB6-9E44-21321D5ABF91}" type="pres">
      <dgm:prSet presAssocID="{6CD25DD3-CCAB-5F48-9953-CAF71BC67AD7}" presName="circ5" presStyleLbl="vennNode1" presStyleIdx="4" presStyleCnt="7"/>
      <dgm:spPr>
        <a:solidFill>
          <a:srgbClr val="B1DDF3">
            <a:alpha val="50000"/>
          </a:srgbClr>
        </a:solidFill>
      </dgm:spPr>
    </dgm:pt>
    <dgm:pt modelId="{513BACE6-489A-4768-95A2-A5587FB3F5AA}" type="pres">
      <dgm:prSet presAssocID="{6CD25DD3-CCAB-5F48-9953-CAF71BC67AD7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4CAF385-9DAC-42F1-8EFD-9DE8049F2ED8}" type="pres">
      <dgm:prSet presAssocID="{820344C4-2C3D-2840-A4E4-A6E84EB384AF}" presName="circ6" presStyleLbl="vennNode1" presStyleIdx="5" presStyleCnt="7"/>
      <dgm:spPr>
        <a:solidFill>
          <a:srgbClr val="B1DDF3">
            <a:alpha val="50000"/>
          </a:srgbClr>
        </a:solidFill>
      </dgm:spPr>
    </dgm:pt>
    <dgm:pt modelId="{8E2A73B1-0680-4E88-B213-ABBADC865D0D}" type="pres">
      <dgm:prSet presAssocID="{820344C4-2C3D-2840-A4E4-A6E84EB384AF}" presName="circ6Tx" presStyleLbl="revTx" presStyleIdx="0" presStyleCnt="0" custLinFactNeighborX="-1987" custLinFactNeighborY="13685">
        <dgm:presLayoutVars>
          <dgm:chMax val="0"/>
          <dgm:chPref val="0"/>
          <dgm:bulletEnabled val="1"/>
        </dgm:presLayoutVars>
      </dgm:prSet>
      <dgm:spPr/>
    </dgm:pt>
    <dgm:pt modelId="{CC5FBACC-35ED-43B0-BFEC-44B7311204F4}" type="pres">
      <dgm:prSet presAssocID="{A7CD9655-1781-4C26-83FD-EDFEE7B4A8A1}" presName="circ7" presStyleLbl="vennNode1" presStyleIdx="6" presStyleCnt="7"/>
      <dgm:spPr>
        <a:solidFill>
          <a:srgbClr val="B1DDF3">
            <a:alpha val="50000"/>
          </a:srgbClr>
        </a:solidFill>
      </dgm:spPr>
    </dgm:pt>
    <dgm:pt modelId="{2DB84783-7369-4A11-A21C-DFF50EF3E7CE}" type="pres">
      <dgm:prSet presAssocID="{A7CD9655-1781-4C26-83FD-EDFEE7B4A8A1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D5C3412-8FC8-8C40-B6E7-3366197B14B1}" srcId="{900E947B-8F00-9A4C-BED6-B53D8346D8FF}" destId="{2E186710-902A-D440-B0A0-DF3821EEE406}" srcOrd="2" destOrd="0" parTransId="{42688F4B-7D49-C94E-B682-DF86B2ACBC73}" sibTransId="{197C847D-F9E0-4943-A807-301BD128C7ED}"/>
    <dgm:cxn modelId="{FBEBC92A-CF99-4F69-8D56-5AFCC77E2327}" type="presOf" srcId="{6CD25DD3-CCAB-5F48-9953-CAF71BC67AD7}" destId="{513BACE6-489A-4768-95A2-A5587FB3F5AA}" srcOrd="0" destOrd="0" presId="urn:microsoft.com/office/officeart/2005/8/layout/venn1"/>
    <dgm:cxn modelId="{2FD8AA32-5889-4074-B612-F1CDEDC291EE}" type="presOf" srcId="{820344C4-2C3D-2840-A4E4-A6E84EB384AF}" destId="{8E2A73B1-0680-4E88-B213-ABBADC865D0D}" srcOrd="0" destOrd="0" presId="urn:microsoft.com/office/officeart/2005/8/layout/venn1"/>
    <dgm:cxn modelId="{E2A92D5C-5821-4098-A610-4089DDC5FD16}" type="presOf" srcId="{A7CD9655-1781-4C26-83FD-EDFEE7B4A8A1}" destId="{2DB84783-7369-4A11-A21C-DFF50EF3E7CE}" srcOrd="0" destOrd="0" presId="urn:microsoft.com/office/officeart/2005/8/layout/venn1"/>
    <dgm:cxn modelId="{51DAF965-C184-2745-8F35-4F68BC89AB9D}" srcId="{900E947B-8F00-9A4C-BED6-B53D8346D8FF}" destId="{C0906F44-326A-A54C-A09E-C866724FD25A}" srcOrd="0" destOrd="0" parTransId="{E22520DF-F6B3-8545-A872-5EDFB9AE0595}" sibTransId="{91E9247F-2EED-9C4E-B857-71DAF6CADC62}"/>
    <dgm:cxn modelId="{61D27E84-29B9-4A79-B999-965724A0750A}" type="presOf" srcId="{4E43E0FD-7BAC-DF49-B886-5655E8513322}" destId="{44D3862B-E6C9-459E-9E20-876C7641BACE}" srcOrd="0" destOrd="0" presId="urn:microsoft.com/office/officeart/2005/8/layout/venn1"/>
    <dgm:cxn modelId="{10DE348A-15BF-4BC9-9B14-DCB4DB1CF8C0}" type="presOf" srcId="{609D3CB7-56A2-FB49-8F86-94428257FDF7}" destId="{31FDF101-594D-4F32-AB9A-2799D80A5C31}" srcOrd="0" destOrd="0" presId="urn:microsoft.com/office/officeart/2005/8/layout/venn1"/>
    <dgm:cxn modelId="{D584A78C-0F59-4A71-81EB-FC045D44ED0A}" srcId="{900E947B-8F00-9A4C-BED6-B53D8346D8FF}" destId="{A7CD9655-1781-4C26-83FD-EDFEE7B4A8A1}" srcOrd="6" destOrd="0" parTransId="{CEDFAB46-44D9-4818-952B-434223961D6B}" sibTransId="{18626607-1112-4894-92D4-CE14E4A2162B}"/>
    <dgm:cxn modelId="{0617489B-A20E-4CEC-99B8-A22B4FA00F7E}" type="presOf" srcId="{2E186710-902A-D440-B0A0-DF3821EEE406}" destId="{913C3D0A-E0DD-4B22-BC20-B17EE6A23632}" srcOrd="0" destOrd="0" presId="urn:microsoft.com/office/officeart/2005/8/layout/venn1"/>
    <dgm:cxn modelId="{19556AA3-1C51-467D-B493-19C5C093369D}" type="presOf" srcId="{C0906F44-326A-A54C-A09E-C866724FD25A}" destId="{639ECECC-0C55-421F-B169-71943E0704C7}" srcOrd="0" destOrd="0" presId="urn:microsoft.com/office/officeart/2005/8/layout/venn1"/>
    <dgm:cxn modelId="{563D71B6-F8F9-D44E-B8AA-4A048BCBEDD3}" srcId="{900E947B-8F00-9A4C-BED6-B53D8346D8FF}" destId="{6CD25DD3-CCAB-5F48-9953-CAF71BC67AD7}" srcOrd="4" destOrd="0" parTransId="{EE17462F-BD77-504E-B067-922CBDEE7FD2}" sibTransId="{E66CEDEC-569F-5A44-8AA8-58FC476CDEE1}"/>
    <dgm:cxn modelId="{DC4329CC-A563-AE48-A256-D9EE7778BA57}" srcId="{900E947B-8F00-9A4C-BED6-B53D8346D8FF}" destId="{820344C4-2C3D-2840-A4E4-A6E84EB384AF}" srcOrd="5" destOrd="0" parTransId="{4EB49950-09BC-494B-9403-6BC42D843AF8}" sibTransId="{F61CA57A-E4DD-B642-850A-8468CAC7D793}"/>
    <dgm:cxn modelId="{091655E0-9C25-414E-9CD7-4E0714D7E4BA}" srcId="{900E947B-8F00-9A4C-BED6-B53D8346D8FF}" destId="{4E43E0FD-7BAC-DF49-B886-5655E8513322}" srcOrd="1" destOrd="0" parTransId="{B62BFBBA-B5A8-5344-9200-8B1335CDC2F0}" sibTransId="{FAFCBD10-9E31-4049-B88E-45E46BB430B0}"/>
    <dgm:cxn modelId="{9F3478F6-173C-494C-B7ED-D7F0D01BBFBF}" type="presOf" srcId="{900E947B-8F00-9A4C-BED6-B53D8346D8FF}" destId="{62E23A74-F116-8842-B9C8-EDB4850C3B66}" srcOrd="0" destOrd="0" presId="urn:microsoft.com/office/officeart/2005/8/layout/venn1"/>
    <dgm:cxn modelId="{8AE148FF-7F11-1847-9B77-E8EBB5F31BEF}" srcId="{900E947B-8F00-9A4C-BED6-B53D8346D8FF}" destId="{609D3CB7-56A2-FB49-8F86-94428257FDF7}" srcOrd="3" destOrd="0" parTransId="{980964F9-6C42-0E4B-82F9-85F7F668C7E6}" sibTransId="{2482970C-A732-4B43-A5E9-39FD6A1EB725}"/>
    <dgm:cxn modelId="{194E217B-0274-4782-96B2-00769C1DCC2D}" type="presParOf" srcId="{62E23A74-F116-8842-B9C8-EDB4850C3B66}" destId="{43D6146C-06C9-48FA-81CA-B9E50FEAA4F0}" srcOrd="0" destOrd="0" presId="urn:microsoft.com/office/officeart/2005/8/layout/venn1"/>
    <dgm:cxn modelId="{9DD7E89E-343F-428C-B5E4-86813E5096E1}" type="presParOf" srcId="{62E23A74-F116-8842-B9C8-EDB4850C3B66}" destId="{639ECECC-0C55-421F-B169-71943E0704C7}" srcOrd="1" destOrd="0" presId="urn:microsoft.com/office/officeart/2005/8/layout/venn1"/>
    <dgm:cxn modelId="{4CAC88C4-9929-4FCD-AD0D-365EBE1B650C}" type="presParOf" srcId="{62E23A74-F116-8842-B9C8-EDB4850C3B66}" destId="{E1715AA3-4231-4E77-97CA-1516A4822858}" srcOrd="2" destOrd="0" presId="urn:microsoft.com/office/officeart/2005/8/layout/venn1"/>
    <dgm:cxn modelId="{6B8CAD80-CDA1-4EF8-97BB-9CDF3D6F7D36}" type="presParOf" srcId="{62E23A74-F116-8842-B9C8-EDB4850C3B66}" destId="{44D3862B-E6C9-459E-9E20-876C7641BACE}" srcOrd="3" destOrd="0" presId="urn:microsoft.com/office/officeart/2005/8/layout/venn1"/>
    <dgm:cxn modelId="{64733E5B-6BF1-4D30-BE61-7A34B4EDC63B}" type="presParOf" srcId="{62E23A74-F116-8842-B9C8-EDB4850C3B66}" destId="{38F8FFDF-8D0E-44B8-AA8C-460A594D68E0}" srcOrd="4" destOrd="0" presId="urn:microsoft.com/office/officeart/2005/8/layout/venn1"/>
    <dgm:cxn modelId="{C11A85FD-4B95-4862-A31B-A68250BB9DE0}" type="presParOf" srcId="{62E23A74-F116-8842-B9C8-EDB4850C3B66}" destId="{913C3D0A-E0DD-4B22-BC20-B17EE6A23632}" srcOrd="5" destOrd="0" presId="urn:microsoft.com/office/officeart/2005/8/layout/venn1"/>
    <dgm:cxn modelId="{72079A9B-CED8-4715-91C2-D9D28002AF13}" type="presParOf" srcId="{62E23A74-F116-8842-B9C8-EDB4850C3B66}" destId="{26CC9BD1-F9BF-4D48-A105-E37C0D13C986}" srcOrd="6" destOrd="0" presId="urn:microsoft.com/office/officeart/2005/8/layout/venn1"/>
    <dgm:cxn modelId="{DB698C6D-4594-4957-82A0-C678AC626C5C}" type="presParOf" srcId="{62E23A74-F116-8842-B9C8-EDB4850C3B66}" destId="{31FDF101-594D-4F32-AB9A-2799D80A5C31}" srcOrd="7" destOrd="0" presId="urn:microsoft.com/office/officeart/2005/8/layout/venn1"/>
    <dgm:cxn modelId="{16B0D7B2-CF2D-47D3-8093-F6C8F6AB8F41}" type="presParOf" srcId="{62E23A74-F116-8842-B9C8-EDB4850C3B66}" destId="{FEEBD0D9-4CD4-4CB6-9E44-21321D5ABF91}" srcOrd="8" destOrd="0" presId="urn:microsoft.com/office/officeart/2005/8/layout/venn1"/>
    <dgm:cxn modelId="{45C92A94-1ECA-44BD-BAB0-104B4240AE4F}" type="presParOf" srcId="{62E23A74-F116-8842-B9C8-EDB4850C3B66}" destId="{513BACE6-489A-4768-95A2-A5587FB3F5AA}" srcOrd="9" destOrd="0" presId="urn:microsoft.com/office/officeart/2005/8/layout/venn1"/>
    <dgm:cxn modelId="{4AB9F752-C11A-41BD-8503-49D21A02354B}" type="presParOf" srcId="{62E23A74-F116-8842-B9C8-EDB4850C3B66}" destId="{04CAF385-9DAC-42F1-8EFD-9DE8049F2ED8}" srcOrd="10" destOrd="0" presId="urn:microsoft.com/office/officeart/2005/8/layout/venn1"/>
    <dgm:cxn modelId="{46C007B9-1908-4D77-8490-0355763C2EA6}" type="presParOf" srcId="{62E23A74-F116-8842-B9C8-EDB4850C3B66}" destId="{8E2A73B1-0680-4E88-B213-ABBADC865D0D}" srcOrd="11" destOrd="0" presId="urn:microsoft.com/office/officeart/2005/8/layout/venn1"/>
    <dgm:cxn modelId="{3AF2CC34-5088-4531-8620-7371B416F122}" type="presParOf" srcId="{62E23A74-F116-8842-B9C8-EDB4850C3B66}" destId="{CC5FBACC-35ED-43B0-BFEC-44B7311204F4}" srcOrd="12" destOrd="0" presId="urn:microsoft.com/office/officeart/2005/8/layout/venn1"/>
    <dgm:cxn modelId="{F3C877E0-5D64-4E22-9E41-F9CB40AE664C}" type="presParOf" srcId="{62E23A74-F116-8842-B9C8-EDB4850C3B66}" destId="{2DB84783-7369-4A11-A21C-DFF50EF3E7CE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31FCCD-F404-0B49-90C7-43DD983935F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231AC3-EDDB-984D-BE0E-0E7C9F693198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Advanced Persistent Threat</a:t>
          </a:r>
          <a:endParaRPr lang="en-US" dirty="0">
            <a:solidFill>
              <a:schemeClr val="bg1"/>
            </a:solidFill>
          </a:endParaRPr>
        </a:p>
      </dgm:t>
    </dgm:pt>
    <dgm:pt modelId="{2C977E5C-0407-DC43-AA98-52E3597C23F4}" type="parTrans" cxnId="{A577C4A9-5241-4948-BE58-F47D858FDD0F}">
      <dgm:prSet/>
      <dgm:spPr/>
      <dgm:t>
        <a:bodyPr/>
        <a:lstStyle/>
        <a:p>
          <a:endParaRPr lang="en-US"/>
        </a:p>
      </dgm:t>
    </dgm:pt>
    <dgm:pt modelId="{D215584B-FD54-2B40-A142-3282E4D62232}" type="sibTrans" cxnId="{A577C4A9-5241-4948-BE58-F47D858FDD0F}">
      <dgm:prSet/>
      <dgm:spPr/>
      <dgm:t>
        <a:bodyPr/>
        <a:lstStyle/>
        <a:p>
          <a:endParaRPr lang="en-US"/>
        </a:p>
      </dgm:t>
    </dgm:pt>
    <dgm:pt modelId="{1A92930D-6988-F349-87CD-24BB25660F31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Cloud Threat Actor</a:t>
          </a:r>
          <a:endParaRPr lang="en-US" dirty="0">
            <a:solidFill>
              <a:schemeClr val="bg1"/>
            </a:solidFill>
          </a:endParaRPr>
        </a:p>
      </dgm:t>
    </dgm:pt>
    <dgm:pt modelId="{2C802BC1-5A14-A442-A055-536AE7E57E8E}" type="parTrans" cxnId="{E525F1FE-25CA-6541-8AA2-5E4FC5D4B9B2}">
      <dgm:prSet/>
      <dgm:spPr/>
      <dgm:t>
        <a:bodyPr/>
        <a:lstStyle/>
        <a:p>
          <a:endParaRPr lang="en-US"/>
        </a:p>
      </dgm:t>
    </dgm:pt>
    <dgm:pt modelId="{F2CC2AFC-4C3E-024E-AE4A-116BFE495E3D}" type="sibTrans" cxnId="{E525F1FE-25CA-6541-8AA2-5E4FC5D4B9B2}">
      <dgm:prSet/>
      <dgm:spPr/>
      <dgm:t>
        <a:bodyPr/>
        <a:lstStyle/>
        <a:p>
          <a:endParaRPr lang="en-US"/>
        </a:p>
      </dgm:t>
    </dgm:pt>
    <dgm:pt modelId="{419AC542-82C7-2847-8591-CF1E3D2A01D6}">
      <dgm:prSet/>
      <dgm:spPr/>
      <dgm:t>
        <a:bodyPr/>
        <a:lstStyle/>
        <a:p>
          <a:r>
            <a:rPr lang="en-US" b="1" i="0" baseline="0" dirty="0">
              <a:solidFill>
                <a:schemeClr val="bg1"/>
              </a:solidFill>
            </a:rPr>
            <a:t>Insider Threat</a:t>
          </a:r>
          <a:endParaRPr lang="en-US" dirty="0">
            <a:solidFill>
              <a:schemeClr val="bg1"/>
            </a:solidFill>
          </a:endParaRPr>
        </a:p>
      </dgm:t>
    </dgm:pt>
    <dgm:pt modelId="{7D0E07D4-1693-234A-8E14-9C60D7C47EEC}" type="parTrans" cxnId="{23DAB48A-1507-9B44-A3D8-3D6A8A68CD88}">
      <dgm:prSet/>
      <dgm:spPr/>
      <dgm:t>
        <a:bodyPr/>
        <a:lstStyle/>
        <a:p>
          <a:endParaRPr lang="en-US"/>
        </a:p>
      </dgm:t>
    </dgm:pt>
    <dgm:pt modelId="{20FED74F-5338-0144-891C-9E04389FCE7C}" type="sibTrans" cxnId="{23DAB48A-1507-9B44-A3D8-3D6A8A68CD88}">
      <dgm:prSet/>
      <dgm:spPr/>
      <dgm:t>
        <a:bodyPr/>
        <a:lstStyle/>
        <a:p>
          <a:endParaRPr lang="en-US"/>
        </a:p>
      </dgm:t>
    </dgm:pt>
    <dgm:pt modelId="{E5E3DE99-08E6-C247-9620-C29EB8FD80D2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Legacy Vulnerability</a:t>
          </a:r>
          <a:endParaRPr lang="en-US" dirty="0">
            <a:solidFill>
              <a:schemeClr val="bg1"/>
            </a:solidFill>
          </a:endParaRPr>
        </a:p>
      </dgm:t>
    </dgm:pt>
    <dgm:pt modelId="{3A728CEC-3CA6-844F-92B2-148023C4CFB5}" type="parTrans" cxnId="{7B475820-8FFB-4243-A596-218746EC7F31}">
      <dgm:prSet/>
      <dgm:spPr/>
      <dgm:t>
        <a:bodyPr/>
        <a:lstStyle/>
        <a:p>
          <a:endParaRPr lang="en-US"/>
        </a:p>
      </dgm:t>
    </dgm:pt>
    <dgm:pt modelId="{B5DF89D0-A7AD-FB4D-BBD5-D118C472E754}" type="sibTrans" cxnId="{7B475820-8FFB-4243-A596-218746EC7F31}">
      <dgm:prSet/>
      <dgm:spPr/>
      <dgm:t>
        <a:bodyPr/>
        <a:lstStyle/>
        <a:p>
          <a:endParaRPr lang="en-US"/>
        </a:p>
      </dgm:t>
    </dgm:pt>
    <dgm:pt modelId="{146284B6-E472-BF47-AA0A-E4A03E2A6F4A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Privileged Software Attacks</a:t>
          </a:r>
          <a:endParaRPr lang="en-US" dirty="0">
            <a:solidFill>
              <a:schemeClr val="bg1"/>
            </a:solidFill>
          </a:endParaRPr>
        </a:p>
      </dgm:t>
    </dgm:pt>
    <dgm:pt modelId="{42B5EF93-024E-9947-BDAC-C5C89E7CF64D}" type="parTrans" cxnId="{EF32B3D7-32FB-264E-938F-2930B396186E}">
      <dgm:prSet/>
      <dgm:spPr/>
      <dgm:t>
        <a:bodyPr/>
        <a:lstStyle/>
        <a:p>
          <a:endParaRPr lang="en-US"/>
        </a:p>
      </dgm:t>
    </dgm:pt>
    <dgm:pt modelId="{A861A7F4-6F2E-F646-A8A8-8BB002FB6BB0}" type="sibTrans" cxnId="{EF32B3D7-32FB-264E-938F-2930B396186E}">
      <dgm:prSet/>
      <dgm:spPr/>
      <dgm:t>
        <a:bodyPr/>
        <a:lstStyle/>
        <a:p>
          <a:endParaRPr lang="en-US"/>
        </a:p>
      </dgm:t>
    </dgm:pt>
    <dgm:pt modelId="{1BF19608-B22A-164D-9DC8-57B323FC6870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Quantum Computing Decryption</a:t>
          </a:r>
          <a:endParaRPr lang="en-US" dirty="0">
            <a:solidFill>
              <a:schemeClr val="bg1"/>
            </a:solidFill>
          </a:endParaRPr>
        </a:p>
      </dgm:t>
    </dgm:pt>
    <dgm:pt modelId="{D08AB82B-998E-D949-B8E3-58DE8109884F}" type="parTrans" cxnId="{8E981FEE-0400-A949-BCA1-51687F63E77D}">
      <dgm:prSet/>
      <dgm:spPr/>
      <dgm:t>
        <a:bodyPr/>
        <a:lstStyle/>
        <a:p>
          <a:endParaRPr lang="en-US"/>
        </a:p>
      </dgm:t>
    </dgm:pt>
    <dgm:pt modelId="{2BBF6FA9-29ED-784B-B357-E323BA57B0D5}" type="sibTrans" cxnId="{8E981FEE-0400-A949-BCA1-51687F63E77D}">
      <dgm:prSet/>
      <dgm:spPr/>
      <dgm:t>
        <a:bodyPr/>
        <a:lstStyle/>
        <a:p>
          <a:endParaRPr lang="en-US"/>
        </a:p>
      </dgm:t>
    </dgm:pt>
    <dgm:pt modelId="{79445579-BDF2-264E-ADD0-3046DA137FF5}">
      <dgm:prSet/>
      <dgm:spPr>
        <a:solidFill>
          <a:schemeClr val="bg1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Side-Channel</a:t>
          </a:r>
          <a:r>
            <a:rPr lang="en-US" b="1" dirty="0"/>
            <a:t> </a:t>
          </a:r>
          <a:r>
            <a:rPr lang="en-US" b="1" dirty="0">
              <a:solidFill>
                <a:schemeClr val="bg1"/>
              </a:solidFill>
            </a:rPr>
            <a:t>Attacks</a:t>
          </a:r>
          <a:endParaRPr lang="en-US" dirty="0">
            <a:solidFill>
              <a:schemeClr val="bg1"/>
            </a:solidFill>
          </a:endParaRPr>
        </a:p>
      </dgm:t>
    </dgm:pt>
    <dgm:pt modelId="{D9E5D356-1B91-5D40-ADD0-C9229973A46F}" type="parTrans" cxnId="{D48A1A71-21D7-1B40-AA07-455B3F559264}">
      <dgm:prSet/>
      <dgm:spPr/>
      <dgm:t>
        <a:bodyPr/>
        <a:lstStyle/>
        <a:p>
          <a:endParaRPr lang="en-US"/>
        </a:p>
      </dgm:t>
    </dgm:pt>
    <dgm:pt modelId="{291F2A5C-723F-6D43-AAA1-1B1E57817346}" type="sibTrans" cxnId="{D48A1A71-21D7-1B40-AA07-455B3F559264}">
      <dgm:prSet/>
      <dgm:spPr/>
      <dgm:t>
        <a:bodyPr/>
        <a:lstStyle/>
        <a:p>
          <a:endParaRPr lang="en-US"/>
        </a:p>
      </dgm:t>
    </dgm:pt>
    <dgm:pt modelId="{4FCB96D5-C81C-3D43-9E38-ACA46023E189}">
      <dgm:prSet/>
      <dgm:spPr/>
      <dgm:t>
        <a:bodyPr/>
        <a:lstStyle/>
        <a:p>
          <a:endParaRPr lang="en-US"/>
        </a:p>
      </dgm:t>
    </dgm:pt>
    <dgm:pt modelId="{525C4344-A471-B644-9F88-9E2CDEBEB723}" type="parTrans" cxnId="{53CD9895-259E-3F44-A1A0-D13BD6FC7EFB}">
      <dgm:prSet/>
      <dgm:spPr/>
      <dgm:t>
        <a:bodyPr/>
        <a:lstStyle/>
        <a:p>
          <a:endParaRPr lang="en-US"/>
        </a:p>
      </dgm:t>
    </dgm:pt>
    <dgm:pt modelId="{BDBDEEFE-7364-FC4E-B4FF-E854620EB385}" type="sibTrans" cxnId="{53CD9895-259E-3F44-A1A0-D13BD6FC7EFB}">
      <dgm:prSet/>
      <dgm:spPr/>
      <dgm:t>
        <a:bodyPr/>
        <a:lstStyle/>
        <a:p>
          <a:endParaRPr lang="en-US"/>
        </a:p>
      </dgm:t>
    </dgm:pt>
    <dgm:pt modelId="{5EFA9DE5-A22A-7848-BA0A-29044F0095B8}">
      <dgm:prSet/>
      <dgm:spPr/>
      <dgm:t>
        <a:bodyPr/>
        <a:lstStyle/>
        <a:p>
          <a:endParaRPr lang="en-US"/>
        </a:p>
      </dgm:t>
    </dgm:pt>
    <dgm:pt modelId="{40D1A79D-18BE-694B-9C5D-E58D9D37792B}" type="parTrans" cxnId="{43CB1CE0-811B-574C-92C7-295C72A4ADB2}">
      <dgm:prSet/>
      <dgm:spPr/>
      <dgm:t>
        <a:bodyPr/>
        <a:lstStyle/>
        <a:p>
          <a:endParaRPr lang="en-US"/>
        </a:p>
      </dgm:t>
    </dgm:pt>
    <dgm:pt modelId="{89D895E6-2CE2-3947-9114-B507D307470E}" type="sibTrans" cxnId="{43CB1CE0-811B-574C-92C7-295C72A4ADB2}">
      <dgm:prSet/>
      <dgm:spPr/>
      <dgm:t>
        <a:bodyPr/>
        <a:lstStyle/>
        <a:p>
          <a:endParaRPr lang="en-US"/>
        </a:p>
      </dgm:t>
    </dgm:pt>
    <dgm:pt modelId="{2ECC575A-A802-5C44-92CF-FCA5577F04CC}" type="pres">
      <dgm:prSet presAssocID="{C131FCCD-F404-0B49-90C7-43DD983935FB}" presName="compositeShape" presStyleCnt="0">
        <dgm:presLayoutVars>
          <dgm:chMax val="7"/>
          <dgm:dir/>
          <dgm:resizeHandles val="exact"/>
        </dgm:presLayoutVars>
      </dgm:prSet>
      <dgm:spPr/>
    </dgm:pt>
    <dgm:pt modelId="{1AF238E8-B00B-A446-AD31-1E0EE4A6E389}" type="pres">
      <dgm:prSet presAssocID="{81231AC3-EDDB-984D-BE0E-0E7C9F693198}" presName="circ1" presStyleLbl="vennNode1" presStyleIdx="0" presStyleCnt="7"/>
      <dgm:spPr>
        <a:solidFill>
          <a:srgbClr val="03BD70">
            <a:alpha val="50000"/>
          </a:srgbClr>
        </a:solidFill>
      </dgm:spPr>
    </dgm:pt>
    <dgm:pt modelId="{CD6048A8-2BF3-1B43-8080-E5197FCDD6CF}" type="pres">
      <dgm:prSet presAssocID="{81231AC3-EDDB-984D-BE0E-0E7C9F69319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B439E6B-4E9C-8A46-9338-3AF3C163B61E}" type="pres">
      <dgm:prSet presAssocID="{1A92930D-6988-F349-87CD-24BB25660F31}" presName="circ2" presStyleLbl="vennNode1" presStyleIdx="1" presStyleCnt="7"/>
      <dgm:spPr>
        <a:solidFill>
          <a:srgbClr val="03BD70">
            <a:alpha val="50000"/>
          </a:srgbClr>
        </a:solidFill>
      </dgm:spPr>
    </dgm:pt>
    <dgm:pt modelId="{BCFA2989-A68C-F14A-BA86-40871DE7B1D8}" type="pres">
      <dgm:prSet presAssocID="{1A92930D-6988-F349-87CD-24BB25660F3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B6CA5FC-67D6-5F4B-ADE7-C289A554C8D3}" type="pres">
      <dgm:prSet presAssocID="{419AC542-82C7-2847-8591-CF1E3D2A01D6}" presName="circ3" presStyleLbl="vennNode1" presStyleIdx="2" presStyleCnt="7"/>
      <dgm:spPr>
        <a:solidFill>
          <a:srgbClr val="03BD70">
            <a:alpha val="50000"/>
          </a:srgbClr>
        </a:solidFill>
      </dgm:spPr>
    </dgm:pt>
    <dgm:pt modelId="{23C07AC1-1AD3-B84B-A963-D10C025CE66D}" type="pres">
      <dgm:prSet presAssocID="{419AC542-82C7-2847-8591-CF1E3D2A01D6}" presName="circ3Tx" presStyleLbl="revTx" presStyleIdx="0" presStyleCnt="0" custFlipHor="1" custScaleX="92871">
        <dgm:presLayoutVars>
          <dgm:chMax val="0"/>
          <dgm:chPref val="0"/>
          <dgm:bulletEnabled val="1"/>
        </dgm:presLayoutVars>
      </dgm:prSet>
      <dgm:spPr/>
    </dgm:pt>
    <dgm:pt modelId="{051792DA-90EC-E543-98C7-6931C88D1784}" type="pres">
      <dgm:prSet presAssocID="{E5E3DE99-08E6-C247-9620-C29EB8FD80D2}" presName="circ4" presStyleLbl="vennNode1" presStyleIdx="3" presStyleCnt="7"/>
      <dgm:spPr>
        <a:solidFill>
          <a:srgbClr val="03BD70">
            <a:alpha val="50000"/>
          </a:srgbClr>
        </a:solidFill>
      </dgm:spPr>
    </dgm:pt>
    <dgm:pt modelId="{BFE70D70-49E4-CC4E-8989-77EE8C4E3D76}" type="pres">
      <dgm:prSet presAssocID="{E5E3DE99-08E6-C247-9620-C29EB8FD80D2}" presName="circ4Tx" presStyleLbl="revTx" presStyleIdx="0" presStyleCnt="0" custLinFactNeighborX="2843" custLinFactNeighborY="-673">
        <dgm:presLayoutVars>
          <dgm:chMax val="0"/>
          <dgm:chPref val="0"/>
          <dgm:bulletEnabled val="1"/>
        </dgm:presLayoutVars>
      </dgm:prSet>
      <dgm:spPr/>
    </dgm:pt>
    <dgm:pt modelId="{8AB0D4CC-957C-2440-ADF4-579D6F0D986A}" type="pres">
      <dgm:prSet presAssocID="{146284B6-E472-BF47-AA0A-E4A03E2A6F4A}" presName="circ5" presStyleLbl="vennNode1" presStyleIdx="4" presStyleCnt="7"/>
      <dgm:spPr>
        <a:solidFill>
          <a:srgbClr val="03BD70">
            <a:alpha val="50000"/>
          </a:srgbClr>
        </a:solidFill>
      </dgm:spPr>
    </dgm:pt>
    <dgm:pt modelId="{94CBECCA-1F76-AD45-B41B-89EF01F744DC}" type="pres">
      <dgm:prSet presAssocID="{146284B6-E472-BF47-AA0A-E4A03E2A6F4A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0F2B6D2-CAE7-194C-A7BB-FC1E43344897}" type="pres">
      <dgm:prSet presAssocID="{1BF19608-B22A-164D-9DC8-57B323FC6870}" presName="circ6" presStyleLbl="vennNode1" presStyleIdx="5" presStyleCnt="7"/>
      <dgm:spPr>
        <a:solidFill>
          <a:srgbClr val="03BD70">
            <a:alpha val="50000"/>
          </a:srgbClr>
        </a:solidFill>
      </dgm:spPr>
    </dgm:pt>
    <dgm:pt modelId="{A0F7EDFF-0E03-C347-968A-723D2D7E04E3}" type="pres">
      <dgm:prSet presAssocID="{1BF19608-B22A-164D-9DC8-57B323FC6870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EE82823-A117-FB44-B1B1-A608FD744B80}" type="pres">
      <dgm:prSet presAssocID="{79445579-BDF2-264E-ADD0-3046DA137FF5}" presName="circ7" presStyleLbl="vennNode1" presStyleIdx="6" presStyleCnt="7"/>
      <dgm:spPr>
        <a:solidFill>
          <a:srgbClr val="03BD70">
            <a:alpha val="50000"/>
          </a:srgbClr>
        </a:solidFill>
      </dgm:spPr>
    </dgm:pt>
    <dgm:pt modelId="{C5082A7B-19EA-6841-8CDC-44E9D291A137}" type="pres">
      <dgm:prSet presAssocID="{79445579-BDF2-264E-ADD0-3046DA137FF5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A70F802-C6F3-AA47-B8D4-97DD968EDCF2}" type="presOf" srcId="{419AC542-82C7-2847-8591-CF1E3D2A01D6}" destId="{23C07AC1-1AD3-B84B-A963-D10C025CE66D}" srcOrd="0" destOrd="0" presId="urn:microsoft.com/office/officeart/2005/8/layout/venn1"/>
    <dgm:cxn modelId="{4F65840C-B027-0841-81FC-0FB1E44C9866}" type="presOf" srcId="{1BF19608-B22A-164D-9DC8-57B323FC6870}" destId="{A0F7EDFF-0E03-C347-968A-723D2D7E04E3}" srcOrd="0" destOrd="0" presId="urn:microsoft.com/office/officeart/2005/8/layout/venn1"/>
    <dgm:cxn modelId="{F521550F-E7F5-0842-9AAC-3F9225E687AB}" type="presOf" srcId="{81231AC3-EDDB-984D-BE0E-0E7C9F693198}" destId="{CD6048A8-2BF3-1B43-8080-E5197FCDD6CF}" srcOrd="0" destOrd="0" presId="urn:microsoft.com/office/officeart/2005/8/layout/venn1"/>
    <dgm:cxn modelId="{7B475820-8FFB-4243-A596-218746EC7F31}" srcId="{C131FCCD-F404-0B49-90C7-43DD983935FB}" destId="{E5E3DE99-08E6-C247-9620-C29EB8FD80D2}" srcOrd="3" destOrd="0" parTransId="{3A728CEC-3CA6-844F-92B2-148023C4CFB5}" sibTransId="{B5DF89D0-A7AD-FB4D-BBD5-D118C472E754}"/>
    <dgm:cxn modelId="{C0FBA244-885D-9943-A5FC-7696DD63DD61}" type="presOf" srcId="{79445579-BDF2-264E-ADD0-3046DA137FF5}" destId="{C5082A7B-19EA-6841-8CDC-44E9D291A137}" srcOrd="0" destOrd="0" presId="urn:microsoft.com/office/officeart/2005/8/layout/venn1"/>
    <dgm:cxn modelId="{2CCBDD4B-284D-4149-9FF2-30903A1461BD}" type="presOf" srcId="{C131FCCD-F404-0B49-90C7-43DD983935FB}" destId="{2ECC575A-A802-5C44-92CF-FCA5577F04CC}" srcOrd="0" destOrd="0" presId="urn:microsoft.com/office/officeart/2005/8/layout/venn1"/>
    <dgm:cxn modelId="{D48A1A71-21D7-1B40-AA07-455B3F559264}" srcId="{C131FCCD-F404-0B49-90C7-43DD983935FB}" destId="{79445579-BDF2-264E-ADD0-3046DA137FF5}" srcOrd="6" destOrd="0" parTransId="{D9E5D356-1B91-5D40-ADD0-C9229973A46F}" sibTransId="{291F2A5C-723F-6D43-AAA1-1B1E57817346}"/>
    <dgm:cxn modelId="{B9B56183-99FD-7544-89A0-5406A9785E8B}" type="presOf" srcId="{146284B6-E472-BF47-AA0A-E4A03E2A6F4A}" destId="{94CBECCA-1F76-AD45-B41B-89EF01F744DC}" srcOrd="0" destOrd="0" presId="urn:microsoft.com/office/officeart/2005/8/layout/venn1"/>
    <dgm:cxn modelId="{23DAB48A-1507-9B44-A3D8-3D6A8A68CD88}" srcId="{C131FCCD-F404-0B49-90C7-43DD983935FB}" destId="{419AC542-82C7-2847-8591-CF1E3D2A01D6}" srcOrd="2" destOrd="0" parTransId="{7D0E07D4-1693-234A-8E14-9C60D7C47EEC}" sibTransId="{20FED74F-5338-0144-891C-9E04389FCE7C}"/>
    <dgm:cxn modelId="{53CD9895-259E-3F44-A1A0-D13BD6FC7EFB}" srcId="{C131FCCD-F404-0B49-90C7-43DD983935FB}" destId="{4FCB96D5-C81C-3D43-9E38-ACA46023E189}" srcOrd="7" destOrd="0" parTransId="{525C4344-A471-B644-9F88-9E2CDEBEB723}" sibTransId="{BDBDEEFE-7364-FC4E-B4FF-E854620EB385}"/>
    <dgm:cxn modelId="{A577C4A9-5241-4948-BE58-F47D858FDD0F}" srcId="{C131FCCD-F404-0B49-90C7-43DD983935FB}" destId="{81231AC3-EDDB-984D-BE0E-0E7C9F693198}" srcOrd="0" destOrd="0" parTransId="{2C977E5C-0407-DC43-AA98-52E3597C23F4}" sibTransId="{D215584B-FD54-2B40-A142-3282E4D62232}"/>
    <dgm:cxn modelId="{24E388C4-DFF6-3E4F-BC58-D04254BE042C}" type="presOf" srcId="{E5E3DE99-08E6-C247-9620-C29EB8FD80D2}" destId="{BFE70D70-49E4-CC4E-8989-77EE8C4E3D76}" srcOrd="0" destOrd="0" presId="urn:microsoft.com/office/officeart/2005/8/layout/venn1"/>
    <dgm:cxn modelId="{F4AB4FD6-95AF-BB40-8E01-95167226E4EE}" type="presOf" srcId="{1A92930D-6988-F349-87CD-24BB25660F31}" destId="{BCFA2989-A68C-F14A-BA86-40871DE7B1D8}" srcOrd="0" destOrd="0" presId="urn:microsoft.com/office/officeart/2005/8/layout/venn1"/>
    <dgm:cxn modelId="{EF32B3D7-32FB-264E-938F-2930B396186E}" srcId="{C131FCCD-F404-0B49-90C7-43DD983935FB}" destId="{146284B6-E472-BF47-AA0A-E4A03E2A6F4A}" srcOrd="4" destOrd="0" parTransId="{42B5EF93-024E-9947-BDAC-C5C89E7CF64D}" sibTransId="{A861A7F4-6F2E-F646-A8A8-8BB002FB6BB0}"/>
    <dgm:cxn modelId="{43CB1CE0-811B-574C-92C7-295C72A4ADB2}" srcId="{C131FCCD-F404-0B49-90C7-43DD983935FB}" destId="{5EFA9DE5-A22A-7848-BA0A-29044F0095B8}" srcOrd="8" destOrd="0" parTransId="{40D1A79D-18BE-694B-9C5D-E58D9D37792B}" sibTransId="{89D895E6-2CE2-3947-9114-B507D307470E}"/>
    <dgm:cxn modelId="{8E981FEE-0400-A949-BCA1-51687F63E77D}" srcId="{C131FCCD-F404-0B49-90C7-43DD983935FB}" destId="{1BF19608-B22A-164D-9DC8-57B323FC6870}" srcOrd="5" destOrd="0" parTransId="{D08AB82B-998E-D949-B8E3-58DE8109884F}" sibTransId="{2BBF6FA9-29ED-784B-B357-E323BA57B0D5}"/>
    <dgm:cxn modelId="{E525F1FE-25CA-6541-8AA2-5E4FC5D4B9B2}" srcId="{C131FCCD-F404-0B49-90C7-43DD983935FB}" destId="{1A92930D-6988-F349-87CD-24BB25660F31}" srcOrd="1" destOrd="0" parTransId="{2C802BC1-5A14-A442-A055-536AE7E57E8E}" sibTransId="{F2CC2AFC-4C3E-024E-AE4A-116BFE495E3D}"/>
    <dgm:cxn modelId="{CAA34ED3-88F4-B649-B9E5-47636038F4B4}" type="presParOf" srcId="{2ECC575A-A802-5C44-92CF-FCA5577F04CC}" destId="{1AF238E8-B00B-A446-AD31-1E0EE4A6E389}" srcOrd="0" destOrd="0" presId="urn:microsoft.com/office/officeart/2005/8/layout/venn1"/>
    <dgm:cxn modelId="{4D01366F-D11B-194D-A3FB-B6ACA06612A3}" type="presParOf" srcId="{2ECC575A-A802-5C44-92CF-FCA5577F04CC}" destId="{CD6048A8-2BF3-1B43-8080-E5197FCDD6CF}" srcOrd="1" destOrd="0" presId="urn:microsoft.com/office/officeart/2005/8/layout/venn1"/>
    <dgm:cxn modelId="{9959FC0F-3430-D547-AB7C-34AF7FA82390}" type="presParOf" srcId="{2ECC575A-A802-5C44-92CF-FCA5577F04CC}" destId="{5B439E6B-4E9C-8A46-9338-3AF3C163B61E}" srcOrd="2" destOrd="0" presId="urn:microsoft.com/office/officeart/2005/8/layout/venn1"/>
    <dgm:cxn modelId="{BCE07663-706A-6F4D-9FC8-0872BAF47283}" type="presParOf" srcId="{2ECC575A-A802-5C44-92CF-FCA5577F04CC}" destId="{BCFA2989-A68C-F14A-BA86-40871DE7B1D8}" srcOrd="3" destOrd="0" presId="urn:microsoft.com/office/officeart/2005/8/layout/venn1"/>
    <dgm:cxn modelId="{2771C948-C0BF-BD4B-8A92-B913CCF7D262}" type="presParOf" srcId="{2ECC575A-A802-5C44-92CF-FCA5577F04CC}" destId="{CB6CA5FC-67D6-5F4B-ADE7-C289A554C8D3}" srcOrd="4" destOrd="0" presId="urn:microsoft.com/office/officeart/2005/8/layout/venn1"/>
    <dgm:cxn modelId="{A3178DF3-E505-384A-AF2D-4A10495C09CE}" type="presParOf" srcId="{2ECC575A-A802-5C44-92CF-FCA5577F04CC}" destId="{23C07AC1-1AD3-B84B-A963-D10C025CE66D}" srcOrd="5" destOrd="0" presId="urn:microsoft.com/office/officeart/2005/8/layout/venn1"/>
    <dgm:cxn modelId="{242A73C9-2290-B345-B341-36E53620B80B}" type="presParOf" srcId="{2ECC575A-A802-5C44-92CF-FCA5577F04CC}" destId="{051792DA-90EC-E543-98C7-6931C88D1784}" srcOrd="6" destOrd="0" presId="urn:microsoft.com/office/officeart/2005/8/layout/venn1"/>
    <dgm:cxn modelId="{FB79B6A3-F46E-2C4A-9A15-98A1EA564DAA}" type="presParOf" srcId="{2ECC575A-A802-5C44-92CF-FCA5577F04CC}" destId="{BFE70D70-49E4-CC4E-8989-77EE8C4E3D76}" srcOrd="7" destOrd="0" presId="urn:microsoft.com/office/officeart/2005/8/layout/venn1"/>
    <dgm:cxn modelId="{3FD0027A-F862-F047-BFE5-335AE9DAF1E1}" type="presParOf" srcId="{2ECC575A-A802-5C44-92CF-FCA5577F04CC}" destId="{8AB0D4CC-957C-2440-ADF4-579D6F0D986A}" srcOrd="8" destOrd="0" presId="urn:microsoft.com/office/officeart/2005/8/layout/venn1"/>
    <dgm:cxn modelId="{B50765F4-E81A-044E-8B62-95619D1E6369}" type="presParOf" srcId="{2ECC575A-A802-5C44-92CF-FCA5577F04CC}" destId="{94CBECCA-1F76-AD45-B41B-89EF01F744DC}" srcOrd="9" destOrd="0" presId="urn:microsoft.com/office/officeart/2005/8/layout/venn1"/>
    <dgm:cxn modelId="{2F126026-B470-2F42-A9E1-8EA42CA6948B}" type="presParOf" srcId="{2ECC575A-A802-5C44-92CF-FCA5577F04CC}" destId="{60F2B6D2-CAE7-194C-A7BB-FC1E43344897}" srcOrd="10" destOrd="0" presId="urn:microsoft.com/office/officeart/2005/8/layout/venn1"/>
    <dgm:cxn modelId="{C67A4F16-9A13-DA44-982E-876140AAB48C}" type="presParOf" srcId="{2ECC575A-A802-5C44-92CF-FCA5577F04CC}" destId="{A0F7EDFF-0E03-C347-968A-723D2D7E04E3}" srcOrd="11" destOrd="0" presId="urn:microsoft.com/office/officeart/2005/8/layout/venn1"/>
    <dgm:cxn modelId="{D908D265-511C-C34C-B184-DF68C980E496}" type="presParOf" srcId="{2ECC575A-A802-5C44-92CF-FCA5577F04CC}" destId="{8EE82823-A117-FB44-B1B1-A608FD744B80}" srcOrd="12" destOrd="0" presId="urn:microsoft.com/office/officeart/2005/8/layout/venn1"/>
    <dgm:cxn modelId="{79C09BAC-794F-0749-91BE-0A4D4645E669}" type="presParOf" srcId="{2ECC575A-A802-5C44-92CF-FCA5577F04CC}" destId="{C5082A7B-19EA-6841-8CDC-44E9D291A137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C9FE1B-2BFA-4C0C-B144-591CF3424E6B}" type="doc">
      <dgm:prSet loTypeId="urn:microsoft.com/office/officeart/2018/layout/CircleProcess" loCatId="simpleprocesssa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FBB2BD-3A02-481B-A6A6-7C5EC6F5D44D}">
      <dgm:prSet custT="1"/>
      <dgm:spPr/>
      <dgm:t>
        <a:bodyPr/>
        <a:lstStyle/>
        <a:p>
          <a:r>
            <a:rPr lang="en-US" sz="1800" b="1" dirty="0"/>
            <a:t>24/7 Honeypots</a:t>
          </a:r>
          <a:br>
            <a:rPr lang="en-US" sz="1600" b="1" dirty="0"/>
          </a:br>
          <a:endParaRPr lang="en-US" sz="1600" dirty="0"/>
        </a:p>
      </dgm:t>
    </dgm:pt>
    <dgm:pt modelId="{4F723445-4B52-4930-9661-DFF51A9763C6}" type="parTrans" cxnId="{7E6724B6-4E79-4D82-ADC1-FEFA5589A081}">
      <dgm:prSet/>
      <dgm:spPr/>
      <dgm:t>
        <a:bodyPr/>
        <a:lstStyle/>
        <a:p>
          <a:endParaRPr lang="en-US"/>
        </a:p>
      </dgm:t>
    </dgm:pt>
    <dgm:pt modelId="{72567291-2F92-4DEF-9132-8366617D4951}" type="sibTrans" cxnId="{7E6724B6-4E79-4D82-ADC1-FEFA5589A081}">
      <dgm:prSet/>
      <dgm:spPr/>
      <dgm:t>
        <a:bodyPr/>
        <a:lstStyle/>
        <a:p>
          <a:endParaRPr lang="en-US"/>
        </a:p>
      </dgm:t>
    </dgm:pt>
    <dgm:pt modelId="{5E5B2C12-CABD-4BCA-A9C6-2151D60AEC9F}">
      <dgm:prSet custT="1"/>
      <dgm:spPr/>
      <dgm:t>
        <a:bodyPr/>
        <a:lstStyle/>
        <a:p>
          <a:r>
            <a:rPr lang="en-US" sz="1800" b="1" dirty="0"/>
            <a:t>Customizable Geofenced Access</a:t>
          </a:r>
          <a:br>
            <a:rPr lang="en-US" sz="1600" b="1" dirty="0"/>
          </a:br>
          <a:endParaRPr lang="en-US" sz="1600" dirty="0"/>
        </a:p>
      </dgm:t>
    </dgm:pt>
    <dgm:pt modelId="{33EA7579-56DB-4F32-8752-9BE7F1F820F3}" type="parTrans" cxnId="{FDD4DFED-8EB0-4D99-B757-3F8913A6E7B7}">
      <dgm:prSet/>
      <dgm:spPr/>
      <dgm:t>
        <a:bodyPr/>
        <a:lstStyle/>
        <a:p>
          <a:endParaRPr lang="en-US"/>
        </a:p>
      </dgm:t>
    </dgm:pt>
    <dgm:pt modelId="{16D83958-1513-4D7A-819B-C8E06094CF9D}" type="sibTrans" cxnId="{FDD4DFED-8EB0-4D99-B757-3F8913A6E7B7}">
      <dgm:prSet/>
      <dgm:spPr/>
      <dgm:t>
        <a:bodyPr/>
        <a:lstStyle/>
        <a:p>
          <a:endParaRPr lang="en-US"/>
        </a:p>
      </dgm:t>
    </dgm:pt>
    <dgm:pt modelId="{DC83D760-CB13-4FC9-8B44-83FF543F13EF}">
      <dgm:prSet custT="1"/>
      <dgm:spPr/>
      <dgm:t>
        <a:bodyPr/>
        <a:lstStyle/>
        <a:p>
          <a:r>
            <a:rPr lang="en-US" sz="1800" b="1" dirty="0"/>
            <a:t>Geographically Distributed Backups</a:t>
          </a:r>
          <a:br>
            <a:rPr lang="en-US" sz="1600" b="1" dirty="0"/>
          </a:br>
          <a:endParaRPr lang="en-US" sz="1600" dirty="0"/>
        </a:p>
      </dgm:t>
    </dgm:pt>
    <dgm:pt modelId="{9BD48446-82C2-4B6F-8613-7E4D9F576F0A}" type="parTrans" cxnId="{3F97D869-FA15-4ACE-AD18-7E35EC7B1E3F}">
      <dgm:prSet/>
      <dgm:spPr/>
      <dgm:t>
        <a:bodyPr/>
        <a:lstStyle/>
        <a:p>
          <a:endParaRPr lang="en-US"/>
        </a:p>
      </dgm:t>
    </dgm:pt>
    <dgm:pt modelId="{A4052E75-6A0A-4CC7-BC5A-0117A20C2054}" type="sibTrans" cxnId="{3F97D869-FA15-4ACE-AD18-7E35EC7B1E3F}">
      <dgm:prSet/>
      <dgm:spPr/>
      <dgm:t>
        <a:bodyPr/>
        <a:lstStyle/>
        <a:p>
          <a:endParaRPr lang="en-US"/>
        </a:p>
      </dgm:t>
    </dgm:pt>
    <dgm:pt modelId="{DF6F81D5-A2AC-453F-8E7E-34682DC66004}">
      <dgm:prSet custT="1"/>
      <dgm:spPr/>
      <dgm:t>
        <a:bodyPr/>
        <a:lstStyle/>
        <a:p>
          <a:r>
            <a:rPr lang="en-US" sz="1800" b="1" dirty="0"/>
            <a:t>Last Logged in Location &amp; Time Banner</a:t>
          </a:r>
          <a:endParaRPr lang="en-US" sz="1800" dirty="0"/>
        </a:p>
      </dgm:t>
    </dgm:pt>
    <dgm:pt modelId="{CA1F99FE-B745-4F62-A9E6-82DD9D41CCDD}" type="parTrans" cxnId="{CA78270D-D5F4-46DD-864D-6FCF2C431C58}">
      <dgm:prSet/>
      <dgm:spPr/>
      <dgm:t>
        <a:bodyPr/>
        <a:lstStyle/>
        <a:p>
          <a:endParaRPr lang="en-US"/>
        </a:p>
      </dgm:t>
    </dgm:pt>
    <dgm:pt modelId="{A776231D-60F7-43B7-AFC6-71A4FD569066}" type="sibTrans" cxnId="{CA78270D-D5F4-46DD-864D-6FCF2C431C58}">
      <dgm:prSet/>
      <dgm:spPr/>
      <dgm:t>
        <a:bodyPr/>
        <a:lstStyle/>
        <a:p>
          <a:endParaRPr lang="en-US"/>
        </a:p>
      </dgm:t>
    </dgm:pt>
    <dgm:pt modelId="{343C7E0A-D5E3-47C6-AFCB-9594EDA76C31}">
      <dgm:prSet custT="1"/>
      <dgm:spPr/>
      <dgm:t>
        <a:bodyPr/>
        <a:lstStyle/>
        <a:p>
          <a:r>
            <a:rPr lang="en-US" sz="1800" b="1" dirty="0"/>
            <a:t>Deeper Differentiating Features </a:t>
          </a:r>
          <a:br>
            <a:rPr lang="en-US" sz="1800" dirty="0"/>
          </a:br>
          <a:endParaRPr lang="en-US" sz="1800" dirty="0"/>
        </a:p>
      </dgm:t>
    </dgm:pt>
    <dgm:pt modelId="{20138154-6FBE-4E84-8EAE-CA09DE9D007E}" type="parTrans" cxnId="{30FE2E65-78DE-44EC-B522-395A5603C640}">
      <dgm:prSet/>
      <dgm:spPr/>
      <dgm:t>
        <a:bodyPr/>
        <a:lstStyle/>
        <a:p>
          <a:endParaRPr lang="en-US"/>
        </a:p>
      </dgm:t>
    </dgm:pt>
    <dgm:pt modelId="{11DAA04C-269D-4FC0-AEF6-9C5DEE35EB8E}" type="sibTrans" cxnId="{30FE2E65-78DE-44EC-B522-395A5603C640}">
      <dgm:prSet/>
      <dgm:spPr/>
      <dgm:t>
        <a:bodyPr/>
        <a:lstStyle/>
        <a:p>
          <a:endParaRPr lang="en-US"/>
        </a:p>
      </dgm:t>
    </dgm:pt>
    <dgm:pt modelId="{FF8C6186-FA1E-6349-A77F-7CF929B74FCF}" type="pres">
      <dgm:prSet presAssocID="{E1C9FE1B-2BFA-4C0C-B144-591CF3424E6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0D68F31-6519-2F49-B209-C26D2F9BA6E3}" type="pres">
      <dgm:prSet presAssocID="{343C7E0A-D5E3-47C6-AFCB-9594EDA76C31}" presName="Accent5" presStyleCnt="0"/>
      <dgm:spPr/>
    </dgm:pt>
    <dgm:pt modelId="{82764911-F320-1D48-B4F0-37A480CEB748}" type="pres">
      <dgm:prSet presAssocID="{343C7E0A-D5E3-47C6-AFCB-9594EDA76C31}" presName="Accent" presStyleLbl="node1" presStyleIdx="0" presStyleCnt="10"/>
      <dgm:spPr/>
    </dgm:pt>
    <dgm:pt modelId="{EA9ECFC2-EE30-1342-BD30-529B1A322FC6}" type="pres">
      <dgm:prSet presAssocID="{343C7E0A-D5E3-47C6-AFCB-9594EDA76C31}" presName="ParentBackground5" presStyleCnt="0"/>
      <dgm:spPr/>
    </dgm:pt>
    <dgm:pt modelId="{77088A9B-B2EB-AC4B-A9DB-3416F8FD92A5}" type="pres">
      <dgm:prSet presAssocID="{343C7E0A-D5E3-47C6-AFCB-9594EDA76C31}" presName="ParentBackground" presStyleLbl="node1" presStyleIdx="1" presStyleCnt="10" custLinFactNeighborX="563" custLinFactNeighborY="459"/>
      <dgm:spPr/>
    </dgm:pt>
    <dgm:pt modelId="{9647F1B5-4F05-F041-B819-65F158D9EF4E}" type="pres">
      <dgm:prSet presAssocID="{343C7E0A-D5E3-47C6-AFCB-9594EDA76C31}" presName="Parent5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E88DC47C-8F7D-A145-A7D3-E397109935B6}" type="pres">
      <dgm:prSet presAssocID="{DF6F81D5-A2AC-453F-8E7E-34682DC66004}" presName="Accent4" presStyleCnt="0"/>
      <dgm:spPr/>
    </dgm:pt>
    <dgm:pt modelId="{1094A819-33C5-9348-A528-DFA644281869}" type="pres">
      <dgm:prSet presAssocID="{DF6F81D5-A2AC-453F-8E7E-34682DC66004}" presName="Accent" presStyleLbl="node1" presStyleIdx="2" presStyleCnt="10"/>
      <dgm:spPr/>
    </dgm:pt>
    <dgm:pt modelId="{C8CEEBA3-4F64-F24B-A75B-4B194C1631A0}" type="pres">
      <dgm:prSet presAssocID="{DF6F81D5-A2AC-453F-8E7E-34682DC66004}" presName="ParentBackground4" presStyleCnt="0"/>
      <dgm:spPr/>
    </dgm:pt>
    <dgm:pt modelId="{98ACA3D3-FF6F-2641-984D-D487CB3CD204}" type="pres">
      <dgm:prSet presAssocID="{DF6F81D5-A2AC-453F-8E7E-34682DC66004}" presName="ParentBackground" presStyleLbl="node1" presStyleIdx="3" presStyleCnt="10"/>
      <dgm:spPr/>
    </dgm:pt>
    <dgm:pt modelId="{A4B8D76C-4655-4B4C-A181-CA102EA985DB}" type="pres">
      <dgm:prSet presAssocID="{DF6F81D5-A2AC-453F-8E7E-34682DC66004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E6EB7B91-EAAC-E342-B5EA-DC601706BD35}" type="pres">
      <dgm:prSet presAssocID="{DC83D760-CB13-4FC9-8B44-83FF543F13EF}" presName="Accent3" presStyleCnt="0"/>
      <dgm:spPr/>
    </dgm:pt>
    <dgm:pt modelId="{6C76CE5E-DDE1-D747-8289-972325C3F8C0}" type="pres">
      <dgm:prSet presAssocID="{DC83D760-CB13-4FC9-8B44-83FF543F13EF}" presName="Accent" presStyleLbl="node1" presStyleIdx="4" presStyleCnt="10"/>
      <dgm:spPr/>
    </dgm:pt>
    <dgm:pt modelId="{39E00056-6DB6-EA45-B8B7-52A2C2BBCBDD}" type="pres">
      <dgm:prSet presAssocID="{DC83D760-CB13-4FC9-8B44-83FF543F13EF}" presName="ParentBackground3" presStyleCnt="0"/>
      <dgm:spPr/>
    </dgm:pt>
    <dgm:pt modelId="{86389013-2FD9-9047-80FA-35378738FE21}" type="pres">
      <dgm:prSet presAssocID="{DC83D760-CB13-4FC9-8B44-83FF543F13EF}" presName="ParentBackground" presStyleLbl="node1" presStyleIdx="5" presStyleCnt="10" custLinFactNeighborX="141" custLinFactNeighborY="1474"/>
      <dgm:spPr/>
    </dgm:pt>
    <dgm:pt modelId="{6656D1B3-8916-CC4B-84E5-C9FBC1204D38}" type="pres">
      <dgm:prSet presAssocID="{DC83D760-CB13-4FC9-8B44-83FF543F13EF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ED21640A-276F-E24F-86EE-06BDC8320FEB}" type="pres">
      <dgm:prSet presAssocID="{5E5B2C12-CABD-4BCA-A9C6-2151D60AEC9F}" presName="Accent2" presStyleCnt="0"/>
      <dgm:spPr/>
    </dgm:pt>
    <dgm:pt modelId="{BCEBEE96-8F22-E541-AF38-C1D9D381BF66}" type="pres">
      <dgm:prSet presAssocID="{5E5B2C12-CABD-4BCA-A9C6-2151D60AEC9F}" presName="Accent" presStyleLbl="node1" presStyleIdx="6" presStyleCnt="10"/>
      <dgm:spPr/>
    </dgm:pt>
    <dgm:pt modelId="{63EE5F91-7C42-5949-89C0-7662BBD90963}" type="pres">
      <dgm:prSet presAssocID="{5E5B2C12-CABD-4BCA-A9C6-2151D60AEC9F}" presName="ParentBackground2" presStyleCnt="0"/>
      <dgm:spPr/>
    </dgm:pt>
    <dgm:pt modelId="{A6BD6344-E979-5B47-B26B-494211E8B9A5}" type="pres">
      <dgm:prSet presAssocID="{5E5B2C12-CABD-4BCA-A9C6-2151D60AEC9F}" presName="ParentBackground" presStyleLbl="node1" presStyleIdx="7" presStyleCnt="10"/>
      <dgm:spPr/>
    </dgm:pt>
    <dgm:pt modelId="{091F0FF4-9F23-4B47-BA91-713349F4D2B6}" type="pres">
      <dgm:prSet presAssocID="{5E5B2C12-CABD-4BCA-A9C6-2151D60AEC9F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C945FA28-27F5-FE41-A07C-8CDFBFF3D377}" type="pres">
      <dgm:prSet presAssocID="{DAFBB2BD-3A02-481B-A6A6-7C5EC6F5D44D}" presName="Accent1" presStyleCnt="0"/>
      <dgm:spPr/>
    </dgm:pt>
    <dgm:pt modelId="{DCC65BFF-F11F-6F48-A6B8-27FC6E38143E}" type="pres">
      <dgm:prSet presAssocID="{DAFBB2BD-3A02-481B-A6A6-7C5EC6F5D44D}" presName="Accent" presStyleLbl="node1" presStyleIdx="8" presStyleCnt="10"/>
      <dgm:spPr/>
    </dgm:pt>
    <dgm:pt modelId="{0E551937-3423-5C4F-9D94-E0D02489539A}" type="pres">
      <dgm:prSet presAssocID="{DAFBB2BD-3A02-481B-A6A6-7C5EC6F5D44D}" presName="ParentBackground1" presStyleCnt="0"/>
      <dgm:spPr/>
    </dgm:pt>
    <dgm:pt modelId="{A0E2C50E-E925-A947-8FCA-ACF858ECDAF4}" type="pres">
      <dgm:prSet presAssocID="{DAFBB2BD-3A02-481B-A6A6-7C5EC6F5D44D}" presName="ParentBackground" presStyleLbl="node1" presStyleIdx="9" presStyleCnt="10"/>
      <dgm:spPr/>
    </dgm:pt>
    <dgm:pt modelId="{6EC7E237-D6C9-BC47-BB3B-FF7CA0467E07}" type="pres">
      <dgm:prSet presAssocID="{DAFBB2BD-3A02-481B-A6A6-7C5EC6F5D44D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CA78270D-D5F4-46DD-864D-6FCF2C431C58}" srcId="{E1C9FE1B-2BFA-4C0C-B144-591CF3424E6B}" destId="{DF6F81D5-A2AC-453F-8E7E-34682DC66004}" srcOrd="3" destOrd="0" parTransId="{CA1F99FE-B745-4F62-A9E6-82DD9D41CCDD}" sibTransId="{A776231D-60F7-43B7-AFC6-71A4FD569066}"/>
    <dgm:cxn modelId="{5E692323-CE29-5449-B5EE-E6B6ACB53A34}" type="presOf" srcId="{DAFBB2BD-3A02-481B-A6A6-7C5EC6F5D44D}" destId="{A0E2C50E-E925-A947-8FCA-ACF858ECDAF4}" srcOrd="0" destOrd="0" presId="urn:microsoft.com/office/officeart/2018/layout/CircleProcess"/>
    <dgm:cxn modelId="{30FE2E65-78DE-44EC-B522-395A5603C640}" srcId="{E1C9FE1B-2BFA-4C0C-B144-591CF3424E6B}" destId="{343C7E0A-D5E3-47C6-AFCB-9594EDA76C31}" srcOrd="4" destOrd="0" parTransId="{20138154-6FBE-4E84-8EAE-CA09DE9D007E}" sibTransId="{11DAA04C-269D-4FC0-AEF6-9C5DEE35EB8E}"/>
    <dgm:cxn modelId="{79D36767-8FA7-4A47-BFEB-C2CE94E95FF3}" type="presOf" srcId="{DF6F81D5-A2AC-453F-8E7E-34682DC66004}" destId="{A4B8D76C-4655-4B4C-A181-CA102EA985DB}" srcOrd="1" destOrd="0" presId="urn:microsoft.com/office/officeart/2018/layout/CircleProcess"/>
    <dgm:cxn modelId="{9A006668-AB76-1945-9AA0-2E1DDE10CAE1}" type="presOf" srcId="{E1C9FE1B-2BFA-4C0C-B144-591CF3424E6B}" destId="{FF8C6186-FA1E-6349-A77F-7CF929B74FCF}" srcOrd="0" destOrd="0" presId="urn:microsoft.com/office/officeart/2018/layout/CircleProcess"/>
    <dgm:cxn modelId="{3F97D869-FA15-4ACE-AD18-7E35EC7B1E3F}" srcId="{E1C9FE1B-2BFA-4C0C-B144-591CF3424E6B}" destId="{DC83D760-CB13-4FC9-8B44-83FF543F13EF}" srcOrd="2" destOrd="0" parTransId="{9BD48446-82C2-4B6F-8613-7E4D9F576F0A}" sibTransId="{A4052E75-6A0A-4CC7-BC5A-0117A20C2054}"/>
    <dgm:cxn modelId="{A6ADC858-A047-5945-BD84-0836D7154046}" type="presOf" srcId="{DC83D760-CB13-4FC9-8B44-83FF543F13EF}" destId="{86389013-2FD9-9047-80FA-35378738FE21}" srcOrd="0" destOrd="0" presId="urn:microsoft.com/office/officeart/2018/layout/CircleProcess"/>
    <dgm:cxn modelId="{15A2DC80-B857-1E40-ADE9-A5FE7B8FEB37}" type="presOf" srcId="{5E5B2C12-CABD-4BCA-A9C6-2151D60AEC9F}" destId="{091F0FF4-9F23-4B47-BA91-713349F4D2B6}" srcOrd="1" destOrd="0" presId="urn:microsoft.com/office/officeart/2018/layout/CircleProcess"/>
    <dgm:cxn modelId="{9D4BE48D-4876-184B-90FB-44E24994D4CC}" type="presOf" srcId="{DF6F81D5-A2AC-453F-8E7E-34682DC66004}" destId="{98ACA3D3-FF6F-2641-984D-D487CB3CD204}" srcOrd="0" destOrd="0" presId="urn:microsoft.com/office/officeart/2018/layout/CircleProcess"/>
    <dgm:cxn modelId="{37FF4B8E-65AB-084C-B9AE-A151795CC81C}" type="presOf" srcId="{DAFBB2BD-3A02-481B-A6A6-7C5EC6F5D44D}" destId="{6EC7E237-D6C9-BC47-BB3B-FF7CA0467E07}" srcOrd="1" destOrd="0" presId="urn:microsoft.com/office/officeart/2018/layout/CircleProcess"/>
    <dgm:cxn modelId="{29EEC6A6-ECFE-CE42-B483-2ADAE5E2C0DE}" type="presOf" srcId="{DC83D760-CB13-4FC9-8B44-83FF543F13EF}" destId="{6656D1B3-8916-CC4B-84E5-C9FBC1204D38}" srcOrd="1" destOrd="0" presId="urn:microsoft.com/office/officeart/2018/layout/CircleProcess"/>
    <dgm:cxn modelId="{7E6724B6-4E79-4D82-ADC1-FEFA5589A081}" srcId="{E1C9FE1B-2BFA-4C0C-B144-591CF3424E6B}" destId="{DAFBB2BD-3A02-481B-A6A6-7C5EC6F5D44D}" srcOrd="0" destOrd="0" parTransId="{4F723445-4B52-4930-9661-DFF51A9763C6}" sibTransId="{72567291-2F92-4DEF-9132-8366617D4951}"/>
    <dgm:cxn modelId="{59E01ED6-05D1-E847-81B9-8A5100187D4E}" type="presOf" srcId="{343C7E0A-D5E3-47C6-AFCB-9594EDA76C31}" destId="{9647F1B5-4F05-F041-B819-65F158D9EF4E}" srcOrd="1" destOrd="0" presId="urn:microsoft.com/office/officeart/2018/layout/CircleProcess"/>
    <dgm:cxn modelId="{CD4994DD-F9BD-6C40-97D7-11A48C688D17}" type="presOf" srcId="{343C7E0A-D5E3-47C6-AFCB-9594EDA76C31}" destId="{77088A9B-B2EB-AC4B-A9DB-3416F8FD92A5}" srcOrd="0" destOrd="0" presId="urn:microsoft.com/office/officeart/2018/layout/CircleProcess"/>
    <dgm:cxn modelId="{FDD4DFED-8EB0-4D99-B757-3F8913A6E7B7}" srcId="{E1C9FE1B-2BFA-4C0C-B144-591CF3424E6B}" destId="{5E5B2C12-CABD-4BCA-A9C6-2151D60AEC9F}" srcOrd="1" destOrd="0" parTransId="{33EA7579-56DB-4F32-8752-9BE7F1F820F3}" sibTransId="{16D83958-1513-4D7A-819B-C8E06094CF9D}"/>
    <dgm:cxn modelId="{E66072F3-4340-B34E-9446-B87E6D426CBD}" type="presOf" srcId="{5E5B2C12-CABD-4BCA-A9C6-2151D60AEC9F}" destId="{A6BD6344-E979-5B47-B26B-494211E8B9A5}" srcOrd="0" destOrd="0" presId="urn:microsoft.com/office/officeart/2018/layout/CircleProcess"/>
    <dgm:cxn modelId="{B1AFA84E-5C8F-C84C-AC69-EB6F7408550A}" type="presParOf" srcId="{FF8C6186-FA1E-6349-A77F-7CF929B74FCF}" destId="{F0D68F31-6519-2F49-B209-C26D2F9BA6E3}" srcOrd="0" destOrd="0" presId="urn:microsoft.com/office/officeart/2018/layout/CircleProcess"/>
    <dgm:cxn modelId="{2F885976-FE5F-F648-A65A-77E8F6F4BA37}" type="presParOf" srcId="{F0D68F31-6519-2F49-B209-C26D2F9BA6E3}" destId="{82764911-F320-1D48-B4F0-37A480CEB748}" srcOrd="0" destOrd="0" presId="urn:microsoft.com/office/officeart/2018/layout/CircleProcess"/>
    <dgm:cxn modelId="{90FC5293-145A-824C-BB3D-3A1FC14EBA9B}" type="presParOf" srcId="{FF8C6186-FA1E-6349-A77F-7CF929B74FCF}" destId="{EA9ECFC2-EE30-1342-BD30-529B1A322FC6}" srcOrd="1" destOrd="0" presId="urn:microsoft.com/office/officeart/2018/layout/CircleProcess"/>
    <dgm:cxn modelId="{FAC3EF4D-4BDA-AB4F-8A1D-786486AA20D4}" type="presParOf" srcId="{EA9ECFC2-EE30-1342-BD30-529B1A322FC6}" destId="{77088A9B-B2EB-AC4B-A9DB-3416F8FD92A5}" srcOrd="0" destOrd="0" presId="urn:microsoft.com/office/officeart/2018/layout/CircleProcess"/>
    <dgm:cxn modelId="{8A918C4B-0886-3549-9868-A2363CEF75DB}" type="presParOf" srcId="{FF8C6186-FA1E-6349-A77F-7CF929B74FCF}" destId="{9647F1B5-4F05-F041-B819-65F158D9EF4E}" srcOrd="2" destOrd="0" presId="urn:microsoft.com/office/officeart/2018/layout/CircleProcess"/>
    <dgm:cxn modelId="{91904F04-6FB4-3641-90DA-F28F48429C97}" type="presParOf" srcId="{FF8C6186-FA1E-6349-A77F-7CF929B74FCF}" destId="{E88DC47C-8F7D-A145-A7D3-E397109935B6}" srcOrd="3" destOrd="0" presId="urn:microsoft.com/office/officeart/2018/layout/CircleProcess"/>
    <dgm:cxn modelId="{5C3F4016-28D4-2D4A-A9D1-A67B3A56EC0C}" type="presParOf" srcId="{E88DC47C-8F7D-A145-A7D3-E397109935B6}" destId="{1094A819-33C5-9348-A528-DFA644281869}" srcOrd="0" destOrd="0" presId="urn:microsoft.com/office/officeart/2018/layout/CircleProcess"/>
    <dgm:cxn modelId="{2F99AF5B-378E-684D-A3BA-E2D18D8F7A87}" type="presParOf" srcId="{FF8C6186-FA1E-6349-A77F-7CF929B74FCF}" destId="{C8CEEBA3-4F64-F24B-A75B-4B194C1631A0}" srcOrd="4" destOrd="0" presId="urn:microsoft.com/office/officeart/2018/layout/CircleProcess"/>
    <dgm:cxn modelId="{C34C7525-65FB-D74C-82B8-99FEAA2207CA}" type="presParOf" srcId="{C8CEEBA3-4F64-F24B-A75B-4B194C1631A0}" destId="{98ACA3D3-FF6F-2641-984D-D487CB3CD204}" srcOrd="0" destOrd="0" presId="urn:microsoft.com/office/officeart/2018/layout/CircleProcess"/>
    <dgm:cxn modelId="{CFDC1CA1-8067-F743-A297-F91DFA5B29C1}" type="presParOf" srcId="{FF8C6186-FA1E-6349-A77F-7CF929B74FCF}" destId="{A4B8D76C-4655-4B4C-A181-CA102EA985DB}" srcOrd="5" destOrd="0" presId="urn:microsoft.com/office/officeart/2018/layout/CircleProcess"/>
    <dgm:cxn modelId="{1483E083-603D-1C4C-AA8B-F43B61E7C678}" type="presParOf" srcId="{FF8C6186-FA1E-6349-A77F-7CF929B74FCF}" destId="{E6EB7B91-EAAC-E342-B5EA-DC601706BD35}" srcOrd="6" destOrd="0" presId="urn:microsoft.com/office/officeart/2018/layout/CircleProcess"/>
    <dgm:cxn modelId="{03A72193-B06E-A74D-A138-3AAC24C83459}" type="presParOf" srcId="{E6EB7B91-EAAC-E342-B5EA-DC601706BD35}" destId="{6C76CE5E-DDE1-D747-8289-972325C3F8C0}" srcOrd="0" destOrd="0" presId="urn:microsoft.com/office/officeart/2018/layout/CircleProcess"/>
    <dgm:cxn modelId="{116DDC30-C315-9840-8A34-D28860F4ACEC}" type="presParOf" srcId="{FF8C6186-FA1E-6349-A77F-7CF929B74FCF}" destId="{39E00056-6DB6-EA45-B8B7-52A2C2BBCBDD}" srcOrd="7" destOrd="0" presId="urn:microsoft.com/office/officeart/2018/layout/CircleProcess"/>
    <dgm:cxn modelId="{6003616F-D4B5-FC4A-8479-1B04A2F9E559}" type="presParOf" srcId="{39E00056-6DB6-EA45-B8B7-52A2C2BBCBDD}" destId="{86389013-2FD9-9047-80FA-35378738FE21}" srcOrd="0" destOrd="0" presId="urn:microsoft.com/office/officeart/2018/layout/CircleProcess"/>
    <dgm:cxn modelId="{881185F1-D4B9-A540-9109-C0288CC9D26B}" type="presParOf" srcId="{FF8C6186-FA1E-6349-A77F-7CF929B74FCF}" destId="{6656D1B3-8916-CC4B-84E5-C9FBC1204D38}" srcOrd="8" destOrd="0" presId="urn:microsoft.com/office/officeart/2018/layout/CircleProcess"/>
    <dgm:cxn modelId="{19D62F01-CF16-4344-964D-B32DA1B3230C}" type="presParOf" srcId="{FF8C6186-FA1E-6349-A77F-7CF929B74FCF}" destId="{ED21640A-276F-E24F-86EE-06BDC8320FEB}" srcOrd="9" destOrd="0" presId="urn:microsoft.com/office/officeart/2018/layout/CircleProcess"/>
    <dgm:cxn modelId="{E44BDD50-51A0-D640-B595-E775C1955A68}" type="presParOf" srcId="{ED21640A-276F-E24F-86EE-06BDC8320FEB}" destId="{BCEBEE96-8F22-E541-AF38-C1D9D381BF66}" srcOrd="0" destOrd="0" presId="urn:microsoft.com/office/officeart/2018/layout/CircleProcess"/>
    <dgm:cxn modelId="{DF34455A-5B3A-1A4A-A261-6EEBDAF939EF}" type="presParOf" srcId="{FF8C6186-FA1E-6349-A77F-7CF929B74FCF}" destId="{63EE5F91-7C42-5949-89C0-7662BBD90963}" srcOrd="10" destOrd="0" presId="urn:microsoft.com/office/officeart/2018/layout/CircleProcess"/>
    <dgm:cxn modelId="{FFEC28E1-644C-C844-A29B-974BB3B86C0F}" type="presParOf" srcId="{63EE5F91-7C42-5949-89C0-7662BBD90963}" destId="{A6BD6344-E979-5B47-B26B-494211E8B9A5}" srcOrd="0" destOrd="0" presId="urn:microsoft.com/office/officeart/2018/layout/CircleProcess"/>
    <dgm:cxn modelId="{42FBC5D8-7BE0-6343-BEC9-02A1D0DE5171}" type="presParOf" srcId="{FF8C6186-FA1E-6349-A77F-7CF929B74FCF}" destId="{091F0FF4-9F23-4B47-BA91-713349F4D2B6}" srcOrd="11" destOrd="0" presId="urn:microsoft.com/office/officeart/2018/layout/CircleProcess"/>
    <dgm:cxn modelId="{AD8A8B47-9971-4544-9248-D9C268284E2A}" type="presParOf" srcId="{FF8C6186-FA1E-6349-A77F-7CF929B74FCF}" destId="{C945FA28-27F5-FE41-A07C-8CDFBFF3D377}" srcOrd="12" destOrd="0" presId="urn:microsoft.com/office/officeart/2018/layout/CircleProcess"/>
    <dgm:cxn modelId="{210663F1-B05B-D14C-8E77-62846950FFAE}" type="presParOf" srcId="{C945FA28-27F5-FE41-A07C-8CDFBFF3D377}" destId="{DCC65BFF-F11F-6F48-A6B8-27FC6E38143E}" srcOrd="0" destOrd="0" presId="urn:microsoft.com/office/officeart/2018/layout/CircleProcess"/>
    <dgm:cxn modelId="{404D8AB7-0714-D847-A18C-9C4272B5F4CC}" type="presParOf" srcId="{FF8C6186-FA1E-6349-A77F-7CF929B74FCF}" destId="{0E551937-3423-5C4F-9D94-E0D02489539A}" srcOrd="13" destOrd="0" presId="urn:microsoft.com/office/officeart/2018/layout/CircleProcess"/>
    <dgm:cxn modelId="{48F4EF7A-216C-A24B-A580-5D23156AA46C}" type="presParOf" srcId="{0E551937-3423-5C4F-9D94-E0D02489539A}" destId="{A0E2C50E-E925-A947-8FCA-ACF858ECDAF4}" srcOrd="0" destOrd="0" presId="urn:microsoft.com/office/officeart/2018/layout/CircleProcess"/>
    <dgm:cxn modelId="{2CDB2C68-BD95-8748-9E56-E821D3A8AA93}" type="presParOf" srcId="{FF8C6186-FA1E-6349-A77F-7CF929B74FCF}" destId="{6EC7E237-D6C9-BC47-BB3B-FF7CA0467E07}" srcOrd="14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2235DC-FC43-4B0B-9320-FDF9AD3A7F2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D3E75B-7714-4066-BB79-1FDABF36394F}">
      <dgm:prSet phldrT="[Text]"/>
      <dgm:spPr>
        <a:solidFill>
          <a:srgbClr val="B4DDF2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Provision Vault In Minutes</a:t>
          </a:r>
        </a:p>
      </dgm:t>
    </dgm:pt>
    <dgm:pt modelId="{AE980227-7EB3-47DD-8E3C-0A62F229C5F6}" type="parTrans" cxnId="{BAC68EFF-D1C2-4F89-A71C-A26B0160528F}">
      <dgm:prSet/>
      <dgm:spPr/>
      <dgm:t>
        <a:bodyPr/>
        <a:lstStyle/>
        <a:p>
          <a:endParaRPr lang="en-US"/>
        </a:p>
      </dgm:t>
    </dgm:pt>
    <dgm:pt modelId="{E6815184-B70E-4B8D-BB95-568B878CFE13}" type="sibTrans" cxnId="{BAC68EFF-D1C2-4F89-A71C-A26B0160528F}">
      <dgm:prSet/>
      <dgm:spPr>
        <a:solidFill>
          <a:srgbClr val="03BD70">
            <a:alpha val="90000"/>
          </a:srgbClr>
        </a:solidFill>
      </dgm:spPr>
      <dgm:t>
        <a:bodyPr/>
        <a:lstStyle/>
        <a:p>
          <a:endParaRPr lang="en-US"/>
        </a:p>
      </dgm:t>
    </dgm:pt>
    <dgm:pt modelId="{2FF47ADE-CED6-4DCE-B670-CD6BB7674202}">
      <dgm:prSet phldrT="[Text]" custT="1"/>
      <dgm:spPr>
        <a:solidFill>
          <a:srgbClr val="B4DDF2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  <a:latin typeface="Calibri" panose="020F0502020204030204"/>
              <a:ea typeface="+mn-ea"/>
              <a:cs typeface="+mn-cs"/>
            </a:rPr>
            <a:t>Run Workload Fully Encrypted</a:t>
          </a:r>
        </a:p>
      </dgm:t>
    </dgm:pt>
    <dgm:pt modelId="{ECAF6E78-6C59-441C-88A6-A815697CFC6D}" type="parTrans" cxnId="{8F4058DA-1504-48CD-B347-31524D7758D8}">
      <dgm:prSet/>
      <dgm:spPr/>
      <dgm:t>
        <a:bodyPr/>
        <a:lstStyle/>
        <a:p>
          <a:endParaRPr lang="en-US"/>
        </a:p>
      </dgm:t>
    </dgm:pt>
    <dgm:pt modelId="{D725D69F-CC5C-4F06-AA47-BA18C9520CAC}" type="sibTrans" cxnId="{8F4058DA-1504-48CD-B347-31524D7758D8}">
      <dgm:prSet/>
      <dgm:spPr>
        <a:solidFill>
          <a:srgbClr val="03BD70">
            <a:alpha val="90000"/>
          </a:srgbClr>
        </a:solidFill>
      </dgm:spPr>
      <dgm:t>
        <a:bodyPr/>
        <a:lstStyle/>
        <a:p>
          <a:endParaRPr lang="en-US"/>
        </a:p>
      </dgm:t>
    </dgm:pt>
    <dgm:pt modelId="{907097E1-04C7-40D6-861F-0B1325839EC3}">
      <dgm:prSet phldrT="[Text]" custT="1"/>
      <dgm:spPr>
        <a:solidFill>
          <a:srgbClr val="B4DDF2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  <a:latin typeface="Calibri" panose="020F0502020204030204"/>
              <a:ea typeface="+mn-ea"/>
              <a:cs typeface="+mn-cs"/>
            </a:rPr>
            <a:t>Save Data in Storage, Deprovision Vault</a:t>
          </a:r>
        </a:p>
      </dgm:t>
    </dgm:pt>
    <dgm:pt modelId="{76973E8E-B956-4C28-8D1F-1753D49CD357}" type="parTrans" cxnId="{00F8F5A2-17F5-43BE-AB32-CB32E29F155C}">
      <dgm:prSet/>
      <dgm:spPr/>
      <dgm:t>
        <a:bodyPr/>
        <a:lstStyle/>
        <a:p>
          <a:endParaRPr lang="en-US"/>
        </a:p>
      </dgm:t>
    </dgm:pt>
    <dgm:pt modelId="{81DFF6B6-72A4-4A08-9000-9079FD96E5E7}" type="sibTrans" cxnId="{00F8F5A2-17F5-43BE-AB32-CB32E29F155C}">
      <dgm:prSet/>
      <dgm:spPr>
        <a:solidFill>
          <a:srgbClr val="03BD70">
            <a:alpha val="90000"/>
          </a:srgbClr>
        </a:solidFill>
      </dgm:spPr>
      <dgm:t>
        <a:bodyPr/>
        <a:lstStyle/>
        <a:p>
          <a:endParaRPr lang="en-US"/>
        </a:p>
      </dgm:t>
    </dgm:pt>
    <dgm:pt modelId="{FF0B2B33-D9A9-401E-A3E6-CB9481330E01}">
      <dgm:prSet phldrT="[Text]"/>
      <dgm:spPr>
        <a:solidFill>
          <a:srgbClr val="B4DDF2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Provision </a:t>
          </a:r>
          <a:r>
            <a:rPr lang="en-US" b="0" i="1" u="sng" dirty="0">
              <a:solidFill>
                <a:schemeClr val="tx2"/>
              </a:solidFill>
            </a:rPr>
            <a:t>New</a:t>
          </a:r>
          <a:r>
            <a:rPr lang="en-US" dirty="0">
              <a:solidFill>
                <a:schemeClr val="tx2"/>
              </a:solidFill>
            </a:rPr>
            <a:t> Vault with Saved Data &amp; Users</a:t>
          </a:r>
        </a:p>
      </dgm:t>
    </dgm:pt>
    <dgm:pt modelId="{40C7AA24-175A-4636-BCFE-FBD7915282C8}" type="parTrans" cxnId="{45A3A8C9-6A25-4A52-8A40-5BCCBE734FE1}">
      <dgm:prSet/>
      <dgm:spPr/>
      <dgm:t>
        <a:bodyPr/>
        <a:lstStyle/>
        <a:p>
          <a:endParaRPr lang="en-US"/>
        </a:p>
      </dgm:t>
    </dgm:pt>
    <dgm:pt modelId="{BDE04888-0044-42CF-9844-9BD948FB24F7}" type="sibTrans" cxnId="{45A3A8C9-6A25-4A52-8A40-5BCCBE734FE1}">
      <dgm:prSet/>
      <dgm:spPr/>
      <dgm:t>
        <a:bodyPr/>
        <a:lstStyle/>
        <a:p>
          <a:endParaRPr lang="en-US"/>
        </a:p>
      </dgm:t>
    </dgm:pt>
    <dgm:pt modelId="{8765E9C1-508A-4F05-89AA-3BCCCE090137}" type="pres">
      <dgm:prSet presAssocID="{472235DC-FC43-4B0B-9320-FDF9AD3A7F2A}" presName="outerComposite" presStyleCnt="0">
        <dgm:presLayoutVars>
          <dgm:chMax val="5"/>
          <dgm:dir/>
          <dgm:resizeHandles val="exact"/>
        </dgm:presLayoutVars>
      </dgm:prSet>
      <dgm:spPr/>
    </dgm:pt>
    <dgm:pt modelId="{7C0A4E0A-67B9-429D-A1D4-B01D4FC03904}" type="pres">
      <dgm:prSet presAssocID="{472235DC-FC43-4B0B-9320-FDF9AD3A7F2A}" presName="dummyMaxCanvas" presStyleCnt="0">
        <dgm:presLayoutVars/>
      </dgm:prSet>
      <dgm:spPr/>
    </dgm:pt>
    <dgm:pt modelId="{F6AA26E8-CAF1-445C-99A5-85665505F2C0}" type="pres">
      <dgm:prSet presAssocID="{472235DC-FC43-4B0B-9320-FDF9AD3A7F2A}" presName="FourNodes_1" presStyleLbl="node1" presStyleIdx="0" presStyleCnt="4" custLinFactNeighborX="-136">
        <dgm:presLayoutVars>
          <dgm:bulletEnabled val="1"/>
        </dgm:presLayoutVars>
      </dgm:prSet>
      <dgm:spPr/>
    </dgm:pt>
    <dgm:pt modelId="{9EB61F6E-FC00-4E5C-A4B9-B164BF3C587C}" type="pres">
      <dgm:prSet presAssocID="{472235DC-FC43-4B0B-9320-FDF9AD3A7F2A}" presName="FourNodes_2" presStyleLbl="node1" presStyleIdx="1" presStyleCnt="4" custLinFactNeighborX="-194" custLinFactNeighborY="1474">
        <dgm:presLayoutVars>
          <dgm:bulletEnabled val="1"/>
        </dgm:presLayoutVars>
      </dgm:prSet>
      <dgm:spPr>
        <a:xfrm>
          <a:off x="518536" y="1111745"/>
          <a:ext cx="6338306" cy="929119"/>
        </a:xfrm>
        <a:prstGeom prst="roundRect">
          <a:avLst>
            <a:gd name="adj" fmla="val 10000"/>
          </a:avLst>
        </a:prstGeom>
      </dgm:spPr>
    </dgm:pt>
    <dgm:pt modelId="{6DFD5743-CBFC-4C40-9AC4-2D07F0410944}" type="pres">
      <dgm:prSet presAssocID="{472235DC-FC43-4B0B-9320-FDF9AD3A7F2A}" presName="FourNodes_3" presStyleLbl="node1" presStyleIdx="2" presStyleCnt="4">
        <dgm:presLayoutVars>
          <dgm:bulletEnabled val="1"/>
        </dgm:presLayoutVars>
      </dgm:prSet>
      <dgm:spPr>
        <a:xfrm>
          <a:off x="1053743" y="2196099"/>
          <a:ext cx="6338306" cy="929119"/>
        </a:xfrm>
        <a:prstGeom prst="roundRect">
          <a:avLst>
            <a:gd name="adj" fmla="val 10000"/>
          </a:avLst>
        </a:prstGeom>
      </dgm:spPr>
    </dgm:pt>
    <dgm:pt modelId="{D328B641-4757-48E0-B01E-44416DECF04E}" type="pres">
      <dgm:prSet presAssocID="{472235DC-FC43-4B0B-9320-FDF9AD3A7F2A}" presName="FourNodes_4" presStyleLbl="node1" presStyleIdx="3" presStyleCnt="4" custLinFactNeighborX="-194" custLinFactNeighborY="1856">
        <dgm:presLayoutVars>
          <dgm:bulletEnabled val="1"/>
        </dgm:presLayoutVars>
      </dgm:prSet>
      <dgm:spPr/>
    </dgm:pt>
    <dgm:pt modelId="{01BC2ED0-01C3-4A62-BC51-1BCD3B504922}" type="pres">
      <dgm:prSet presAssocID="{472235DC-FC43-4B0B-9320-FDF9AD3A7F2A}" presName="FourConn_1-2" presStyleLbl="fgAccFollowNode1" presStyleIdx="0" presStyleCnt="3">
        <dgm:presLayoutVars>
          <dgm:bulletEnabled val="1"/>
        </dgm:presLayoutVars>
      </dgm:prSet>
      <dgm:spPr/>
    </dgm:pt>
    <dgm:pt modelId="{90DAF532-1BC5-43BC-98B4-6FB3E56D9437}" type="pres">
      <dgm:prSet presAssocID="{472235DC-FC43-4B0B-9320-FDF9AD3A7F2A}" presName="FourConn_2-3" presStyleLbl="fgAccFollowNode1" presStyleIdx="1" presStyleCnt="3">
        <dgm:presLayoutVars>
          <dgm:bulletEnabled val="1"/>
        </dgm:presLayoutVars>
      </dgm:prSet>
      <dgm:spPr/>
    </dgm:pt>
    <dgm:pt modelId="{DCC24D70-D186-4982-A78C-C7132CA8C4E3}" type="pres">
      <dgm:prSet presAssocID="{472235DC-FC43-4B0B-9320-FDF9AD3A7F2A}" presName="FourConn_3-4" presStyleLbl="fgAccFollowNode1" presStyleIdx="2" presStyleCnt="3">
        <dgm:presLayoutVars>
          <dgm:bulletEnabled val="1"/>
        </dgm:presLayoutVars>
      </dgm:prSet>
      <dgm:spPr/>
    </dgm:pt>
    <dgm:pt modelId="{BB90C2BF-7A6F-4AA5-AB4F-ECDCA87B32F0}" type="pres">
      <dgm:prSet presAssocID="{472235DC-FC43-4B0B-9320-FDF9AD3A7F2A}" presName="FourNodes_1_text" presStyleLbl="node1" presStyleIdx="3" presStyleCnt="4">
        <dgm:presLayoutVars>
          <dgm:bulletEnabled val="1"/>
        </dgm:presLayoutVars>
      </dgm:prSet>
      <dgm:spPr/>
    </dgm:pt>
    <dgm:pt modelId="{88659460-6687-4CA7-AF78-229A5DE9C05D}" type="pres">
      <dgm:prSet presAssocID="{472235DC-FC43-4B0B-9320-FDF9AD3A7F2A}" presName="FourNodes_2_text" presStyleLbl="node1" presStyleIdx="3" presStyleCnt="4">
        <dgm:presLayoutVars>
          <dgm:bulletEnabled val="1"/>
        </dgm:presLayoutVars>
      </dgm:prSet>
      <dgm:spPr/>
    </dgm:pt>
    <dgm:pt modelId="{569D540B-710F-4D2C-84EC-7781BB3D57EF}" type="pres">
      <dgm:prSet presAssocID="{472235DC-FC43-4B0B-9320-FDF9AD3A7F2A}" presName="FourNodes_3_text" presStyleLbl="node1" presStyleIdx="3" presStyleCnt="4">
        <dgm:presLayoutVars>
          <dgm:bulletEnabled val="1"/>
        </dgm:presLayoutVars>
      </dgm:prSet>
      <dgm:spPr/>
    </dgm:pt>
    <dgm:pt modelId="{EBF531C4-BF4A-47C5-9FBB-095FAC7BB236}" type="pres">
      <dgm:prSet presAssocID="{472235DC-FC43-4B0B-9320-FDF9AD3A7F2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4588906-FEBA-4BFB-A770-A7BA6E83CEC5}" type="presOf" srcId="{907097E1-04C7-40D6-861F-0B1325839EC3}" destId="{6DFD5743-CBFC-4C40-9AC4-2D07F0410944}" srcOrd="0" destOrd="0" presId="urn:microsoft.com/office/officeart/2005/8/layout/vProcess5"/>
    <dgm:cxn modelId="{D62ABF2F-948F-4ACD-B795-CB6BD1B2ED8E}" type="presOf" srcId="{FF0B2B33-D9A9-401E-A3E6-CB9481330E01}" destId="{EBF531C4-BF4A-47C5-9FBB-095FAC7BB236}" srcOrd="1" destOrd="0" presId="urn:microsoft.com/office/officeart/2005/8/layout/vProcess5"/>
    <dgm:cxn modelId="{E56D5146-E6D3-48B2-B1C6-5E15EA4FF74D}" type="presOf" srcId="{E6815184-B70E-4B8D-BB95-568B878CFE13}" destId="{01BC2ED0-01C3-4A62-BC51-1BCD3B504922}" srcOrd="0" destOrd="0" presId="urn:microsoft.com/office/officeart/2005/8/layout/vProcess5"/>
    <dgm:cxn modelId="{0B6D9C48-52DE-441F-B55F-44C4F9A1B905}" type="presOf" srcId="{2FF47ADE-CED6-4DCE-B670-CD6BB7674202}" destId="{9EB61F6E-FC00-4E5C-A4B9-B164BF3C587C}" srcOrd="0" destOrd="0" presId="urn:microsoft.com/office/officeart/2005/8/layout/vProcess5"/>
    <dgm:cxn modelId="{777EF156-87A6-41CE-83F9-87992B5E262E}" type="presOf" srcId="{2FF47ADE-CED6-4DCE-B670-CD6BB7674202}" destId="{88659460-6687-4CA7-AF78-229A5DE9C05D}" srcOrd="1" destOrd="0" presId="urn:microsoft.com/office/officeart/2005/8/layout/vProcess5"/>
    <dgm:cxn modelId="{C0855A78-2BFB-4F16-8973-644D14D5FC4F}" type="presOf" srcId="{B7D3E75B-7714-4066-BB79-1FDABF36394F}" destId="{F6AA26E8-CAF1-445C-99A5-85665505F2C0}" srcOrd="0" destOrd="0" presId="urn:microsoft.com/office/officeart/2005/8/layout/vProcess5"/>
    <dgm:cxn modelId="{A4229C97-DFC3-416A-A439-B72C0B324C8A}" type="presOf" srcId="{907097E1-04C7-40D6-861F-0B1325839EC3}" destId="{569D540B-710F-4D2C-84EC-7781BB3D57EF}" srcOrd="1" destOrd="0" presId="urn:microsoft.com/office/officeart/2005/8/layout/vProcess5"/>
    <dgm:cxn modelId="{E025109C-CCEE-4C2C-B335-B1C1D062C3CD}" type="presOf" srcId="{81DFF6B6-72A4-4A08-9000-9079FD96E5E7}" destId="{DCC24D70-D186-4982-A78C-C7132CA8C4E3}" srcOrd="0" destOrd="0" presId="urn:microsoft.com/office/officeart/2005/8/layout/vProcess5"/>
    <dgm:cxn modelId="{2AB72D9E-83C1-4415-BFF0-CFA84142E54A}" type="presOf" srcId="{472235DC-FC43-4B0B-9320-FDF9AD3A7F2A}" destId="{8765E9C1-508A-4F05-89AA-3BCCCE090137}" srcOrd="0" destOrd="0" presId="urn:microsoft.com/office/officeart/2005/8/layout/vProcess5"/>
    <dgm:cxn modelId="{00F8F5A2-17F5-43BE-AB32-CB32E29F155C}" srcId="{472235DC-FC43-4B0B-9320-FDF9AD3A7F2A}" destId="{907097E1-04C7-40D6-861F-0B1325839EC3}" srcOrd="2" destOrd="0" parTransId="{76973E8E-B956-4C28-8D1F-1753D49CD357}" sibTransId="{81DFF6B6-72A4-4A08-9000-9079FD96E5E7}"/>
    <dgm:cxn modelId="{EE1256C3-890F-4100-A087-66C4910AF45B}" type="presOf" srcId="{D725D69F-CC5C-4F06-AA47-BA18C9520CAC}" destId="{90DAF532-1BC5-43BC-98B4-6FB3E56D9437}" srcOrd="0" destOrd="0" presId="urn:microsoft.com/office/officeart/2005/8/layout/vProcess5"/>
    <dgm:cxn modelId="{45A3A8C9-6A25-4A52-8A40-5BCCBE734FE1}" srcId="{472235DC-FC43-4B0B-9320-FDF9AD3A7F2A}" destId="{FF0B2B33-D9A9-401E-A3E6-CB9481330E01}" srcOrd="3" destOrd="0" parTransId="{40C7AA24-175A-4636-BCFE-FBD7915282C8}" sibTransId="{BDE04888-0044-42CF-9844-9BD948FB24F7}"/>
    <dgm:cxn modelId="{8794AAD8-EE93-476C-8F3F-80D6C1FDD659}" type="presOf" srcId="{B7D3E75B-7714-4066-BB79-1FDABF36394F}" destId="{BB90C2BF-7A6F-4AA5-AB4F-ECDCA87B32F0}" srcOrd="1" destOrd="0" presId="urn:microsoft.com/office/officeart/2005/8/layout/vProcess5"/>
    <dgm:cxn modelId="{8F4058DA-1504-48CD-B347-31524D7758D8}" srcId="{472235DC-FC43-4B0B-9320-FDF9AD3A7F2A}" destId="{2FF47ADE-CED6-4DCE-B670-CD6BB7674202}" srcOrd="1" destOrd="0" parTransId="{ECAF6E78-6C59-441C-88A6-A815697CFC6D}" sibTransId="{D725D69F-CC5C-4F06-AA47-BA18C9520CAC}"/>
    <dgm:cxn modelId="{6CDEE8F4-3E83-4D7F-87C3-487B1F0C127D}" type="presOf" srcId="{FF0B2B33-D9A9-401E-A3E6-CB9481330E01}" destId="{D328B641-4757-48E0-B01E-44416DECF04E}" srcOrd="0" destOrd="0" presId="urn:microsoft.com/office/officeart/2005/8/layout/vProcess5"/>
    <dgm:cxn modelId="{BAC68EFF-D1C2-4F89-A71C-A26B0160528F}" srcId="{472235DC-FC43-4B0B-9320-FDF9AD3A7F2A}" destId="{B7D3E75B-7714-4066-BB79-1FDABF36394F}" srcOrd="0" destOrd="0" parTransId="{AE980227-7EB3-47DD-8E3C-0A62F229C5F6}" sibTransId="{E6815184-B70E-4B8D-BB95-568B878CFE13}"/>
    <dgm:cxn modelId="{4680B16C-8284-4D15-BCF1-A1A2DC219E89}" type="presParOf" srcId="{8765E9C1-508A-4F05-89AA-3BCCCE090137}" destId="{7C0A4E0A-67B9-429D-A1D4-B01D4FC03904}" srcOrd="0" destOrd="0" presId="urn:microsoft.com/office/officeart/2005/8/layout/vProcess5"/>
    <dgm:cxn modelId="{4CD5E0B5-5EB1-45F2-9DF9-0BDF8DD25C44}" type="presParOf" srcId="{8765E9C1-508A-4F05-89AA-3BCCCE090137}" destId="{F6AA26E8-CAF1-445C-99A5-85665505F2C0}" srcOrd="1" destOrd="0" presId="urn:microsoft.com/office/officeart/2005/8/layout/vProcess5"/>
    <dgm:cxn modelId="{96BE6D89-48A0-4182-AC87-5D4E557F1C1B}" type="presParOf" srcId="{8765E9C1-508A-4F05-89AA-3BCCCE090137}" destId="{9EB61F6E-FC00-4E5C-A4B9-B164BF3C587C}" srcOrd="2" destOrd="0" presId="urn:microsoft.com/office/officeart/2005/8/layout/vProcess5"/>
    <dgm:cxn modelId="{B7F2697E-773C-4C0C-B255-2A532085AEF7}" type="presParOf" srcId="{8765E9C1-508A-4F05-89AA-3BCCCE090137}" destId="{6DFD5743-CBFC-4C40-9AC4-2D07F0410944}" srcOrd="3" destOrd="0" presId="urn:microsoft.com/office/officeart/2005/8/layout/vProcess5"/>
    <dgm:cxn modelId="{0A6C8034-9173-4FC1-8196-CDF19815C008}" type="presParOf" srcId="{8765E9C1-508A-4F05-89AA-3BCCCE090137}" destId="{D328B641-4757-48E0-B01E-44416DECF04E}" srcOrd="4" destOrd="0" presId="urn:microsoft.com/office/officeart/2005/8/layout/vProcess5"/>
    <dgm:cxn modelId="{9F56D027-4259-4BE1-8C69-F6A7E4AD2793}" type="presParOf" srcId="{8765E9C1-508A-4F05-89AA-3BCCCE090137}" destId="{01BC2ED0-01C3-4A62-BC51-1BCD3B504922}" srcOrd="5" destOrd="0" presId="urn:microsoft.com/office/officeart/2005/8/layout/vProcess5"/>
    <dgm:cxn modelId="{B32A1244-0BF7-44DA-8E1C-243B93C78023}" type="presParOf" srcId="{8765E9C1-508A-4F05-89AA-3BCCCE090137}" destId="{90DAF532-1BC5-43BC-98B4-6FB3E56D9437}" srcOrd="6" destOrd="0" presId="urn:microsoft.com/office/officeart/2005/8/layout/vProcess5"/>
    <dgm:cxn modelId="{73F483C8-7132-42F1-A8ED-8A7B482B71D4}" type="presParOf" srcId="{8765E9C1-508A-4F05-89AA-3BCCCE090137}" destId="{DCC24D70-D186-4982-A78C-C7132CA8C4E3}" srcOrd="7" destOrd="0" presId="urn:microsoft.com/office/officeart/2005/8/layout/vProcess5"/>
    <dgm:cxn modelId="{9111386E-29F1-4629-996F-7B963E0E74B9}" type="presParOf" srcId="{8765E9C1-508A-4F05-89AA-3BCCCE090137}" destId="{BB90C2BF-7A6F-4AA5-AB4F-ECDCA87B32F0}" srcOrd="8" destOrd="0" presId="urn:microsoft.com/office/officeart/2005/8/layout/vProcess5"/>
    <dgm:cxn modelId="{89226F07-C746-4AD9-9BBB-D9F6FF517626}" type="presParOf" srcId="{8765E9C1-508A-4F05-89AA-3BCCCE090137}" destId="{88659460-6687-4CA7-AF78-229A5DE9C05D}" srcOrd="9" destOrd="0" presId="urn:microsoft.com/office/officeart/2005/8/layout/vProcess5"/>
    <dgm:cxn modelId="{DC3ACC0E-36C2-4622-80DD-26ECC8C94CB3}" type="presParOf" srcId="{8765E9C1-508A-4F05-89AA-3BCCCE090137}" destId="{569D540B-710F-4D2C-84EC-7781BB3D57EF}" srcOrd="10" destOrd="0" presId="urn:microsoft.com/office/officeart/2005/8/layout/vProcess5"/>
    <dgm:cxn modelId="{E1B9E78F-EFB8-476D-AF83-67B2DD77FF63}" type="presParOf" srcId="{8765E9C1-508A-4F05-89AA-3BCCCE090137}" destId="{EBF531C4-BF4A-47C5-9FBB-095FAC7BB23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80FF2B-9C55-074D-97E6-27FA3120CC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187370-8D37-7147-9F51-9241D8F83243}">
      <dgm:prSet/>
      <dgm:spPr>
        <a:noFill/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dirty="0"/>
            <a:t>FIPS 140-2 L3</a:t>
          </a:r>
        </a:p>
      </dgm:t>
    </dgm:pt>
    <dgm:pt modelId="{77AB9C58-9DEE-354E-9119-90BD61FA73F3}" type="parTrans" cxnId="{7C6F370A-F9A4-3544-84B1-6E9C0FF411FE}">
      <dgm:prSet/>
      <dgm:spPr/>
      <dgm:t>
        <a:bodyPr/>
        <a:lstStyle/>
        <a:p>
          <a:endParaRPr lang="en-US"/>
        </a:p>
      </dgm:t>
    </dgm:pt>
    <dgm:pt modelId="{DC7228F7-97D3-F343-A8B7-3787276D72C7}" type="sibTrans" cxnId="{7C6F370A-F9A4-3544-84B1-6E9C0FF411FE}">
      <dgm:prSet/>
      <dgm:spPr/>
      <dgm:t>
        <a:bodyPr/>
        <a:lstStyle/>
        <a:p>
          <a:endParaRPr lang="en-US"/>
        </a:p>
      </dgm:t>
    </dgm:pt>
    <dgm:pt modelId="{2B3E6EBC-9DF7-6B49-9EDA-F49D8369D8E0}">
      <dgm:prSet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BIKE</a:t>
          </a:r>
        </a:p>
      </dgm:t>
    </dgm:pt>
    <dgm:pt modelId="{516BF354-7B68-5944-8133-F303E15F8055}" type="parTrans" cxnId="{491196CC-7937-0F42-9135-EE79AC253181}">
      <dgm:prSet/>
      <dgm:spPr/>
      <dgm:t>
        <a:bodyPr/>
        <a:lstStyle/>
        <a:p>
          <a:endParaRPr lang="en-US"/>
        </a:p>
      </dgm:t>
    </dgm:pt>
    <dgm:pt modelId="{D16B1716-1F43-C742-8A7D-7B9997AA18AC}" type="sibTrans" cxnId="{491196CC-7937-0F42-9135-EE79AC253181}">
      <dgm:prSet/>
      <dgm:spPr/>
      <dgm:t>
        <a:bodyPr/>
        <a:lstStyle/>
        <a:p>
          <a:endParaRPr lang="en-US"/>
        </a:p>
      </dgm:t>
    </dgm:pt>
    <dgm:pt modelId="{95696F0B-7F93-E446-BF65-C7A337F84341}">
      <dgm:prSet/>
      <dgm:spPr>
        <a:noFill/>
      </dgm:spPr>
      <dgm:t>
        <a:bodyPr/>
        <a:lstStyle/>
        <a:p>
          <a:r>
            <a:rPr lang="en-US" dirty="0" err="1"/>
            <a:t>Kyber</a:t>
          </a:r>
          <a:endParaRPr lang="en-US" dirty="0"/>
        </a:p>
      </dgm:t>
    </dgm:pt>
    <dgm:pt modelId="{7A07609F-286D-2D4F-8F42-D61BA3BE6962}" type="parTrans" cxnId="{AE30462B-A509-B24D-9AEC-A6951690990F}">
      <dgm:prSet/>
      <dgm:spPr/>
      <dgm:t>
        <a:bodyPr/>
        <a:lstStyle/>
        <a:p>
          <a:endParaRPr lang="en-US"/>
        </a:p>
      </dgm:t>
    </dgm:pt>
    <dgm:pt modelId="{8E154065-8C8A-B545-B6E8-30F3DD980A3F}" type="sibTrans" cxnId="{AE30462B-A509-B24D-9AEC-A6951690990F}">
      <dgm:prSet/>
      <dgm:spPr/>
      <dgm:t>
        <a:bodyPr/>
        <a:lstStyle/>
        <a:p>
          <a:endParaRPr lang="en-US"/>
        </a:p>
      </dgm:t>
    </dgm:pt>
    <dgm:pt modelId="{76235906-D09B-6340-96C7-4058AFA94A03}">
      <dgm:prSet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S2n-tls</a:t>
          </a:r>
        </a:p>
      </dgm:t>
    </dgm:pt>
    <dgm:pt modelId="{396686BD-746B-F644-B19E-BD82B6A731EA}" type="parTrans" cxnId="{328B8B44-A2DE-C646-85B9-1803773C2021}">
      <dgm:prSet/>
      <dgm:spPr/>
      <dgm:t>
        <a:bodyPr/>
        <a:lstStyle/>
        <a:p>
          <a:endParaRPr lang="en-US"/>
        </a:p>
      </dgm:t>
    </dgm:pt>
    <dgm:pt modelId="{5B03A833-7368-964E-AE7B-4278D4BE1D03}" type="sibTrans" cxnId="{328B8B44-A2DE-C646-85B9-1803773C2021}">
      <dgm:prSet/>
      <dgm:spPr/>
      <dgm:t>
        <a:bodyPr/>
        <a:lstStyle/>
        <a:p>
          <a:endParaRPr lang="en-US"/>
        </a:p>
      </dgm:t>
    </dgm:pt>
    <dgm:pt modelId="{1FEAC82F-1409-4744-827F-51E842B6D937}">
      <dgm:prSet/>
      <dgm:spPr>
        <a:noFill/>
      </dgm:spPr>
      <dgm:t>
        <a:bodyPr/>
        <a:lstStyle/>
        <a:p>
          <a:r>
            <a:rPr lang="en-US" dirty="0"/>
            <a:t>S2n-quic </a:t>
          </a:r>
        </a:p>
      </dgm:t>
    </dgm:pt>
    <dgm:pt modelId="{942DC0BF-B48D-4949-AD13-512E77BCF950}" type="parTrans" cxnId="{B5CDBBE0-004D-6743-9AC8-03EB31BFDCFB}">
      <dgm:prSet/>
      <dgm:spPr/>
      <dgm:t>
        <a:bodyPr/>
        <a:lstStyle/>
        <a:p>
          <a:endParaRPr lang="en-US"/>
        </a:p>
      </dgm:t>
    </dgm:pt>
    <dgm:pt modelId="{B7CFE273-360C-C545-897E-431F9F22C814}" type="sibTrans" cxnId="{B5CDBBE0-004D-6743-9AC8-03EB31BFDCFB}">
      <dgm:prSet/>
      <dgm:spPr/>
      <dgm:t>
        <a:bodyPr/>
        <a:lstStyle/>
        <a:p>
          <a:endParaRPr lang="en-US"/>
        </a:p>
      </dgm:t>
    </dgm:pt>
    <dgm:pt modelId="{6F7FF762-E738-BF47-9910-AE98869874DB}">
      <dgm:prSet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Elliptic Curve</a:t>
          </a:r>
        </a:p>
      </dgm:t>
    </dgm:pt>
    <dgm:pt modelId="{9B3E0CF0-1BC6-714C-AB58-D13D81328FB6}" type="parTrans" cxnId="{0C4CFABC-1B76-AD47-8DAA-A8F74CC7FD61}">
      <dgm:prSet/>
      <dgm:spPr/>
      <dgm:t>
        <a:bodyPr/>
        <a:lstStyle/>
        <a:p>
          <a:endParaRPr lang="en-US"/>
        </a:p>
      </dgm:t>
    </dgm:pt>
    <dgm:pt modelId="{47FBEF5E-6404-3541-A397-1E9463FC3A83}" type="sibTrans" cxnId="{0C4CFABC-1B76-AD47-8DAA-A8F74CC7FD61}">
      <dgm:prSet/>
      <dgm:spPr/>
      <dgm:t>
        <a:bodyPr/>
        <a:lstStyle/>
        <a:p>
          <a:endParaRPr lang="en-US"/>
        </a:p>
      </dgm:t>
    </dgm:pt>
    <dgm:pt modelId="{7AD0CD5F-931D-9F48-9EDF-C418D2FBC270}">
      <dgm:prSet/>
      <dgm:spPr>
        <a:noFill/>
      </dgm:spPr>
      <dgm:t>
        <a:bodyPr/>
        <a:lstStyle/>
        <a:p>
          <a:r>
            <a:rPr lang="en-US" dirty="0"/>
            <a:t>Fully Homomorphic</a:t>
          </a:r>
        </a:p>
      </dgm:t>
    </dgm:pt>
    <dgm:pt modelId="{814CFE0C-ED58-E140-B6DA-FE96BB2A8E8C}" type="parTrans" cxnId="{D3E01EE8-0FDF-4B4A-B265-4C9E5C7433D5}">
      <dgm:prSet/>
      <dgm:spPr/>
      <dgm:t>
        <a:bodyPr/>
        <a:lstStyle/>
        <a:p>
          <a:endParaRPr lang="en-US"/>
        </a:p>
      </dgm:t>
    </dgm:pt>
    <dgm:pt modelId="{541A2BFB-8B11-0644-9FF4-37132CD64BA7}" type="sibTrans" cxnId="{D3E01EE8-0FDF-4B4A-B265-4C9E5C7433D5}">
      <dgm:prSet/>
      <dgm:spPr/>
      <dgm:t>
        <a:bodyPr/>
        <a:lstStyle/>
        <a:p>
          <a:endParaRPr lang="en-US"/>
        </a:p>
      </dgm:t>
    </dgm:pt>
    <dgm:pt modelId="{FE57F7F6-D00E-5742-844E-21E211C43A0F}">
      <dgm:prSet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Other algorithms</a:t>
          </a:r>
        </a:p>
      </dgm:t>
    </dgm:pt>
    <dgm:pt modelId="{805B3453-5063-E44B-8669-1CDCBA461D75}" type="parTrans" cxnId="{A10BEFD7-CA03-1940-9B5A-276723723F99}">
      <dgm:prSet/>
      <dgm:spPr/>
      <dgm:t>
        <a:bodyPr/>
        <a:lstStyle/>
        <a:p>
          <a:endParaRPr lang="en-US"/>
        </a:p>
      </dgm:t>
    </dgm:pt>
    <dgm:pt modelId="{84E41E26-D317-F046-BA57-F541B8A3A5BE}" type="sibTrans" cxnId="{A10BEFD7-CA03-1940-9B5A-276723723F99}">
      <dgm:prSet/>
      <dgm:spPr/>
      <dgm:t>
        <a:bodyPr/>
        <a:lstStyle/>
        <a:p>
          <a:endParaRPr lang="en-US"/>
        </a:p>
      </dgm:t>
    </dgm:pt>
    <dgm:pt modelId="{EDDB996F-0FF9-8148-8AFD-D5DF2F5D7C78}" type="pres">
      <dgm:prSet presAssocID="{E480FF2B-9C55-074D-97E6-27FA3120CC6A}" presName="linear" presStyleCnt="0">
        <dgm:presLayoutVars>
          <dgm:animLvl val="lvl"/>
          <dgm:resizeHandles val="exact"/>
        </dgm:presLayoutVars>
      </dgm:prSet>
      <dgm:spPr/>
    </dgm:pt>
    <dgm:pt modelId="{AD292300-1A1C-B14B-82D6-D3B06D33AAA5}" type="pres">
      <dgm:prSet presAssocID="{92187370-8D37-7147-9F51-9241D8F83243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E9A2C4ED-5F9F-3E41-BFFC-B5F03B68FDBF}" type="pres">
      <dgm:prSet presAssocID="{DC7228F7-97D3-F343-A8B7-3787276D72C7}" presName="spacer" presStyleCnt="0"/>
      <dgm:spPr/>
    </dgm:pt>
    <dgm:pt modelId="{5E58ADB4-2228-4247-9738-0D9073E759EE}" type="pres">
      <dgm:prSet presAssocID="{2B3E6EBC-9DF7-6B49-9EDA-F49D8369D8E0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6A03D895-9230-F849-89E3-46531BFB9331}" type="pres">
      <dgm:prSet presAssocID="{D16B1716-1F43-C742-8A7D-7B9997AA18AC}" presName="spacer" presStyleCnt="0"/>
      <dgm:spPr/>
    </dgm:pt>
    <dgm:pt modelId="{A2841E61-7A48-674F-8954-E04885110475}" type="pres">
      <dgm:prSet presAssocID="{95696F0B-7F93-E446-BF65-C7A337F8434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D8739DCF-8513-E044-B585-14A92971D3D6}" type="pres">
      <dgm:prSet presAssocID="{8E154065-8C8A-B545-B6E8-30F3DD980A3F}" presName="spacer" presStyleCnt="0"/>
      <dgm:spPr/>
    </dgm:pt>
    <dgm:pt modelId="{8F0E866C-F60C-AF48-8113-CACD43A4274A}" type="pres">
      <dgm:prSet presAssocID="{76235906-D09B-6340-96C7-4058AFA94A0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86AFD4E6-28D5-8042-A7FA-4AD503703B9E}" type="pres">
      <dgm:prSet presAssocID="{5B03A833-7368-964E-AE7B-4278D4BE1D03}" presName="spacer" presStyleCnt="0"/>
      <dgm:spPr/>
    </dgm:pt>
    <dgm:pt modelId="{7AE26024-2BC8-3D4D-A20E-F5BD16855F7B}" type="pres">
      <dgm:prSet presAssocID="{1FEAC82F-1409-4744-827F-51E842B6D937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506864FD-55BD-5D4B-A139-3FBE1AFB1765}" type="pres">
      <dgm:prSet presAssocID="{B7CFE273-360C-C545-897E-431F9F22C814}" presName="spacer" presStyleCnt="0"/>
      <dgm:spPr/>
    </dgm:pt>
    <dgm:pt modelId="{90149DC6-E49A-4544-A9A9-986519BDB146}" type="pres">
      <dgm:prSet presAssocID="{6F7FF762-E738-BF47-9910-AE98869874DB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7BE8AFFD-E08D-B24B-B0C3-D42109EEC47E}" type="pres">
      <dgm:prSet presAssocID="{47FBEF5E-6404-3541-A397-1E9463FC3A83}" presName="spacer" presStyleCnt="0"/>
      <dgm:spPr/>
    </dgm:pt>
    <dgm:pt modelId="{AC5B42E2-E3F5-6648-8F4E-0027C6B829AC}" type="pres">
      <dgm:prSet presAssocID="{7AD0CD5F-931D-9F48-9EDF-C418D2FBC270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686C731C-2533-3045-B54D-89286ECF0FF8}" type="pres">
      <dgm:prSet presAssocID="{541A2BFB-8B11-0644-9FF4-37132CD64BA7}" presName="spacer" presStyleCnt="0"/>
      <dgm:spPr/>
    </dgm:pt>
    <dgm:pt modelId="{D77A455C-A202-5341-88AD-3A7CE272E5F1}" type="pres">
      <dgm:prSet presAssocID="{FE57F7F6-D00E-5742-844E-21E211C43A0F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7C6F370A-F9A4-3544-84B1-6E9C0FF411FE}" srcId="{E480FF2B-9C55-074D-97E6-27FA3120CC6A}" destId="{92187370-8D37-7147-9F51-9241D8F83243}" srcOrd="0" destOrd="0" parTransId="{77AB9C58-9DEE-354E-9119-90BD61FA73F3}" sibTransId="{DC7228F7-97D3-F343-A8B7-3787276D72C7}"/>
    <dgm:cxn modelId="{9D3B8F25-1281-2141-9A59-F58FCB00683A}" type="presOf" srcId="{1FEAC82F-1409-4744-827F-51E842B6D937}" destId="{7AE26024-2BC8-3D4D-A20E-F5BD16855F7B}" srcOrd="0" destOrd="0" presId="urn:microsoft.com/office/officeart/2005/8/layout/vList2"/>
    <dgm:cxn modelId="{AE30462B-A509-B24D-9AEC-A6951690990F}" srcId="{E480FF2B-9C55-074D-97E6-27FA3120CC6A}" destId="{95696F0B-7F93-E446-BF65-C7A337F84341}" srcOrd="2" destOrd="0" parTransId="{7A07609F-286D-2D4F-8F42-D61BA3BE6962}" sibTransId="{8E154065-8C8A-B545-B6E8-30F3DD980A3F}"/>
    <dgm:cxn modelId="{328B8B44-A2DE-C646-85B9-1803773C2021}" srcId="{E480FF2B-9C55-074D-97E6-27FA3120CC6A}" destId="{76235906-D09B-6340-96C7-4058AFA94A03}" srcOrd="3" destOrd="0" parTransId="{396686BD-746B-F644-B19E-BD82B6A731EA}" sibTransId="{5B03A833-7368-964E-AE7B-4278D4BE1D03}"/>
    <dgm:cxn modelId="{79F1936F-3CB9-854D-AA42-28357C6D2F1C}" type="presOf" srcId="{95696F0B-7F93-E446-BF65-C7A337F84341}" destId="{A2841E61-7A48-674F-8954-E04885110475}" srcOrd="0" destOrd="0" presId="urn:microsoft.com/office/officeart/2005/8/layout/vList2"/>
    <dgm:cxn modelId="{9E9D0277-6F61-3E4F-95EB-B8F06D730340}" type="presOf" srcId="{2B3E6EBC-9DF7-6B49-9EDA-F49D8369D8E0}" destId="{5E58ADB4-2228-4247-9738-0D9073E759EE}" srcOrd="0" destOrd="0" presId="urn:microsoft.com/office/officeart/2005/8/layout/vList2"/>
    <dgm:cxn modelId="{287661A1-79DC-EC48-8630-4916A4432908}" type="presOf" srcId="{92187370-8D37-7147-9F51-9241D8F83243}" destId="{AD292300-1A1C-B14B-82D6-D3B06D33AAA5}" srcOrd="0" destOrd="0" presId="urn:microsoft.com/office/officeart/2005/8/layout/vList2"/>
    <dgm:cxn modelId="{C35FE9A3-6267-2A47-A3B3-77954C8B04E2}" type="presOf" srcId="{76235906-D09B-6340-96C7-4058AFA94A03}" destId="{8F0E866C-F60C-AF48-8113-CACD43A4274A}" srcOrd="0" destOrd="0" presId="urn:microsoft.com/office/officeart/2005/8/layout/vList2"/>
    <dgm:cxn modelId="{55DBA0A4-5528-B044-8DCB-CCB3B80FEA94}" type="presOf" srcId="{7AD0CD5F-931D-9F48-9EDF-C418D2FBC270}" destId="{AC5B42E2-E3F5-6648-8F4E-0027C6B829AC}" srcOrd="0" destOrd="0" presId="urn:microsoft.com/office/officeart/2005/8/layout/vList2"/>
    <dgm:cxn modelId="{723E17A5-B4A3-724F-99E8-F16BA701F9F7}" type="presOf" srcId="{FE57F7F6-D00E-5742-844E-21E211C43A0F}" destId="{D77A455C-A202-5341-88AD-3A7CE272E5F1}" srcOrd="0" destOrd="0" presId="urn:microsoft.com/office/officeart/2005/8/layout/vList2"/>
    <dgm:cxn modelId="{0C4CFABC-1B76-AD47-8DAA-A8F74CC7FD61}" srcId="{E480FF2B-9C55-074D-97E6-27FA3120CC6A}" destId="{6F7FF762-E738-BF47-9910-AE98869874DB}" srcOrd="5" destOrd="0" parTransId="{9B3E0CF0-1BC6-714C-AB58-D13D81328FB6}" sibTransId="{47FBEF5E-6404-3541-A397-1E9463FC3A83}"/>
    <dgm:cxn modelId="{491196CC-7937-0F42-9135-EE79AC253181}" srcId="{E480FF2B-9C55-074D-97E6-27FA3120CC6A}" destId="{2B3E6EBC-9DF7-6B49-9EDA-F49D8369D8E0}" srcOrd="1" destOrd="0" parTransId="{516BF354-7B68-5944-8133-F303E15F8055}" sibTransId="{D16B1716-1F43-C742-8A7D-7B9997AA18AC}"/>
    <dgm:cxn modelId="{A10BEFD7-CA03-1940-9B5A-276723723F99}" srcId="{E480FF2B-9C55-074D-97E6-27FA3120CC6A}" destId="{FE57F7F6-D00E-5742-844E-21E211C43A0F}" srcOrd="7" destOrd="0" parTransId="{805B3453-5063-E44B-8669-1CDCBA461D75}" sibTransId="{84E41E26-D317-F046-BA57-F541B8A3A5BE}"/>
    <dgm:cxn modelId="{B5CDBBE0-004D-6743-9AC8-03EB31BFDCFB}" srcId="{E480FF2B-9C55-074D-97E6-27FA3120CC6A}" destId="{1FEAC82F-1409-4744-827F-51E842B6D937}" srcOrd="4" destOrd="0" parTransId="{942DC0BF-B48D-4949-AD13-512E77BCF950}" sibTransId="{B7CFE273-360C-C545-897E-431F9F22C814}"/>
    <dgm:cxn modelId="{D3E01EE8-0FDF-4B4A-B265-4C9E5C7433D5}" srcId="{E480FF2B-9C55-074D-97E6-27FA3120CC6A}" destId="{7AD0CD5F-931D-9F48-9EDF-C418D2FBC270}" srcOrd="6" destOrd="0" parTransId="{814CFE0C-ED58-E140-B6DA-FE96BB2A8E8C}" sibTransId="{541A2BFB-8B11-0644-9FF4-37132CD64BA7}"/>
    <dgm:cxn modelId="{4514D4EF-B813-BC49-813A-A09F32E749B5}" type="presOf" srcId="{6F7FF762-E738-BF47-9910-AE98869874DB}" destId="{90149DC6-E49A-4544-A9A9-986519BDB146}" srcOrd="0" destOrd="0" presId="urn:microsoft.com/office/officeart/2005/8/layout/vList2"/>
    <dgm:cxn modelId="{51EEF0FB-2B1B-D542-AA8F-19792CE84346}" type="presOf" srcId="{E480FF2B-9C55-074D-97E6-27FA3120CC6A}" destId="{EDDB996F-0FF9-8148-8AFD-D5DF2F5D7C78}" srcOrd="0" destOrd="0" presId="urn:microsoft.com/office/officeart/2005/8/layout/vList2"/>
    <dgm:cxn modelId="{0FE420C7-203A-4C4B-B0BB-62EF4C90DD09}" type="presParOf" srcId="{EDDB996F-0FF9-8148-8AFD-D5DF2F5D7C78}" destId="{AD292300-1A1C-B14B-82D6-D3B06D33AAA5}" srcOrd="0" destOrd="0" presId="urn:microsoft.com/office/officeart/2005/8/layout/vList2"/>
    <dgm:cxn modelId="{28B57893-FF2E-0B4F-8ECE-EC153B82975E}" type="presParOf" srcId="{EDDB996F-0FF9-8148-8AFD-D5DF2F5D7C78}" destId="{E9A2C4ED-5F9F-3E41-BFFC-B5F03B68FDBF}" srcOrd="1" destOrd="0" presId="urn:microsoft.com/office/officeart/2005/8/layout/vList2"/>
    <dgm:cxn modelId="{E03B7038-5DCA-EF40-822A-ACC3C6456645}" type="presParOf" srcId="{EDDB996F-0FF9-8148-8AFD-D5DF2F5D7C78}" destId="{5E58ADB4-2228-4247-9738-0D9073E759EE}" srcOrd="2" destOrd="0" presId="urn:microsoft.com/office/officeart/2005/8/layout/vList2"/>
    <dgm:cxn modelId="{8FD6C920-E076-0F40-961B-E41A66C4E2BB}" type="presParOf" srcId="{EDDB996F-0FF9-8148-8AFD-D5DF2F5D7C78}" destId="{6A03D895-9230-F849-89E3-46531BFB9331}" srcOrd="3" destOrd="0" presId="urn:microsoft.com/office/officeart/2005/8/layout/vList2"/>
    <dgm:cxn modelId="{9B39E3EB-E7FB-244D-8716-EC44E5D197B6}" type="presParOf" srcId="{EDDB996F-0FF9-8148-8AFD-D5DF2F5D7C78}" destId="{A2841E61-7A48-674F-8954-E04885110475}" srcOrd="4" destOrd="0" presId="urn:microsoft.com/office/officeart/2005/8/layout/vList2"/>
    <dgm:cxn modelId="{AD0EABFA-F050-CB4B-9D57-26DF777D8FB5}" type="presParOf" srcId="{EDDB996F-0FF9-8148-8AFD-D5DF2F5D7C78}" destId="{D8739DCF-8513-E044-B585-14A92971D3D6}" srcOrd="5" destOrd="0" presId="urn:microsoft.com/office/officeart/2005/8/layout/vList2"/>
    <dgm:cxn modelId="{5D25A6A7-FF93-2046-BE56-A5775D38563D}" type="presParOf" srcId="{EDDB996F-0FF9-8148-8AFD-D5DF2F5D7C78}" destId="{8F0E866C-F60C-AF48-8113-CACD43A4274A}" srcOrd="6" destOrd="0" presId="urn:microsoft.com/office/officeart/2005/8/layout/vList2"/>
    <dgm:cxn modelId="{D8716B5B-1A47-9749-BE67-4593DF4FB7D0}" type="presParOf" srcId="{EDDB996F-0FF9-8148-8AFD-D5DF2F5D7C78}" destId="{86AFD4E6-28D5-8042-A7FA-4AD503703B9E}" srcOrd="7" destOrd="0" presId="urn:microsoft.com/office/officeart/2005/8/layout/vList2"/>
    <dgm:cxn modelId="{9A33C5DB-8E7C-C244-8FFA-3F28B6D1F115}" type="presParOf" srcId="{EDDB996F-0FF9-8148-8AFD-D5DF2F5D7C78}" destId="{7AE26024-2BC8-3D4D-A20E-F5BD16855F7B}" srcOrd="8" destOrd="0" presId="urn:microsoft.com/office/officeart/2005/8/layout/vList2"/>
    <dgm:cxn modelId="{06F378BF-4EB3-2F4F-B948-C95ED161A05A}" type="presParOf" srcId="{EDDB996F-0FF9-8148-8AFD-D5DF2F5D7C78}" destId="{506864FD-55BD-5D4B-A139-3FBE1AFB1765}" srcOrd="9" destOrd="0" presId="urn:microsoft.com/office/officeart/2005/8/layout/vList2"/>
    <dgm:cxn modelId="{C6B795C1-4E4B-EC4F-A9CC-D45F3B432728}" type="presParOf" srcId="{EDDB996F-0FF9-8148-8AFD-D5DF2F5D7C78}" destId="{90149DC6-E49A-4544-A9A9-986519BDB146}" srcOrd="10" destOrd="0" presId="urn:microsoft.com/office/officeart/2005/8/layout/vList2"/>
    <dgm:cxn modelId="{371103E1-81F1-1B44-9ACF-BEBB8BCCAF8E}" type="presParOf" srcId="{EDDB996F-0FF9-8148-8AFD-D5DF2F5D7C78}" destId="{7BE8AFFD-E08D-B24B-B0C3-D42109EEC47E}" srcOrd="11" destOrd="0" presId="urn:microsoft.com/office/officeart/2005/8/layout/vList2"/>
    <dgm:cxn modelId="{981668B7-B3EB-FB45-94F5-EDD167A471A3}" type="presParOf" srcId="{EDDB996F-0FF9-8148-8AFD-D5DF2F5D7C78}" destId="{AC5B42E2-E3F5-6648-8F4E-0027C6B829AC}" srcOrd="12" destOrd="0" presId="urn:microsoft.com/office/officeart/2005/8/layout/vList2"/>
    <dgm:cxn modelId="{6904D143-7054-244A-AB0D-F13C29678BA0}" type="presParOf" srcId="{EDDB996F-0FF9-8148-8AFD-D5DF2F5D7C78}" destId="{686C731C-2533-3045-B54D-89286ECF0FF8}" srcOrd="13" destOrd="0" presId="urn:microsoft.com/office/officeart/2005/8/layout/vList2"/>
    <dgm:cxn modelId="{9DB09A3B-FF6B-224D-B309-872205E0CB04}" type="presParOf" srcId="{EDDB996F-0FF9-8148-8AFD-D5DF2F5D7C78}" destId="{D77A455C-A202-5341-88AD-3A7CE272E5F1}" srcOrd="1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E833FC-9EA1-4F0D-8599-4FDE7B38854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2004B3-C7D5-461B-B954-985704FE45BF}">
      <dgm:prSet phldrT="[Text]" custT="1"/>
      <dgm:spPr/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Encrypted in Transit</a:t>
          </a:r>
        </a:p>
      </dgm:t>
    </dgm:pt>
    <dgm:pt modelId="{576197DE-7133-4B21-AAA2-9A22D5C1E20D}" type="parTrans" cxnId="{2281AB70-3749-491A-87C7-001D0E649B69}">
      <dgm:prSet/>
      <dgm:spPr/>
      <dgm:t>
        <a:bodyPr/>
        <a:lstStyle/>
        <a:p>
          <a:endParaRPr lang="en-US"/>
        </a:p>
      </dgm:t>
    </dgm:pt>
    <dgm:pt modelId="{AE749628-7AEB-4713-BF0D-7C8506E7233A}" type="sibTrans" cxnId="{2281AB70-3749-491A-87C7-001D0E649B69}">
      <dgm:prSet/>
      <dgm:spPr/>
      <dgm:t>
        <a:bodyPr/>
        <a:lstStyle/>
        <a:p>
          <a:endParaRPr lang="en-US"/>
        </a:p>
      </dgm:t>
    </dgm:pt>
    <dgm:pt modelId="{F9CB79A4-2DEE-428F-A066-9990C0EF6B34}">
      <dgm:prSet phldrT="[Text]" custT="1"/>
      <dgm:spPr/>
      <dgm:t>
        <a:bodyPr/>
        <a:lstStyle/>
        <a:p>
          <a:r>
            <a:rPr lang="en-US" sz="2300" b="1">
              <a:solidFill>
                <a:srgbClr val="04BD71"/>
              </a:solidFill>
            </a:rPr>
            <a:t>Encrypted in memory &amp; Processing</a:t>
          </a:r>
        </a:p>
      </dgm:t>
    </dgm:pt>
    <dgm:pt modelId="{D1F4990B-000A-4B07-AAAF-309BAF411B1A}" type="parTrans" cxnId="{EDD92DC2-D77D-410B-93A5-66F123458322}">
      <dgm:prSet/>
      <dgm:spPr/>
      <dgm:t>
        <a:bodyPr/>
        <a:lstStyle/>
        <a:p>
          <a:endParaRPr lang="en-US"/>
        </a:p>
      </dgm:t>
    </dgm:pt>
    <dgm:pt modelId="{2505DCA7-809E-40D4-A8CA-81E82EF798FE}" type="sibTrans" cxnId="{EDD92DC2-D77D-410B-93A5-66F123458322}">
      <dgm:prSet/>
      <dgm:spPr/>
      <dgm:t>
        <a:bodyPr/>
        <a:lstStyle/>
        <a:p>
          <a:endParaRPr lang="en-US"/>
        </a:p>
      </dgm:t>
    </dgm:pt>
    <dgm:pt modelId="{F3D71C4F-66BC-4BCC-955A-ACF6B98EAB18}">
      <dgm:prSet phldrT="[Text]" custT="1"/>
      <dgm:spPr/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Encrypted in Transit</a:t>
          </a:r>
        </a:p>
      </dgm:t>
    </dgm:pt>
    <dgm:pt modelId="{BFB0360D-3DA2-41DA-9ADC-46AE8E7CA97A}" type="parTrans" cxnId="{EB39F419-F98B-481E-89C0-077C55FC8592}">
      <dgm:prSet/>
      <dgm:spPr/>
      <dgm:t>
        <a:bodyPr/>
        <a:lstStyle/>
        <a:p>
          <a:endParaRPr lang="en-US"/>
        </a:p>
      </dgm:t>
    </dgm:pt>
    <dgm:pt modelId="{29CE6031-8515-4701-B84F-04AC5544CF9B}" type="sibTrans" cxnId="{EB39F419-F98B-481E-89C0-077C55FC8592}">
      <dgm:prSet/>
      <dgm:spPr/>
      <dgm:t>
        <a:bodyPr/>
        <a:lstStyle/>
        <a:p>
          <a:endParaRPr lang="en-US"/>
        </a:p>
      </dgm:t>
    </dgm:pt>
    <dgm:pt modelId="{DF9DAA3D-E1F8-4B6E-9012-A95478AB63DC}">
      <dgm:prSet phldrT="[Text]" custT="1"/>
      <dgm:spPr/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Encrypted at Rest</a:t>
          </a:r>
        </a:p>
      </dgm:t>
    </dgm:pt>
    <dgm:pt modelId="{484154A7-E02C-43C7-B952-5DD937F4247F}" type="parTrans" cxnId="{E54A384D-0630-4863-AF06-67E830BA160D}">
      <dgm:prSet/>
      <dgm:spPr/>
      <dgm:t>
        <a:bodyPr/>
        <a:lstStyle/>
        <a:p>
          <a:endParaRPr lang="en-US"/>
        </a:p>
      </dgm:t>
    </dgm:pt>
    <dgm:pt modelId="{C5BB910B-7705-484F-A8E5-EC198CC0E4FD}" type="sibTrans" cxnId="{E54A384D-0630-4863-AF06-67E830BA160D}">
      <dgm:prSet/>
      <dgm:spPr/>
      <dgm:t>
        <a:bodyPr/>
        <a:lstStyle/>
        <a:p>
          <a:endParaRPr lang="en-US"/>
        </a:p>
      </dgm:t>
    </dgm:pt>
    <dgm:pt modelId="{188B6B03-4EDA-4B81-873B-39AF6BA3D4E4}" type="pres">
      <dgm:prSet presAssocID="{59E833FC-9EA1-4F0D-8599-4FDE7B388546}" presName="cycle" presStyleCnt="0">
        <dgm:presLayoutVars>
          <dgm:dir/>
          <dgm:resizeHandles val="exact"/>
        </dgm:presLayoutVars>
      </dgm:prSet>
      <dgm:spPr/>
    </dgm:pt>
    <dgm:pt modelId="{365701C6-5D01-4366-BE59-FD695C0451BB}" type="pres">
      <dgm:prSet presAssocID="{552004B3-C7D5-461B-B954-985704FE45BF}" presName="dummy" presStyleCnt="0"/>
      <dgm:spPr/>
    </dgm:pt>
    <dgm:pt modelId="{01E15FD0-33DF-4696-AED2-6B5E9DCF723F}" type="pres">
      <dgm:prSet presAssocID="{552004B3-C7D5-461B-B954-985704FE45BF}" presName="node" presStyleLbl="revTx" presStyleIdx="0" presStyleCnt="4">
        <dgm:presLayoutVars>
          <dgm:bulletEnabled val="1"/>
        </dgm:presLayoutVars>
      </dgm:prSet>
      <dgm:spPr/>
    </dgm:pt>
    <dgm:pt modelId="{ACA3868C-F1EC-428F-9DAB-FBF12479FFCB}" type="pres">
      <dgm:prSet presAssocID="{AE749628-7AEB-4713-BF0D-7C8506E7233A}" presName="sibTrans" presStyleLbl="node1" presStyleIdx="0" presStyleCnt="4"/>
      <dgm:spPr/>
    </dgm:pt>
    <dgm:pt modelId="{6CB1FE69-89BD-4CB3-A07E-EE2C739ECDBE}" type="pres">
      <dgm:prSet presAssocID="{F9CB79A4-2DEE-428F-A066-9990C0EF6B34}" presName="dummy" presStyleCnt="0"/>
      <dgm:spPr/>
    </dgm:pt>
    <dgm:pt modelId="{CAB78254-0FEF-4CA0-ABB0-E3BC947BF3B9}" type="pres">
      <dgm:prSet presAssocID="{F9CB79A4-2DEE-428F-A066-9990C0EF6B34}" presName="node" presStyleLbl="revTx" presStyleIdx="1" presStyleCnt="4" custScaleX="124493">
        <dgm:presLayoutVars>
          <dgm:bulletEnabled val="1"/>
        </dgm:presLayoutVars>
      </dgm:prSet>
      <dgm:spPr/>
    </dgm:pt>
    <dgm:pt modelId="{DDDE44D8-5FF6-4E5D-9A1C-B6DE9921BC38}" type="pres">
      <dgm:prSet presAssocID="{2505DCA7-809E-40D4-A8CA-81E82EF798FE}" presName="sibTrans" presStyleLbl="node1" presStyleIdx="1" presStyleCnt="4"/>
      <dgm:spPr/>
    </dgm:pt>
    <dgm:pt modelId="{BBCE104E-6AF8-48D8-AE0D-5DFE2A2259D0}" type="pres">
      <dgm:prSet presAssocID="{F3D71C4F-66BC-4BCC-955A-ACF6B98EAB18}" presName="dummy" presStyleCnt="0"/>
      <dgm:spPr/>
    </dgm:pt>
    <dgm:pt modelId="{AED4B265-31F0-4723-BFAE-545447671AB8}" type="pres">
      <dgm:prSet presAssocID="{F3D71C4F-66BC-4BCC-955A-ACF6B98EAB18}" presName="node" presStyleLbl="revTx" presStyleIdx="2" presStyleCnt="4">
        <dgm:presLayoutVars>
          <dgm:bulletEnabled val="1"/>
        </dgm:presLayoutVars>
      </dgm:prSet>
      <dgm:spPr/>
    </dgm:pt>
    <dgm:pt modelId="{CB0F4816-9C23-4D2B-889D-9191CBC0E3D4}" type="pres">
      <dgm:prSet presAssocID="{29CE6031-8515-4701-B84F-04AC5544CF9B}" presName="sibTrans" presStyleLbl="node1" presStyleIdx="2" presStyleCnt="4"/>
      <dgm:spPr/>
    </dgm:pt>
    <dgm:pt modelId="{88956769-5F39-49A8-BCE5-01734507FEAE}" type="pres">
      <dgm:prSet presAssocID="{DF9DAA3D-E1F8-4B6E-9012-A95478AB63DC}" presName="dummy" presStyleCnt="0"/>
      <dgm:spPr/>
    </dgm:pt>
    <dgm:pt modelId="{EF793A37-5182-423E-9010-38DA25BE1413}" type="pres">
      <dgm:prSet presAssocID="{DF9DAA3D-E1F8-4B6E-9012-A95478AB63DC}" presName="node" presStyleLbl="revTx" presStyleIdx="3" presStyleCnt="4">
        <dgm:presLayoutVars>
          <dgm:bulletEnabled val="1"/>
        </dgm:presLayoutVars>
      </dgm:prSet>
      <dgm:spPr/>
    </dgm:pt>
    <dgm:pt modelId="{5D3CCF47-7722-4D02-B1D8-267B021FBFD6}" type="pres">
      <dgm:prSet presAssocID="{C5BB910B-7705-484F-A8E5-EC198CC0E4FD}" presName="sibTrans" presStyleLbl="node1" presStyleIdx="3" presStyleCnt="4"/>
      <dgm:spPr/>
    </dgm:pt>
  </dgm:ptLst>
  <dgm:cxnLst>
    <dgm:cxn modelId="{E49B2E0E-C2BB-4C7D-B416-C1093F86D742}" type="presOf" srcId="{F9CB79A4-2DEE-428F-A066-9990C0EF6B34}" destId="{CAB78254-0FEF-4CA0-ABB0-E3BC947BF3B9}" srcOrd="0" destOrd="0" presId="urn:microsoft.com/office/officeart/2005/8/layout/cycle1"/>
    <dgm:cxn modelId="{EB39F419-F98B-481E-89C0-077C55FC8592}" srcId="{59E833FC-9EA1-4F0D-8599-4FDE7B388546}" destId="{F3D71C4F-66BC-4BCC-955A-ACF6B98EAB18}" srcOrd="2" destOrd="0" parTransId="{BFB0360D-3DA2-41DA-9ADC-46AE8E7CA97A}" sibTransId="{29CE6031-8515-4701-B84F-04AC5544CF9B}"/>
    <dgm:cxn modelId="{9BA40D5D-0FE1-423E-BA2F-FF0B9785B062}" type="presOf" srcId="{59E833FC-9EA1-4F0D-8599-4FDE7B388546}" destId="{188B6B03-4EDA-4B81-873B-39AF6BA3D4E4}" srcOrd="0" destOrd="0" presId="urn:microsoft.com/office/officeart/2005/8/layout/cycle1"/>
    <dgm:cxn modelId="{0D29EA46-1807-4A31-8B15-9948BB1C049B}" type="presOf" srcId="{F3D71C4F-66BC-4BCC-955A-ACF6B98EAB18}" destId="{AED4B265-31F0-4723-BFAE-545447671AB8}" srcOrd="0" destOrd="0" presId="urn:microsoft.com/office/officeart/2005/8/layout/cycle1"/>
    <dgm:cxn modelId="{E54A384D-0630-4863-AF06-67E830BA160D}" srcId="{59E833FC-9EA1-4F0D-8599-4FDE7B388546}" destId="{DF9DAA3D-E1F8-4B6E-9012-A95478AB63DC}" srcOrd="3" destOrd="0" parTransId="{484154A7-E02C-43C7-B952-5DD937F4247F}" sibTransId="{C5BB910B-7705-484F-A8E5-EC198CC0E4FD}"/>
    <dgm:cxn modelId="{2281AB70-3749-491A-87C7-001D0E649B69}" srcId="{59E833FC-9EA1-4F0D-8599-4FDE7B388546}" destId="{552004B3-C7D5-461B-B954-985704FE45BF}" srcOrd="0" destOrd="0" parTransId="{576197DE-7133-4B21-AAA2-9A22D5C1E20D}" sibTransId="{AE749628-7AEB-4713-BF0D-7C8506E7233A}"/>
    <dgm:cxn modelId="{DE69FB72-5DD5-42EA-B634-DFE162FF27C4}" type="presOf" srcId="{29CE6031-8515-4701-B84F-04AC5544CF9B}" destId="{CB0F4816-9C23-4D2B-889D-9191CBC0E3D4}" srcOrd="0" destOrd="0" presId="urn:microsoft.com/office/officeart/2005/8/layout/cycle1"/>
    <dgm:cxn modelId="{1B813B9E-D50B-46FE-8C2E-9EECC09ED326}" type="presOf" srcId="{C5BB910B-7705-484F-A8E5-EC198CC0E4FD}" destId="{5D3CCF47-7722-4D02-B1D8-267B021FBFD6}" srcOrd="0" destOrd="0" presId="urn:microsoft.com/office/officeart/2005/8/layout/cycle1"/>
    <dgm:cxn modelId="{EDD92DC2-D77D-410B-93A5-66F123458322}" srcId="{59E833FC-9EA1-4F0D-8599-4FDE7B388546}" destId="{F9CB79A4-2DEE-428F-A066-9990C0EF6B34}" srcOrd="1" destOrd="0" parTransId="{D1F4990B-000A-4B07-AAAF-309BAF411B1A}" sibTransId="{2505DCA7-809E-40D4-A8CA-81E82EF798FE}"/>
    <dgm:cxn modelId="{C7826EC8-63C4-4954-89AB-D5ED34D955C6}" type="presOf" srcId="{2505DCA7-809E-40D4-A8CA-81E82EF798FE}" destId="{DDDE44D8-5FF6-4E5D-9A1C-B6DE9921BC38}" srcOrd="0" destOrd="0" presId="urn:microsoft.com/office/officeart/2005/8/layout/cycle1"/>
    <dgm:cxn modelId="{DE2844D0-7B59-4086-A32E-B00698E4CFA2}" type="presOf" srcId="{AE749628-7AEB-4713-BF0D-7C8506E7233A}" destId="{ACA3868C-F1EC-428F-9DAB-FBF12479FFCB}" srcOrd="0" destOrd="0" presId="urn:microsoft.com/office/officeart/2005/8/layout/cycle1"/>
    <dgm:cxn modelId="{1BA4FBD2-0055-4CD4-B0F4-9D41A7556544}" type="presOf" srcId="{552004B3-C7D5-461B-B954-985704FE45BF}" destId="{01E15FD0-33DF-4696-AED2-6B5E9DCF723F}" srcOrd="0" destOrd="0" presId="urn:microsoft.com/office/officeart/2005/8/layout/cycle1"/>
    <dgm:cxn modelId="{671D34F5-DD78-4C22-A184-668338C623EA}" type="presOf" srcId="{DF9DAA3D-E1F8-4B6E-9012-A95478AB63DC}" destId="{EF793A37-5182-423E-9010-38DA25BE1413}" srcOrd="0" destOrd="0" presId="urn:microsoft.com/office/officeart/2005/8/layout/cycle1"/>
    <dgm:cxn modelId="{6A86DEEA-BD6D-46EE-BACC-8D4614754C77}" type="presParOf" srcId="{188B6B03-4EDA-4B81-873B-39AF6BA3D4E4}" destId="{365701C6-5D01-4366-BE59-FD695C0451BB}" srcOrd="0" destOrd="0" presId="urn:microsoft.com/office/officeart/2005/8/layout/cycle1"/>
    <dgm:cxn modelId="{158A31F9-F7E7-4329-8C44-798C56CC244A}" type="presParOf" srcId="{188B6B03-4EDA-4B81-873B-39AF6BA3D4E4}" destId="{01E15FD0-33DF-4696-AED2-6B5E9DCF723F}" srcOrd="1" destOrd="0" presId="urn:microsoft.com/office/officeart/2005/8/layout/cycle1"/>
    <dgm:cxn modelId="{DBF81947-48C0-4F02-BDFD-1674DD7F93F0}" type="presParOf" srcId="{188B6B03-4EDA-4B81-873B-39AF6BA3D4E4}" destId="{ACA3868C-F1EC-428F-9DAB-FBF12479FFCB}" srcOrd="2" destOrd="0" presId="urn:microsoft.com/office/officeart/2005/8/layout/cycle1"/>
    <dgm:cxn modelId="{5E72832A-F18D-451E-B75D-0B587EB8470E}" type="presParOf" srcId="{188B6B03-4EDA-4B81-873B-39AF6BA3D4E4}" destId="{6CB1FE69-89BD-4CB3-A07E-EE2C739ECDBE}" srcOrd="3" destOrd="0" presId="urn:microsoft.com/office/officeart/2005/8/layout/cycle1"/>
    <dgm:cxn modelId="{FE52707D-317A-4623-B076-38A177A1D29C}" type="presParOf" srcId="{188B6B03-4EDA-4B81-873B-39AF6BA3D4E4}" destId="{CAB78254-0FEF-4CA0-ABB0-E3BC947BF3B9}" srcOrd="4" destOrd="0" presId="urn:microsoft.com/office/officeart/2005/8/layout/cycle1"/>
    <dgm:cxn modelId="{7C01DF91-7A54-4D19-87B0-249DF9BC7BCE}" type="presParOf" srcId="{188B6B03-4EDA-4B81-873B-39AF6BA3D4E4}" destId="{DDDE44D8-5FF6-4E5D-9A1C-B6DE9921BC38}" srcOrd="5" destOrd="0" presId="urn:microsoft.com/office/officeart/2005/8/layout/cycle1"/>
    <dgm:cxn modelId="{D535D78A-BBFF-47E1-81B3-E5AA3D02B4FA}" type="presParOf" srcId="{188B6B03-4EDA-4B81-873B-39AF6BA3D4E4}" destId="{BBCE104E-6AF8-48D8-AE0D-5DFE2A2259D0}" srcOrd="6" destOrd="0" presId="urn:microsoft.com/office/officeart/2005/8/layout/cycle1"/>
    <dgm:cxn modelId="{7F99C506-CFC9-4CA4-B85C-B96E5B826536}" type="presParOf" srcId="{188B6B03-4EDA-4B81-873B-39AF6BA3D4E4}" destId="{AED4B265-31F0-4723-BFAE-545447671AB8}" srcOrd="7" destOrd="0" presId="urn:microsoft.com/office/officeart/2005/8/layout/cycle1"/>
    <dgm:cxn modelId="{36C8C537-CDC8-42EA-B253-F7A9E1B692FB}" type="presParOf" srcId="{188B6B03-4EDA-4B81-873B-39AF6BA3D4E4}" destId="{CB0F4816-9C23-4D2B-889D-9191CBC0E3D4}" srcOrd="8" destOrd="0" presId="urn:microsoft.com/office/officeart/2005/8/layout/cycle1"/>
    <dgm:cxn modelId="{EB5DD1CF-24A1-4DDC-9001-C80315C4C460}" type="presParOf" srcId="{188B6B03-4EDA-4B81-873B-39AF6BA3D4E4}" destId="{88956769-5F39-49A8-BCE5-01734507FEAE}" srcOrd="9" destOrd="0" presId="urn:microsoft.com/office/officeart/2005/8/layout/cycle1"/>
    <dgm:cxn modelId="{1B3D3DCE-23F8-4262-9BA1-940E67328FD2}" type="presParOf" srcId="{188B6B03-4EDA-4B81-873B-39AF6BA3D4E4}" destId="{EF793A37-5182-423E-9010-38DA25BE1413}" srcOrd="10" destOrd="0" presId="urn:microsoft.com/office/officeart/2005/8/layout/cycle1"/>
    <dgm:cxn modelId="{917073E8-7E60-474E-B7E8-DEEC0B5EE66F}" type="presParOf" srcId="{188B6B03-4EDA-4B81-873B-39AF6BA3D4E4}" destId="{5D3CCF47-7722-4D02-B1D8-267B021FBFD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E833FC-9EA1-4F0D-8599-4FDE7B38854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2004B3-C7D5-461B-B954-985704FE45BF}">
      <dgm:prSet phldrT="[Text]" custT="1"/>
      <dgm:spPr/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Encrypted in Transit</a:t>
          </a:r>
        </a:p>
      </dgm:t>
    </dgm:pt>
    <dgm:pt modelId="{576197DE-7133-4B21-AAA2-9A22D5C1E20D}" type="parTrans" cxnId="{2281AB70-3749-491A-87C7-001D0E649B69}">
      <dgm:prSet/>
      <dgm:spPr/>
      <dgm:t>
        <a:bodyPr/>
        <a:lstStyle/>
        <a:p>
          <a:endParaRPr lang="en-US"/>
        </a:p>
      </dgm:t>
    </dgm:pt>
    <dgm:pt modelId="{AE749628-7AEB-4713-BF0D-7C8506E7233A}" type="sibTrans" cxnId="{2281AB70-3749-491A-87C7-001D0E649B69}">
      <dgm:prSet/>
      <dgm:spPr/>
      <dgm:t>
        <a:bodyPr/>
        <a:lstStyle/>
        <a:p>
          <a:endParaRPr lang="en-US"/>
        </a:p>
      </dgm:t>
    </dgm:pt>
    <dgm:pt modelId="{F3D71C4F-66BC-4BCC-955A-ACF6B98EAB18}">
      <dgm:prSet phldrT="[Text]" custT="1"/>
      <dgm:spPr/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Encrypted in Transit</a:t>
          </a:r>
        </a:p>
      </dgm:t>
    </dgm:pt>
    <dgm:pt modelId="{BFB0360D-3DA2-41DA-9ADC-46AE8E7CA97A}" type="parTrans" cxnId="{EB39F419-F98B-481E-89C0-077C55FC8592}">
      <dgm:prSet/>
      <dgm:spPr/>
      <dgm:t>
        <a:bodyPr/>
        <a:lstStyle/>
        <a:p>
          <a:endParaRPr lang="en-US"/>
        </a:p>
      </dgm:t>
    </dgm:pt>
    <dgm:pt modelId="{29CE6031-8515-4701-B84F-04AC5544CF9B}" type="sibTrans" cxnId="{EB39F419-F98B-481E-89C0-077C55FC8592}">
      <dgm:prSet/>
      <dgm:spPr/>
      <dgm:t>
        <a:bodyPr/>
        <a:lstStyle/>
        <a:p>
          <a:endParaRPr lang="en-US"/>
        </a:p>
      </dgm:t>
    </dgm:pt>
    <dgm:pt modelId="{DF9DAA3D-E1F8-4B6E-9012-A95478AB63DC}">
      <dgm:prSet phldrT="[Text]" custT="1"/>
      <dgm:spPr/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Encrypted at Rest</a:t>
          </a:r>
        </a:p>
      </dgm:t>
    </dgm:pt>
    <dgm:pt modelId="{484154A7-E02C-43C7-B952-5DD937F4247F}" type="parTrans" cxnId="{E54A384D-0630-4863-AF06-67E830BA160D}">
      <dgm:prSet/>
      <dgm:spPr/>
      <dgm:t>
        <a:bodyPr/>
        <a:lstStyle/>
        <a:p>
          <a:endParaRPr lang="en-US"/>
        </a:p>
      </dgm:t>
    </dgm:pt>
    <dgm:pt modelId="{C5BB910B-7705-484F-A8E5-EC198CC0E4FD}" type="sibTrans" cxnId="{E54A384D-0630-4863-AF06-67E830BA160D}">
      <dgm:prSet/>
      <dgm:spPr/>
      <dgm:t>
        <a:bodyPr/>
        <a:lstStyle/>
        <a:p>
          <a:endParaRPr lang="en-US"/>
        </a:p>
      </dgm:t>
    </dgm:pt>
    <dgm:pt modelId="{F9CB79A4-2DEE-428F-A066-9990C0EF6B34}">
      <dgm:prSet phldrT="[Text]" custT="1"/>
      <dgm:spPr/>
      <dgm:t>
        <a:bodyPr/>
        <a:lstStyle/>
        <a:p>
          <a:r>
            <a:rPr lang="en-US" sz="2300" b="1" dirty="0">
              <a:solidFill>
                <a:srgbClr val="FF0000"/>
              </a:solidFill>
            </a:rPr>
            <a:t>Decrypted to Plaintext for Processing</a:t>
          </a:r>
          <a:endParaRPr lang="en-US" sz="2300" b="1" dirty="0">
            <a:solidFill>
              <a:srgbClr val="04BD71"/>
            </a:solidFill>
          </a:endParaRPr>
        </a:p>
      </dgm:t>
    </dgm:pt>
    <dgm:pt modelId="{2505DCA7-809E-40D4-A8CA-81E82EF798FE}" type="sibTrans" cxnId="{EDD92DC2-D77D-410B-93A5-66F123458322}">
      <dgm:prSet/>
      <dgm:spPr/>
      <dgm:t>
        <a:bodyPr/>
        <a:lstStyle/>
        <a:p>
          <a:endParaRPr lang="en-US"/>
        </a:p>
      </dgm:t>
    </dgm:pt>
    <dgm:pt modelId="{D1F4990B-000A-4B07-AAAF-309BAF411B1A}" type="parTrans" cxnId="{EDD92DC2-D77D-410B-93A5-66F123458322}">
      <dgm:prSet/>
      <dgm:spPr/>
      <dgm:t>
        <a:bodyPr/>
        <a:lstStyle/>
        <a:p>
          <a:endParaRPr lang="en-US"/>
        </a:p>
      </dgm:t>
    </dgm:pt>
    <dgm:pt modelId="{188B6B03-4EDA-4B81-873B-39AF6BA3D4E4}" type="pres">
      <dgm:prSet presAssocID="{59E833FC-9EA1-4F0D-8599-4FDE7B388546}" presName="cycle" presStyleCnt="0">
        <dgm:presLayoutVars>
          <dgm:dir/>
          <dgm:resizeHandles val="exact"/>
        </dgm:presLayoutVars>
      </dgm:prSet>
      <dgm:spPr/>
    </dgm:pt>
    <dgm:pt modelId="{365701C6-5D01-4366-BE59-FD695C0451BB}" type="pres">
      <dgm:prSet presAssocID="{552004B3-C7D5-461B-B954-985704FE45BF}" presName="dummy" presStyleCnt="0"/>
      <dgm:spPr/>
    </dgm:pt>
    <dgm:pt modelId="{01E15FD0-33DF-4696-AED2-6B5E9DCF723F}" type="pres">
      <dgm:prSet presAssocID="{552004B3-C7D5-461B-B954-985704FE45BF}" presName="node" presStyleLbl="revTx" presStyleIdx="0" presStyleCnt="4">
        <dgm:presLayoutVars>
          <dgm:bulletEnabled val="1"/>
        </dgm:presLayoutVars>
      </dgm:prSet>
      <dgm:spPr/>
    </dgm:pt>
    <dgm:pt modelId="{ACA3868C-F1EC-428F-9DAB-FBF12479FFCB}" type="pres">
      <dgm:prSet presAssocID="{AE749628-7AEB-4713-BF0D-7C8506E7233A}" presName="sibTrans" presStyleLbl="node1" presStyleIdx="0" presStyleCnt="4"/>
      <dgm:spPr/>
    </dgm:pt>
    <dgm:pt modelId="{6CB1FE69-89BD-4CB3-A07E-EE2C739ECDBE}" type="pres">
      <dgm:prSet presAssocID="{F9CB79A4-2DEE-428F-A066-9990C0EF6B34}" presName="dummy" presStyleCnt="0"/>
      <dgm:spPr/>
    </dgm:pt>
    <dgm:pt modelId="{CAB78254-0FEF-4CA0-ABB0-E3BC947BF3B9}" type="pres">
      <dgm:prSet presAssocID="{F9CB79A4-2DEE-428F-A066-9990C0EF6B34}" presName="node" presStyleLbl="revTx" presStyleIdx="1" presStyleCnt="4" custScaleX="124493">
        <dgm:presLayoutVars>
          <dgm:bulletEnabled val="1"/>
        </dgm:presLayoutVars>
      </dgm:prSet>
      <dgm:spPr/>
    </dgm:pt>
    <dgm:pt modelId="{DDDE44D8-5FF6-4E5D-9A1C-B6DE9921BC38}" type="pres">
      <dgm:prSet presAssocID="{2505DCA7-809E-40D4-A8CA-81E82EF798FE}" presName="sibTrans" presStyleLbl="node1" presStyleIdx="1" presStyleCnt="4"/>
      <dgm:spPr/>
    </dgm:pt>
    <dgm:pt modelId="{BBCE104E-6AF8-48D8-AE0D-5DFE2A2259D0}" type="pres">
      <dgm:prSet presAssocID="{F3D71C4F-66BC-4BCC-955A-ACF6B98EAB18}" presName="dummy" presStyleCnt="0"/>
      <dgm:spPr/>
    </dgm:pt>
    <dgm:pt modelId="{AED4B265-31F0-4723-BFAE-545447671AB8}" type="pres">
      <dgm:prSet presAssocID="{F3D71C4F-66BC-4BCC-955A-ACF6B98EAB18}" presName="node" presStyleLbl="revTx" presStyleIdx="2" presStyleCnt="4">
        <dgm:presLayoutVars>
          <dgm:bulletEnabled val="1"/>
        </dgm:presLayoutVars>
      </dgm:prSet>
      <dgm:spPr/>
    </dgm:pt>
    <dgm:pt modelId="{CB0F4816-9C23-4D2B-889D-9191CBC0E3D4}" type="pres">
      <dgm:prSet presAssocID="{29CE6031-8515-4701-B84F-04AC5544CF9B}" presName="sibTrans" presStyleLbl="node1" presStyleIdx="2" presStyleCnt="4"/>
      <dgm:spPr/>
    </dgm:pt>
    <dgm:pt modelId="{88956769-5F39-49A8-BCE5-01734507FEAE}" type="pres">
      <dgm:prSet presAssocID="{DF9DAA3D-E1F8-4B6E-9012-A95478AB63DC}" presName="dummy" presStyleCnt="0"/>
      <dgm:spPr/>
    </dgm:pt>
    <dgm:pt modelId="{EF793A37-5182-423E-9010-38DA25BE1413}" type="pres">
      <dgm:prSet presAssocID="{DF9DAA3D-E1F8-4B6E-9012-A95478AB63DC}" presName="node" presStyleLbl="revTx" presStyleIdx="3" presStyleCnt="4">
        <dgm:presLayoutVars>
          <dgm:bulletEnabled val="1"/>
        </dgm:presLayoutVars>
      </dgm:prSet>
      <dgm:spPr/>
    </dgm:pt>
    <dgm:pt modelId="{5D3CCF47-7722-4D02-B1D8-267B021FBFD6}" type="pres">
      <dgm:prSet presAssocID="{C5BB910B-7705-484F-A8E5-EC198CC0E4FD}" presName="sibTrans" presStyleLbl="node1" presStyleIdx="3" presStyleCnt="4"/>
      <dgm:spPr/>
    </dgm:pt>
  </dgm:ptLst>
  <dgm:cxnLst>
    <dgm:cxn modelId="{E49B2E0E-C2BB-4C7D-B416-C1093F86D742}" type="presOf" srcId="{F9CB79A4-2DEE-428F-A066-9990C0EF6B34}" destId="{CAB78254-0FEF-4CA0-ABB0-E3BC947BF3B9}" srcOrd="0" destOrd="0" presId="urn:microsoft.com/office/officeart/2005/8/layout/cycle1"/>
    <dgm:cxn modelId="{EB39F419-F98B-481E-89C0-077C55FC8592}" srcId="{59E833FC-9EA1-4F0D-8599-4FDE7B388546}" destId="{F3D71C4F-66BC-4BCC-955A-ACF6B98EAB18}" srcOrd="2" destOrd="0" parTransId="{BFB0360D-3DA2-41DA-9ADC-46AE8E7CA97A}" sibTransId="{29CE6031-8515-4701-B84F-04AC5544CF9B}"/>
    <dgm:cxn modelId="{9BA40D5D-0FE1-423E-BA2F-FF0B9785B062}" type="presOf" srcId="{59E833FC-9EA1-4F0D-8599-4FDE7B388546}" destId="{188B6B03-4EDA-4B81-873B-39AF6BA3D4E4}" srcOrd="0" destOrd="0" presId="urn:microsoft.com/office/officeart/2005/8/layout/cycle1"/>
    <dgm:cxn modelId="{0D29EA46-1807-4A31-8B15-9948BB1C049B}" type="presOf" srcId="{F3D71C4F-66BC-4BCC-955A-ACF6B98EAB18}" destId="{AED4B265-31F0-4723-BFAE-545447671AB8}" srcOrd="0" destOrd="0" presId="urn:microsoft.com/office/officeart/2005/8/layout/cycle1"/>
    <dgm:cxn modelId="{E54A384D-0630-4863-AF06-67E830BA160D}" srcId="{59E833FC-9EA1-4F0D-8599-4FDE7B388546}" destId="{DF9DAA3D-E1F8-4B6E-9012-A95478AB63DC}" srcOrd="3" destOrd="0" parTransId="{484154A7-E02C-43C7-B952-5DD937F4247F}" sibTransId="{C5BB910B-7705-484F-A8E5-EC198CC0E4FD}"/>
    <dgm:cxn modelId="{2281AB70-3749-491A-87C7-001D0E649B69}" srcId="{59E833FC-9EA1-4F0D-8599-4FDE7B388546}" destId="{552004B3-C7D5-461B-B954-985704FE45BF}" srcOrd="0" destOrd="0" parTransId="{576197DE-7133-4B21-AAA2-9A22D5C1E20D}" sibTransId="{AE749628-7AEB-4713-BF0D-7C8506E7233A}"/>
    <dgm:cxn modelId="{DE69FB72-5DD5-42EA-B634-DFE162FF27C4}" type="presOf" srcId="{29CE6031-8515-4701-B84F-04AC5544CF9B}" destId="{CB0F4816-9C23-4D2B-889D-9191CBC0E3D4}" srcOrd="0" destOrd="0" presId="urn:microsoft.com/office/officeart/2005/8/layout/cycle1"/>
    <dgm:cxn modelId="{1B813B9E-D50B-46FE-8C2E-9EECC09ED326}" type="presOf" srcId="{C5BB910B-7705-484F-A8E5-EC198CC0E4FD}" destId="{5D3CCF47-7722-4D02-B1D8-267B021FBFD6}" srcOrd="0" destOrd="0" presId="urn:microsoft.com/office/officeart/2005/8/layout/cycle1"/>
    <dgm:cxn modelId="{EDD92DC2-D77D-410B-93A5-66F123458322}" srcId="{59E833FC-9EA1-4F0D-8599-4FDE7B388546}" destId="{F9CB79A4-2DEE-428F-A066-9990C0EF6B34}" srcOrd="1" destOrd="0" parTransId="{D1F4990B-000A-4B07-AAAF-309BAF411B1A}" sibTransId="{2505DCA7-809E-40D4-A8CA-81E82EF798FE}"/>
    <dgm:cxn modelId="{C7826EC8-63C4-4954-89AB-D5ED34D955C6}" type="presOf" srcId="{2505DCA7-809E-40D4-A8CA-81E82EF798FE}" destId="{DDDE44D8-5FF6-4E5D-9A1C-B6DE9921BC38}" srcOrd="0" destOrd="0" presId="urn:microsoft.com/office/officeart/2005/8/layout/cycle1"/>
    <dgm:cxn modelId="{DE2844D0-7B59-4086-A32E-B00698E4CFA2}" type="presOf" srcId="{AE749628-7AEB-4713-BF0D-7C8506E7233A}" destId="{ACA3868C-F1EC-428F-9DAB-FBF12479FFCB}" srcOrd="0" destOrd="0" presId="urn:microsoft.com/office/officeart/2005/8/layout/cycle1"/>
    <dgm:cxn modelId="{1BA4FBD2-0055-4CD4-B0F4-9D41A7556544}" type="presOf" srcId="{552004B3-C7D5-461B-B954-985704FE45BF}" destId="{01E15FD0-33DF-4696-AED2-6B5E9DCF723F}" srcOrd="0" destOrd="0" presId="urn:microsoft.com/office/officeart/2005/8/layout/cycle1"/>
    <dgm:cxn modelId="{671D34F5-DD78-4C22-A184-668338C623EA}" type="presOf" srcId="{DF9DAA3D-E1F8-4B6E-9012-A95478AB63DC}" destId="{EF793A37-5182-423E-9010-38DA25BE1413}" srcOrd="0" destOrd="0" presId="urn:microsoft.com/office/officeart/2005/8/layout/cycle1"/>
    <dgm:cxn modelId="{6A86DEEA-BD6D-46EE-BACC-8D4614754C77}" type="presParOf" srcId="{188B6B03-4EDA-4B81-873B-39AF6BA3D4E4}" destId="{365701C6-5D01-4366-BE59-FD695C0451BB}" srcOrd="0" destOrd="0" presId="urn:microsoft.com/office/officeart/2005/8/layout/cycle1"/>
    <dgm:cxn modelId="{158A31F9-F7E7-4329-8C44-798C56CC244A}" type="presParOf" srcId="{188B6B03-4EDA-4B81-873B-39AF6BA3D4E4}" destId="{01E15FD0-33DF-4696-AED2-6B5E9DCF723F}" srcOrd="1" destOrd="0" presId="urn:microsoft.com/office/officeart/2005/8/layout/cycle1"/>
    <dgm:cxn modelId="{DBF81947-48C0-4F02-BDFD-1674DD7F93F0}" type="presParOf" srcId="{188B6B03-4EDA-4B81-873B-39AF6BA3D4E4}" destId="{ACA3868C-F1EC-428F-9DAB-FBF12479FFCB}" srcOrd="2" destOrd="0" presId="urn:microsoft.com/office/officeart/2005/8/layout/cycle1"/>
    <dgm:cxn modelId="{5E72832A-F18D-451E-B75D-0B587EB8470E}" type="presParOf" srcId="{188B6B03-4EDA-4B81-873B-39AF6BA3D4E4}" destId="{6CB1FE69-89BD-4CB3-A07E-EE2C739ECDBE}" srcOrd="3" destOrd="0" presId="urn:microsoft.com/office/officeart/2005/8/layout/cycle1"/>
    <dgm:cxn modelId="{FE52707D-317A-4623-B076-38A177A1D29C}" type="presParOf" srcId="{188B6B03-4EDA-4B81-873B-39AF6BA3D4E4}" destId="{CAB78254-0FEF-4CA0-ABB0-E3BC947BF3B9}" srcOrd="4" destOrd="0" presId="urn:microsoft.com/office/officeart/2005/8/layout/cycle1"/>
    <dgm:cxn modelId="{7C01DF91-7A54-4D19-87B0-249DF9BC7BCE}" type="presParOf" srcId="{188B6B03-4EDA-4B81-873B-39AF6BA3D4E4}" destId="{DDDE44D8-5FF6-4E5D-9A1C-B6DE9921BC38}" srcOrd="5" destOrd="0" presId="urn:microsoft.com/office/officeart/2005/8/layout/cycle1"/>
    <dgm:cxn modelId="{D535D78A-BBFF-47E1-81B3-E5AA3D02B4FA}" type="presParOf" srcId="{188B6B03-4EDA-4B81-873B-39AF6BA3D4E4}" destId="{BBCE104E-6AF8-48D8-AE0D-5DFE2A2259D0}" srcOrd="6" destOrd="0" presId="urn:microsoft.com/office/officeart/2005/8/layout/cycle1"/>
    <dgm:cxn modelId="{7F99C506-CFC9-4CA4-B85C-B96E5B826536}" type="presParOf" srcId="{188B6B03-4EDA-4B81-873B-39AF6BA3D4E4}" destId="{AED4B265-31F0-4723-BFAE-545447671AB8}" srcOrd="7" destOrd="0" presId="urn:microsoft.com/office/officeart/2005/8/layout/cycle1"/>
    <dgm:cxn modelId="{36C8C537-CDC8-42EA-B253-F7A9E1B692FB}" type="presParOf" srcId="{188B6B03-4EDA-4B81-873B-39AF6BA3D4E4}" destId="{CB0F4816-9C23-4D2B-889D-9191CBC0E3D4}" srcOrd="8" destOrd="0" presId="urn:microsoft.com/office/officeart/2005/8/layout/cycle1"/>
    <dgm:cxn modelId="{EB5DD1CF-24A1-4DDC-9001-C80315C4C460}" type="presParOf" srcId="{188B6B03-4EDA-4B81-873B-39AF6BA3D4E4}" destId="{88956769-5F39-49A8-BCE5-01734507FEAE}" srcOrd="9" destOrd="0" presId="urn:microsoft.com/office/officeart/2005/8/layout/cycle1"/>
    <dgm:cxn modelId="{1B3D3DCE-23F8-4262-9BA1-940E67328FD2}" type="presParOf" srcId="{188B6B03-4EDA-4B81-873B-39AF6BA3D4E4}" destId="{EF793A37-5182-423E-9010-38DA25BE1413}" srcOrd="10" destOrd="0" presId="urn:microsoft.com/office/officeart/2005/8/layout/cycle1"/>
    <dgm:cxn modelId="{917073E8-7E60-474E-B7E8-DEEC0B5EE66F}" type="presParOf" srcId="{188B6B03-4EDA-4B81-873B-39AF6BA3D4E4}" destId="{5D3CCF47-7722-4D02-B1D8-267B021FBFD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FC1D75-9AE8-445E-9F58-BC7BB10F46A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630D63-8DC1-4299-B062-49311C84C7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Microsoft Research published a study finding FHE to be </a:t>
          </a:r>
          <a:r>
            <a:rPr lang="en-US" sz="2000" b="1" dirty="0"/>
            <a:t>orders of magnitude slower</a:t>
          </a:r>
          <a:r>
            <a:rPr lang="en-US" sz="2000" dirty="0"/>
            <a:t> than traditional encryption </a:t>
          </a:r>
          <a:r>
            <a:rPr lang="en-US" sz="2000" dirty="0">
              <a:solidFill>
                <a:srgbClr val="03BD70"/>
              </a:solidFill>
              <a:hlinkClick xmlns:r="http://schemas.openxmlformats.org/officeDocument/2006/relationships" r:id="rId1"/>
            </a:rPr>
            <a:t>[3]</a:t>
          </a:r>
          <a:endParaRPr lang="en-US" sz="2000" dirty="0">
            <a:solidFill>
              <a:srgbClr val="03BD70"/>
            </a:solidFill>
          </a:endParaRPr>
        </a:p>
      </dgm:t>
    </dgm:pt>
    <dgm:pt modelId="{8DC65429-63AD-4D95-8F65-FA9AADAE0319}" type="parTrans" cxnId="{E30B2837-5B75-43BD-B7D2-B78DC471641F}">
      <dgm:prSet/>
      <dgm:spPr/>
      <dgm:t>
        <a:bodyPr/>
        <a:lstStyle/>
        <a:p>
          <a:endParaRPr lang="en-US"/>
        </a:p>
      </dgm:t>
    </dgm:pt>
    <dgm:pt modelId="{6192FA54-C79E-474E-8200-0939007C941F}" type="sibTrans" cxnId="{E30B2837-5B75-43BD-B7D2-B78DC471641F}">
      <dgm:prSet/>
      <dgm:spPr/>
      <dgm:t>
        <a:bodyPr/>
        <a:lstStyle/>
        <a:p>
          <a:endParaRPr lang="en-US"/>
        </a:p>
      </dgm:t>
    </dgm:pt>
    <dgm:pt modelId="{A8F93B87-1405-49E4-8BC0-18832FD0D674}">
      <dgm:prSet custT="1"/>
      <dgm:spPr>
        <a:solidFill>
          <a:srgbClr val="B4DDF2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European Network and Information Security Agency (ENISA) notes FHE may struggle to keep pace with </a:t>
          </a:r>
          <a:r>
            <a:rPr lang="en-US" sz="2000" b="1" dirty="0"/>
            <a:t>post-quantum</a:t>
          </a:r>
          <a:r>
            <a:rPr lang="en-US" sz="2000" dirty="0"/>
            <a:t> encryption </a:t>
          </a:r>
          <a:r>
            <a:rPr lang="en-US" sz="2000" dirty="0">
              <a:solidFill>
                <a:srgbClr val="03BD70"/>
              </a:solidFill>
            </a:rPr>
            <a:t>[</a:t>
          </a:r>
          <a:r>
            <a:rPr lang="en-US" sz="2000" dirty="0">
              <a:solidFill>
                <a:srgbClr val="03BD7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</a:t>
          </a:r>
          <a:r>
            <a:rPr lang="en-US" sz="2000" dirty="0">
              <a:solidFill>
                <a:srgbClr val="03BD70"/>
              </a:solidFill>
            </a:rPr>
            <a:t>]</a:t>
          </a:r>
          <a:br>
            <a:rPr lang="en-US" sz="1800" dirty="0"/>
          </a:br>
          <a:endParaRPr lang="en-US" sz="1800" dirty="0"/>
        </a:p>
      </dgm:t>
    </dgm:pt>
    <dgm:pt modelId="{672430EE-3C35-4EE2-ABF4-CB9176BCCE28}" type="sibTrans" cxnId="{5CF65B14-1FAA-489C-8D41-FFE468CD6247}">
      <dgm:prSet/>
      <dgm:spPr/>
      <dgm:t>
        <a:bodyPr/>
        <a:lstStyle/>
        <a:p>
          <a:endParaRPr lang="en-US"/>
        </a:p>
      </dgm:t>
    </dgm:pt>
    <dgm:pt modelId="{D9BA0080-7D82-4249-A827-3BC91D3A89C0}" type="parTrans" cxnId="{5CF65B14-1FAA-489C-8D41-FFE468CD6247}">
      <dgm:prSet/>
      <dgm:spPr/>
      <dgm:t>
        <a:bodyPr/>
        <a:lstStyle/>
        <a:p>
          <a:endParaRPr lang="en-US"/>
        </a:p>
      </dgm:t>
    </dgm:pt>
    <dgm:pt modelId="{82C2CAEF-3142-43D7-B4FF-0CCC69EDC9CD}">
      <dgm:prSet custT="1"/>
      <dgm:spPr>
        <a:solidFill>
          <a:srgbClr val="B4DDF2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000" b="0" i="0" baseline="0" dirty="0"/>
            <a:t>Studies show Fully </a:t>
          </a:r>
          <a:r>
            <a:rPr lang="en-US" sz="2000" dirty="0"/>
            <a:t>Homomorphic Encryption (FHE)</a:t>
          </a:r>
          <a:r>
            <a:rPr lang="en-US" sz="2000" b="0" i="0" baseline="0" dirty="0"/>
            <a:t> is </a:t>
          </a:r>
          <a:r>
            <a:rPr lang="en-US" sz="2000" b="1" dirty="0"/>
            <a:t>10^6 to 10^7 (10 million) times slower </a:t>
          </a:r>
          <a:r>
            <a:rPr lang="en-US" sz="2000" b="0" i="0" baseline="0" dirty="0"/>
            <a:t>than traditional </a:t>
          </a:r>
          <a:r>
            <a:rPr lang="en-US" sz="2000" dirty="0"/>
            <a:t>encryption</a:t>
          </a:r>
          <a:r>
            <a:rPr lang="en-US" sz="2000" dirty="0">
              <a:solidFill>
                <a:srgbClr val="03BD70"/>
              </a:solidFill>
            </a:rPr>
            <a:t> [</a:t>
          </a:r>
          <a:r>
            <a:rPr lang="en-US" sz="2000" dirty="0">
              <a:solidFill>
                <a:srgbClr val="03BD70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</a:t>
          </a:r>
          <a:r>
            <a:rPr lang="en-US" sz="2000" dirty="0">
              <a:solidFill>
                <a:srgbClr val="03BD70"/>
              </a:solidFill>
            </a:rPr>
            <a:t>]</a:t>
          </a:r>
          <a:br>
            <a:rPr lang="en-US" sz="1800" dirty="0"/>
          </a:br>
          <a:endParaRPr lang="en-US" sz="1800" dirty="0"/>
        </a:p>
      </dgm:t>
    </dgm:pt>
    <dgm:pt modelId="{F10937CC-EE55-49D9-B3ED-F67D492D8FAB}" type="sibTrans" cxnId="{F7573E0A-E4ED-435C-830E-12FFC6F34235}">
      <dgm:prSet/>
      <dgm:spPr/>
      <dgm:t>
        <a:bodyPr/>
        <a:lstStyle/>
        <a:p>
          <a:endParaRPr lang="en-US"/>
        </a:p>
      </dgm:t>
    </dgm:pt>
    <dgm:pt modelId="{4F4C6E62-CFE8-4778-9159-849BD2463D1A}" type="parTrans" cxnId="{F7573E0A-E4ED-435C-830E-12FFC6F34235}">
      <dgm:prSet/>
      <dgm:spPr/>
      <dgm:t>
        <a:bodyPr/>
        <a:lstStyle/>
        <a:p>
          <a:endParaRPr lang="en-US"/>
        </a:p>
      </dgm:t>
    </dgm:pt>
    <dgm:pt modelId="{580E4C35-A7B8-4749-AF27-CF3A6E100063}" type="pres">
      <dgm:prSet presAssocID="{14FC1D75-9AE8-445E-9F58-BC7BB10F46A2}" presName="root" presStyleCnt="0">
        <dgm:presLayoutVars>
          <dgm:dir/>
          <dgm:resizeHandles val="exact"/>
        </dgm:presLayoutVars>
      </dgm:prSet>
      <dgm:spPr/>
    </dgm:pt>
    <dgm:pt modelId="{2E6AAF0C-53F8-4DF5-A484-066170F7DAA3}" type="pres">
      <dgm:prSet presAssocID="{82C2CAEF-3142-43D7-B4FF-0CCC69EDC9CD}" presName="compNode" presStyleCnt="0"/>
      <dgm:spPr/>
    </dgm:pt>
    <dgm:pt modelId="{DB8514D8-4481-4502-AAC6-6889C0892017}" type="pres">
      <dgm:prSet presAssocID="{82C2CAEF-3142-43D7-B4FF-0CCC69EDC9CD}" presName="bgRect" presStyleLbl="bgShp" presStyleIdx="0" presStyleCnt="3"/>
      <dgm:spPr>
        <a:solidFill>
          <a:srgbClr val="B4DDF2"/>
        </a:solidFill>
      </dgm:spPr>
    </dgm:pt>
    <dgm:pt modelId="{62FFCAC3-D602-4E01-8369-D33CD6DADB9B}" type="pres">
      <dgm:prSet presAssocID="{82C2CAEF-3142-43D7-B4FF-0CCC69EDC9CD}" presName="iconRect" presStyleLbl="nod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70D52D1-2133-4EB5-B150-75058D174C3F}" type="pres">
      <dgm:prSet presAssocID="{82C2CAEF-3142-43D7-B4FF-0CCC69EDC9CD}" presName="spaceRect" presStyleCnt="0"/>
      <dgm:spPr/>
    </dgm:pt>
    <dgm:pt modelId="{0FCA9A65-F952-4C51-BD38-80F003D44615}" type="pres">
      <dgm:prSet presAssocID="{82C2CAEF-3142-43D7-B4FF-0CCC69EDC9CD}" presName="parTx" presStyleLbl="revTx" presStyleIdx="0" presStyleCnt="3" custScaleX="100928" custLinFactNeighborX="-51" custLinFactNeighborY="27201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</dgm:pt>
    <dgm:pt modelId="{1ED88F4E-3A84-457F-A5C4-AE266DD8F310}" type="pres">
      <dgm:prSet presAssocID="{F10937CC-EE55-49D9-B3ED-F67D492D8FAB}" presName="sibTrans" presStyleCnt="0"/>
      <dgm:spPr/>
    </dgm:pt>
    <dgm:pt modelId="{11CB6AF6-AEF7-4B4B-AADA-B1D4502E75D4}" type="pres">
      <dgm:prSet presAssocID="{A8F93B87-1405-49E4-8BC0-18832FD0D674}" presName="compNode" presStyleCnt="0"/>
      <dgm:spPr/>
    </dgm:pt>
    <dgm:pt modelId="{3DA625C4-B12A-4F47-B79F-941C1FA4676A}" type="pres">
      <dgm:prSet presAssocID="{A8F93B87-1405-49E4-8BC0-18832FD0D674}" presName="bgRect" presStyleLbl="bgShp" presStyleIdx="1" presStyleCnt="3"/>
      <dgm:spPr>
        <a:solidFill>
          <a:srgbClr val="B4DDF2"/>
        </a:solidFill>
      </dgm:spPr>
    </dgm:pt>
    <dgm:pt modelId="{68208227-3448-4C16-B1C6-E6D2A65BB3A1}" type="pres">
      <dgm:prSet presAssocID="{A8F93B87-1405-49E4-8BC0-18832FD0D674}" presName="iconRect" presStyleLbl="node1" presStyleIdx="1" presStyleCnt="3" custLinFactNeighborX="-6761" custLinFactNeighborY="119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5DB5683F-1970-4DB7-A93E-0E7C94B6238A}" type="pres">
      <dgm:prSet presAssocID="{A8F93B87-1405-49E4-8BC0-18832FD0D674}" presName="spaceRect" presStyleCnt="0"/>
      <dgm:spPr/>
    </dgm:pt>
    <dgm:pt modelId="{FFF82482-3110-4F57-8203-E5A5CB6AC059}" type="pres">
      <dgm:prSet presAssocID="{A8F93B87-1405-49E4-8BC0-18832FD0D674}" presName="parTx" presStyleLbl="revTx" presStyleIdx="1" presStyleCnt="3" custScaleX="99191" custScaleY="91048" custLinFactNeighborX="-832" custLinFactNeighborY="25564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</dgm:pt>
    <dgm:pt modelId="{08BDCCBD-DE9C-4A55-8ED2-14A3F1B8D549}" type="pres">
      <dgm:prSet presAssocID="{672430EE-3C35-4EE2-ABF4-CB9176BCCE28}" presName="sibTrans" presStyleCnt="0"/>
      <dgm:spPr/>
    </dgm:pt>
    <dgm:pt modelId="{2569B406-48EA-47A2-9A8A-33C5190A2C68}" type="pres">
      <dgm:prSet presAssocID="{D5630D63-8DC1-4299-B062-49311C84C7FA}" presName="compNode" presStyleCnt="0"/>
      <dgm:spPr/>
    </dgm:pt>
    <dgm:pt modelId="{255CA786-87B8-4C56-966B-A0DBF243D012}" type="pres">
      <dgm:prSet presAssocID="{D5630D63-8DC1-4299-B062-49311C84C7FA}" presName="bgRect" presStyleLbl="bgShp" presStyleIdx="2" presStyleCnt="3"/>
      <dgm:spPr>
        <a:solidFill>
          <a:srgbClr val="B4DDF2"/>
        </a:solidFill>
      </dgm:spPr>
    </dgm:pt>
    <dgm:pt modelId="{6AEE0CDB-E7F9-4F63-93E3-BC73742D0627}" type="pres">
      <dgm:prSet presAssocID="{D5630D63-8DC1-4299-B062-49311C84C7FA}" presName="iconRect" presStyleLbl="node1" presStyleIdx="2" presStyleCnt="3"/>
      <dgm:spPr/>
    </dgm:pt>
    <dgm:pt modelId="{40504C7E-8033-47E6-8B34-506908329267}" type="pres">
      <dgm:prSet presAssocID="{D5630D63-8DC1-4299-B062-49311C84C7FA}" presName="spaceRect" presStyleCnt="0"/>
      <dgm:spPr/>
    </dgm:pt>
    <dgm:pt modelId="{FC1621AE-E308-4C16-8862-A7F626D67607}" type="pres">
      <dgm:prSet presAssocID="{D5630D63-8DC1-4299-B062-49311C84C7FA}" presName="parTx" presStyleLbl="revTx" presStyleIdx="2" presStyleCnt="3" custLinFactNeighborY="15099">
        <dgm:presLayoutVars>
          <dgm:chMax val="0"/>
          <dgm:chPref val="0"/>
        </dgm:presLayoutVars>
      </dgm:prSet>
      <dgm:spPr/>
    </dgm:pt>
  </dgm:ptLst>
  <dgm:cxnLst>
    <dgm:cxn modelId="{F7573E0A-E4ED-435C-830E-12FFC6F34235}" srcId="{14FC1D75-9AE8-445E-9F58-BC7BB10F46A2}" destId="{82C2CAEF-3142-43D7-B4FF-0CCC69EDC9CD}" srcOrd="0" destOrd="0" parTransId="{4F4C6E62-CFE8-4778-9159-849BD2463D1A}" sibTransId="{F10937CC-EE55-49D9-B3ED-F67D492D8FAB}"/>
    <dgm:cxn modelId="{5CF65B14-1FAA-489C-8D41-FFE468CD6247}" srcId="{14FC1D75-9AE8-445E-9F58-BC7BB10F46A2}" destId="{A8F93B87-1405-49E4-8BC0-18832FD0D674}" srcOrd="1" destOrd="0" parTransId="{D9BA0080-7D82-4249-A827-3BC91D3A89C0}" sibTransId="{672430EE-3C35-4EE2-ABF4-CB9176BCCE28}"/>
    <dgm:cxn modelId="{71C9E31C-CFEA-475A-AFF3-0F6BC5A89BBE}" type="presOf" srcId="{82C2CAEF-3142-43D7-B4FF-0CCC69EDC9CD}" destId="{0FCA9A65-F952-4C51-BD38-80F003D44615}" srcOrd="0" destOrd="0" presId="urn:microsoft.com/office/officeart/2018/2/layout/IconVerticalSolidList"/>
    <dgm:cxn modelId="{E30B2837-5B75-43BD-B7D2-B78DC471641F}" srcId="{14FC1D75-9AE8-445E-9F58-BC7BB10F46A2}" destId="{D5630D63-8DC1-4299-B062-49311C84C7FA}" srcOrd="2" destOrd="0" parTransId="{8DC65429-63AD-4D95-8F65-FA9AADAE0319}" sibTransId="{6192FA54-C79E-474E-8200-0939007C941F}"/>
    <dgm:cxn modelId="{921D8A96-09FE-4C32-B51B-31F0F690B8FD}" type="presOf" srcId="{D5630D63-8DC1-4299-B062-49311C84C7FA}" destId="{FC1621AE-E308-4C16-8862-A7F626D67607}" srcOrd="0" destOrd="0" presId="urn:microsoft.com/office/officeart/2018/2/layout/IconVerticalSolidList"/>
    <dgm:cxn modelId="{9C97CFAD-E16B-4CB8-8FCE-678D6329EA72}" type="presOf" srcId="{14FC1D75-9AE8-445E-9F58-BC7BB10F46A2}" destId="{580E4C35-A7B8-4749-AF27-CF3A6E100063}" srcOrd="0" destOrd="0" presId="urn:microsoft.com/office/officeart/2018/2/layout/IconVerticalSolidList"/>
    <dgm:cxn modelId="{BA2181E4-CF0E-4325-887E-394F5359F29D}" type="presOf" srcId="{A8F93B87-1405-49E4-8BC0-18832FD0D674}" destId="{FFF82482-3110-4F57-8203-E5A5CB6AC059}" srcOrd="0" destOrd="0" presId="urn:microsoft.com/office/officeart/2018/2/layout/IconVerticalSolidList"/>
    <dgm:cxn modelId="{AB5DAC5F-D3C5-4AFE-82A5-DFB847F8137E}" type="presParOf" srcId="{580E4C35-A7B8-4749-AF27-CF3A6E100063}" destId="{2E6AAF0C-53F8-4DF5-A484-066170F7DAA3}" srcOrd="0" destOrd="0" presId="urn:microsoft.com/office/officeart/2018/2/layout/IconVerticalSolidList"/>
    <dgm:cxn modelId="{6A03ED26-142D-499E-9C23-3C0CA4EE3EAC}" type="presParOf" srcId="{2E6AAF0C-53F8-4DF5-A484-066170F7DAA3}" destId="{DB8514D8-4481-4502-AAC6-6889C0892017}" srcOrd="0" destOrd="0" presId="urn:microsoft.com/office/officeart/2018/2/layout/IconVerticalSolidList"/>
    <dgm:cxn modelId="{88C8746A-17E8-4E59-88BF-E97CE11EB944}" type="presParOf" srcId="{2E6AAF0C-53F8-4DF5-A484-066170F7DAA3}" destId="{62FFCAC3-D602-4E01-8369-D33CD6DADB9B}" srcOrd="1" destOrd="0" presId="urn:microsoft.com/office/officeart/2018/2/layout/IconVerticalSolidList"/>
    <dgm:cxn modelId="{0E3E87D0-8619-47ED-BB0F-13A1884FCD3A}" type="presParOf" srcId="{2E6AAF0C-53F8-4DF5-A484-066170F7DAA3}" destId="{670D52D1-2133-4EB5-B150-75058D174C3F}" srcOrd="2" destOrd="0" presId="urn:microsoft.com/office/officeart/2018/2/layout/IconVerticalSolidList"/>
    <dgm:cxn modelId="{361DF007-CA74-46AA-89DB-202FBE151331}" type="presParOf" srcId="{2E6AAF0C-53F8-4DF5-A484-066170F7DAA3}" destId="{0FCA9A65-F952-4C51-BD38-80F003D44615}" srcOrd="3" destOrd="0" presId="urn:microsoft.com/office/officeart/2018/2/layout/IconVerticalSolidList"/>
    <dgm:cxn modelId="{4E3ADF6E-33DE-443C-BCDA-8632A5C6F578}" type="presParOf" srcId="{580E4C35-A7B8-4749-AF27-CF3A6E100063}" destId="{1ED88F4E-3A84-457F-A5C4-AE266DD8F310}" srcOrd="1" destOrd="0" presId="urn:microsoft.com/office/officeart/2018/2/layout/IconVerticalSolidList"/>
    <dgm:cxn modelId="{DB9497E5-6A1C-44E8-B8E5-0D32DE975CE5}" type="presParOf" srcId="{580E4C35-A7B8-4749-AF27-CF3A6E100063}" destId="{11CB6AF6-AEF7-4B4B-AADA-B1D4502E75D4}" srcOrd="2" destOrd="0" presId="urn:microsoft.com/office/officeart/2018/2/layout/IconVerticalSolidList"/>
    <dgm:cxn modelId="{E4B7FAE0-A2DA-4F78-A83A-325D2F9FE7CE}" type="presParOf" srcId="{11CB6AF6-AEF7-4B4B-AADA-B1D4502E75D4}" destId="{3DA625C4-B12A-4F47-B79F-941C1FA4676A}" srcOrd="0" destOrd="0" presId="urn:microsoft.com/office/officeart/2018/2/layout/IconVerticalSolidList"/>
    <dgm:cxn modelId="{5185C67E-6209-4927-8B63-30875657CF97}" type="presParOf" srcId="{11CB6AF6-AEF7-4B4B-AADA-B1D4502E75D4}" destId="{68208227-3448-4C16-B1C6-E6D2A65BB3A1}" srcOrd="1" destOrd="0" presId="urn:microsoft.com/office/officeart/2018/2/layout/IconVerticalSolidList"/>
    <dgm:cxn modelId="{26F449C4-C4C2-41D5-B2FF-C0266D9C029E}" type="presParOf" srcId="{11CB6AF6-AEF7-4B4B-AADA-B1D4502E75D4}" destId="{5DB5683F-1970-4DB7-A93E-0E7C94B6238A}" srcOrd="2" destOrd="0" presId="urn:microsoft.com/office/officeart/2018/2/layout/IconVerticalSolidList"/>
    <dgm:cxn modelId="{8E032AF2-CFA9-438B-BA7F-B0EDD348870F}" type="presParOf" srcId="{11CB6AF6-AEF7-4B4B-AADA-B1D4502E75D4}" destId="{FFF82482-3110-4F57-8203-E5A5CB6AC059}" srcOrd="3" destOrd="0" presId="urn:microsoft.com/office/officeart/2018/2/layout/IconVerticalSolidList"/>
    <dgm:cxn modelId="{1AC4751E-9CB7-4B0C-AF80-944B7C94BAEB}" type="presParOf" srcId="{580E4C35-A7B8-4749-AF27-CF3A6E100063}" destId="{08BDCCBD-DE9C-4A55-8ED2-14A3F1B8D549}" srcOrd="3" destOrd="0" presId="urn:microsoft.com/office/officeart/2018/2/layout/IconVerticalSolidList"/>
    <dgm:cxn modelId="{27B1EE49-EBAB-4889-9348-E7C30401B4FE}" type="presParOf" srcId="{580E4C35-A7B8-4749-AF27-CF3A6E100063}" destId="{2569B406-48EA-47A2-9A8A-33C5190A2C68}" srcOrd="4" destOrd="0" presId="urn:microsoft.com/office/officeart/2018/2/layout/IconVerticalSolidList"/>
    <dgm:cxn modelId="{DD0CDC9D-8FA7-444E-9D8F-BCEFDE678633}" type="presParOf" srcId="{2569B406-48EA-47A2-9A8A-33C5190A2C68}" destId="{255CA786-87B8-4C56-966B-A0DBF243D012}" srcOrd="0" destOrd="0" presId="urn:microsoft.com/office/officeart/2018/2/layout/IconVerticalSolidList"/>
    <dgm:cxn modelId="{8F0D2B36-FCF9-4AE7-AAB3-759A74B2C222}" type="presParOf" srcId="{2569B406-48EA-47A2-9A8A-33C5190A2C68}" destId="{6AEE0CDB-E7F9-4F63-93E3-BC73742D0627}" srcOrd="1" destOrd="0" presId="urn:microsoft.com/office/officeart/2018/2/layout/IconVerticalSolidList"/>
    <dgm:cxn modelId="{40E0589E-F0C0-48F0-B527-909B2E261F9A}" type="presParOf" srcId="{2569B406-48EA-47A2-9A8A-33C5190A2C68}" destId="{40504C7E-8033-47E6-8B34-506908329267}" srcOrd="2" destOrd="0" presId="urn:microsoft.com/office/officeart/2018/2/layout/IconVerticalSolidList"/>
    <dgm:cxn modelId="{5537E8CB-1936-4524-8772-D45972173700}" type="presParOf" srcId="{2569B406-48EA-47A2-9A8A-33C5190A2C68}" destId="{FC1621AE-E308-4C16-8862-A7F626D6760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8B995-32CA-4A73-99AB-B4ED6D312049}">
      <dsp:nvSpPr>
        <dsp:cNvPr id="0" name=""/>
        <dsp:cNvSpPr/>
      </dsp:nvSpPr>
      <dsp:spPr>
        <a:xfrm>
          <a:off x="-73152" y="6748"/>
          <a:ext cx="7229908" cy="1212487"/>
        </a:xfrm>
        <a:prstGeom prst="roundRect">
          <a:avLst>
            <a:gd name="adj" fmla="val 10000"/>
          </a:avLst>
        </a:prstGeom>
        <a:solidFill>
          <a:srgbClr val="B4DDF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757A7-A5ED-47C1-9FC2-140597141E28}">
      <dsp:nvSpPr>
        <dsp:cNvPr id="0" name=""/>
        <dsp:cNvSpPr/>
      </dsp:nvSpPr>
      <dsp:spPr>
        <a:xfrm>
          <a:off x="293624" y="279557"/>
          <a:ext cx="666868" cy="6668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67305-7828-4D9D-854D-EEE71C6DCBB1}">
      <dsp:nvSpPr>
        <dsp:cNvPr id="0" name=""/>
        <dsp:cNvSpPr/>
      </dsp:nvSpPr>
      <dsp:spPr>
        <a:xfrm>
          <a:off x="1146995" y="56714"/>
          <a:ext cx="3253458" cy="1212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22" tIns="128322" rIns="128322" bIns="12832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Ephemeral Vaults</a:t>
          </a:r>
          <a:endParaRPr lang="en-US" sz="2500" kern="1200" dirty="0"/>
        </a:p>
      </dsp:txBody>
      <dsp:txXfrm>
        <a:off x="1146995" y="56714"/>
        <a:ext cx="3253458" cy="1212487"/>
      </dsp:txXfrm>
    </dsp:sp>
    <dsp:sp modelId="{B30DFA8D-40A3-4FA5-A5E1-7B4815B57E6F}">
      <dsp:nvSpPr>
        <dsp:cNvPr id="0" name=""/>
        <dsp:cNvSpPr/>
      </dsp:nvSpPr>
      <dsp:spPr>
        <a:xfrm>
          <a:off x="4274404" y="76817"/>
          <a:ext cx="2832108" cy="1212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22" tIns="128322" rIns="128322" bIns="12832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Stand up high assurance, zero trust, NIST 800-53-5, enclaves within minutes from anywhere</a:t>
          </a:r>
          <a:br>
            <a:rPr lang="en-US" sz="1200" kern="1200" dirty="0"/>
          </a:br>
          <a:endParaRPr lang="en-US" sz="1200" kern="1200" dirty="0"/>
        </a:p>
      </dsp:txBody>
      <dsp:txXfrm>
        <a:off x="4274404" y="76817"/>
        <a:ext cx="2832108" cy="1212487"/>
      </dsp:txXfrm>
    </dsp:sp>
    <dsp:sp modelId="{80AA646E-0B00-432F-BFD0-27CD907477AE}">
      <dsp:nvSpPr>
        <dsp:cNvPr id="0" name=""/>
        <dsp:cNvSpPr/>
      </dsp:nvSpPr>
      <dsp:spPr>
        <a:xfrm>
          <a:off x="-73152" y="1477228"/>
          <a:ext cx="7229908" cy="1212487"/>
        </a:xfrm>
        <a:prstGeom prst="roundRect">
          <a:avLst>
            <a:gd name="adj" fmla="val 10000"/>
          </a:avLst>
        </a:prstGeom>
        <a:solidFill>
          <a:srgbClr val="B4DDF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6CCB7-B02D-4401-B3EB-3DC5F480BCB8}">
      <dsp:nvSpPr>
        <dsp:cNvPr id="0" name=""/>
        <dsp:cNvSpPr/>
      </dsp:nvSpPr>
      <dsp:spPr>
        <a:xfrm>
          <a:off x="293624" y="1795166"/>
          <a:ext cx="666868" cy="66686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5FBF8-7844-4A82-931C-DB8D1A863AF8}">
      <dsp:nvSpPr>
        <dsp:cNvPr id="0" name=""/>
        <dsp:cNvSpPr/>
      </dsp:nvSpPr>
      <dsp:spPr>
        <a:xfrm>
          <a:off x="1133331" y="1503345"/>
          <a:ext cx="3253458" cy="1212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22" tIns="128322" rIns="128322" bIns="12832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Confidential Compute</a:t>
          </a:r>
          <a:endParaRPr lang="en-US" sz="2500" kern="1200" dirty="0"/>
        </a:p>
      </dsp:txBody>
      <dsp:txXfrm>
        <a:off x="1133331" y="1503345"/>
        <a:ext cx="3253458" cy="1212487"/>
      </dsp:txXfrm>
    </dsp:sp>
    <dsp:sp modelId="{D753C2E4-868B-437E-9424-16FE68DEF2B4}">
      <dsp:nvSpPr>
        <dsp:cNvPr id="0" name=""/>
        <dsp:cNvSpPr/>
      </dsp:nvSpPr>
      <dsp:spPr>
        <a:xfrm>
          <a:off x="4293395" y="1575415"/>
          <a:ext cx="2871376" cy="1212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22" tIns="128322" rIns="128322" bIns="12832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/>
            <a:t>Data protected while in process &amp; memory without compromising speed or useability</a:t>
          </a:r>
          <a:br>
            <a:rPr lang="en-US" sz="1300" kern="1200" dirty="0"/>
          </a:br>
          <a:endParaRPr lang="en-US" sz="1300" kern="1200" dirty="0"/>
        </a:p>
      </dsp:txBody>
      <dsp:txXfrm>
        <a:off x="4293395" y="1575415"/>
        <a:ext cx="2871376" cy="1212487"/>
      </dsp:txXfrm>
    </dsp:sp>
    <dsp:sp modelId="{40319866-8238-48C9-9170-F6ACC672A097}">
      <dsp:nvSpPr>
        <dsp:cNvPr id="0" name=""/>
        <dsp:cNvSpPr/>
      </dsp:nvSpPr>
      <dsp:spPr>
        <a:xfrm>
          <a:off x="-73152" y="3044714"/>
          <a:ext cx="7229908" cy="1212487"/>
        </a:xfrm>
        <a:prstGeom prst="roundRect">
          <a:avLst>
            <a:gd name="adj" fmla="val 10000"/>
          </a:avLst>
        </a:prstGeom>
        <a:solidFill>
          <a:srgbClr val="B4DDF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36917-344A-43BE-A238-DA67EC255946}">
      <dsp:nvSpPr>
        <dsp:cNvPr id="0" name=""/>
        <dsp:cNvSpPr/>
      </dsp:nvSpPr>
      <dsp:spPr>
        <a:xfrm>
          <a:off x="293624" y="3310776"/>
          <a:ext cx="666868" cy="6668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52CB3-0E1A-4434-901F-6A08B3D3DF83}">
      <dsp:nvSpPr>
        <dsp:cNvPr id="0" name=""/>
        <dsp:cNvSpPr/>
      </dsp:nvSpPr>
      <dsp:spPr>
        <a:xfrm>
          <a:off x="1146995" y="3044714"/>
          <a:ext cx="3253458" cy="1212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22" tIns="128322" rIns="128322" bIns="12832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Secure Multiparty Computation</a:t>
          </a:r>
          <a:endParaRPr lang="en-US" sz="2500" kern="1200" dirty="0"/>
        </a:p>
      </dsp:txBody>
      <dsp:txXfrm>
        <a:off x="1146995" y="3044714"/>
        <a:ext cx="3253458" cy="1212487"/>
      </dsp:txXfrm>
    </dsp:sp>
    <dsp:sp modelId="{88A57131-637B-4983-999F-4156721C53F7}">
      <dsp:nvSpPr>
        <dsp:cNvPr id="0" name=""/>
        <dsp:cNvSpPr/>
      </dsp:nvSpPr>
      <dsp:spPr>
        <a:xfrm>
          <a:off x="4300652" y="2993977"/>
          <a:ext cx="2520637" cy="1212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22" tIns="128322" rIns="128322" bIns="12832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Confidential collaboration over disparate datasets</a:t>
          </a:r>
        </a:p>
      </dsp:txBody>
      <dsp:txXfrm>
        <a:off x="4300652" y="2993977"/>
        <a:ext cx="2520637" cy="12124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49A20-1ADE-4CDC-BA80-F62D3CAAB831}">
      <dsp:nvSpPr>
        <dsp:cNvPr id="0" name=""/>
        <dsp:cNvSpPr/>
      </dsp:nvSpPr>
      <dsp:spPr>
        <a:xfrm rot="5400000">
          <a:off x="-264818" y="265431"/>
          <a:ext cx="1765458" cy="12358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 rot="-5400000">
        <a:off x="1" y="618522"/>
        <a:ext cx="1235820" cy="529638"/>
      </dsp:txXfrm>
    </dsp:sp>
    <dsp:sp modelId="{0DBA5760-E57E-4D84-BBF3-8D825EC29517}">
      <dsp:nvSpPr>
        <dsp:cNvPr id="0" name=""/>
        <dsp:cNvSpPr/>
      </dsp:nvSpPr>
      <dsp:spPr>
        <a:xfrm rot="5400000">
          <a:off x="5786890" y="-4524672"/>
          <a:ext cx="1147547" cy="102496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rgbClr val="0373A1"/>
              </a:solidFill>
            </a:rPr>
            <a:t>ADV takes measurements of CPU, bootloader, firmware, OS, software, and data. </a:t>
          </a:r>
        </a:p>
      </dsp:txBody>
      <dsp:txXfrm rot="-5400000">
        <a:off x="1235821" y="82416"/>
        <a:ext cx="10193668" cy="1035509"/>
      </dsp:txXfrm>
    </dsp:sp>
    <dsp:sp modelId="{670C2FFB-71F9-4FD1-A443-EE0825698DC8}">
      <dsp:nvSpPr>
        <dsp:cNvPr id="0" name=""/>
        <dsp:cNvSpPr/>
      </dsp:nvSpPr>
      <dsp:spPr>
        <a:xfrm rot="5400000">
          <a:off x="-264818" y="1838379"/>
          <a:ext cx="1765458" cy="123582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 rot="-5400000">
        <a:off x="1" y="2191470"/>
        <a:ext cx="1235820" cy="529638"/>
      </dsp:txXfrm>
    </dsp:sp>
    <dsp:sp modelId="{510684F6-E977-44B0-8168-7BAA747786DE}">
      <dsp:nvSpPr>
        <dsp:cNvPr id="0" name=""/>
        <dsp:cNvSpPr/>
      </dsp:nvSpPr>
      <dsp:spPr>
        <a:xfrm rot="5400000">
          <a:off x="5786890" y="-2977509"/>
          <a:ext cx="1147547" cy="102496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rgbClr val="089AA2"/>
              </a:solidFill>
            </a:rPr>
            <a:t>ADV uses AI/ML to adjudicate attestation measurements against corporate security policy.</a:t>
          </a:r>
        </a:p>
      </dsp:txBody>
      <dsp:txXfrm rot="-5400000">
        <a:off x="1235821" y="1629579"/>
        <a:ext cx="10193668" cy="1035509"/>
      </dsp:txXfrm>
    </dsp:sp>
    <dsp:sp modelId="{D7DCD12A-8414-4E5F-A5B6-402869DFABDF}">
      <dsp:nvSpPr>
        <dsp:cNvPr id="0" name=""/>
        <dsp:cNvSpPr/>
      </dsp:nvSpPr>
      <dsp:spPr>
        <a:xfrm rot="5400000">
          <a:off x="-264818" y="3411327"/>
          <a:ext cx="1765458" cy="123582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 </a:t>
          </a:r>
        </a:p>
      </dsp:txBody>
      <dsp:txXfrm rot="-5400000">
        <a:off x="1" y="3764418"/>
        <a:ext cx="1235820" cy="529638"/>
      </dsp:txXfrm>
    </dsp:sp>
    <dsp:sp modelId="{E6DE868F-F2A4-4FFE-A476-8A8B5BB03C0F}">
      <dsp:nvSpPr>
        <dsp:cNvPr id="0" name=""/>
        <dsp:cNvSpPr/>
      </dsp:nvSpPr>
      <dsp:spPr>
        <a:xfrm rot="5400000">
          <a:off x="5786890" y="-1404561"/>
          <a:ext cx="1147547" cy="102496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rgbClr val="089974"/>
              </a:solidFill>
            </a:rPr>
            <a:t>If adjudication is successful then release compute, connection, data, or key.</a:t>
          </a:r>
        </a:p>
      </dsp:txBody>
      <dsp:txXfrm rot="-5400000">
        <a:off x="1235821" y="3202527"/>
        <a:ext cx="10193668" cy="10355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720A8-6256-C446-A2B8-FA0360D68658}">
      <dsp:nvSpPr>
        <dsp:cNvPr id="0" name=""/>
        <dsp:cNvSpPr/>
      </dsp:nvSpPr>
      <dsp:spPr>
        <a:xfrm>
          <a:off x="4071401" y="1319611"/>
          <a:ext cx="1690512" cy="1690720"/>
        </a:xfrm>
        <a:prstGeom prst="ellipse">
          <a:avLst/>
        </a:prstGeom>
        <a:solidFill>
          <a:srgbClr val="00BD71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FA0AFA4-8758-F945-B4D4-8BA13964AD5F}">
      <dsp:nvSpPr>
        <dsp:cNvPr id="0" name=""/>
        <dsp:cNvSpPr/>
      </dsp:nvSpPr>
      <dsp:spPr>
        <a:xfrm>
          <a:off x="3948135" y="0"/>
          <a:ext cx="1937045" cy="1036615"/>
        </a:xfrm>
        <a:prstGeom prst="rect">
          <a:avLst/>
        </a:prstGeom>
        <a:solidFill>
          <a:srgbClr val="B2DCF3"/>
        </a:solidFill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</a:rPr>
            <a:t>Platform Administrators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948135" y="0"/>
        <a:ext cx="1937045" cy="1036615"/>
      </dsp:txXfrm>
    </dsp:sp>
    <dsp:sp modelId="{2D5CC429-BC67-A14D-9802-19496B56C7F5}">
      <dsp:nvSpPr>
        <dsp:cNvPr id="0" name=""/>
        <dsp:cNvSpPr/>
      </dsp:nvSpPr>
      <dsp:spPr>
        <a:xfrm>
          <a:off x="4567285" y="1558033"/>
          <a:ext cx="1690512" cy="1690720"/>
        </a:xfrm>
        <a:prstGeom prst="ellipse">
          <a:avLst/>
        </a:prstGeom>
        <a:solidFill>
          <a:srgbClr val="00BD71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E6B4437-38B8-A44F-9553-978D350EA97C}">
      <dsp:nvSpPr>
        <dsp:cNvPr id="0" name=""/>
        <dsp:cNvSpPr/>
      </dsp:nvSpPr>
      <dsp:spPr>
        <a:xfrm>
          <a:off x="6466294" y="984784"/>
          <a:ext cx="1831388" cy="1140277"/>
        </a:xfrm>
        <a:prstGeom prst="rect">
          <a:avLst/>
        </a:prstGeom>
        <a:solidFill>
          <a:srgbClr val="B2DCF3"/>
        </a:solidFill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</a:rPr>
            <a:t>Data Scientists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6466294" y="984784"/>
        <a:ext cx="1831388" cy="1140277"/>
      </dsp:txXfrm>
    </dsp:sp>
    <dsp:sp modelId="{57B4B158-22C7-5E44-A327-A5EDDD6CD785}">
      <dsp:nvSpPr>
        <dsp:cNvPr id="0" name=""/>
        <dsp:cNvSpPr/>
      </dsp:nvSpPr>
      <dsp:spPr>
        <a:xfrm>
          <a:off x="4689143" y="2094481"/>
          <a:ext cx="1690512" cy="1690720"/>
        </a:xfrm>
        <a:prstGeom prst="ellipse">
          <a:avLst/>
        </a:prstGeom>
        <a:solidFill>
          <a:srgbClr val="B1DDF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6F3BFEE-8811-C343-A406-551217283876}">
      <dsp:nvSpPr>
        <dsp:cNvPr id="0" name=""/>
        <dsp:cNvSpPr/>
      </dsp:nvSpPr>
      <dsp:spPr>
        <a:xfrm>
          <a:off x="6642389" y="2436046"/>
          <a:ext cx="1796169" cy="1218023"/>
        </a:xfrm>
        <a:prstGeom prst="rect">
          <a:avLst/>
        </a:prstGeom>
        <a:solidFill>
          <a:srgbClr val="B2DCF3"/>
        </a:solidFill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</a:rPr>
            <a:t>Data</a:t>
          </a:r>
          <a:r>
            <a:rPr lang="en-US" sz="2400" kern="1200"/>
            <a:t> </a:t>
          </a:r>
          <a:r>
            <a:rPr lang="en-US" sz="2400" kern="1200">
              <a:solidFill>
                <a:schemeClr val="bg1"/>
              </a:solidFill>
            </a:rPr>
            <a:t>Engineers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6642389" y="2436046"/>
        <a:ext cx="1796169" cy="1218023"/>
      </dsp:txXfrm>
    </dsp:sp>
    <dsp:sp modelId="{959F1B43-1FD9-F640-ACC9-D83556C67085}">
      <dsp:nvSpPr>
        <dsp:cNvPr id="0" name=""/>
        <dsp:cNvSpPr/>
      </dsp:nvSpPr>
      <dsp:spPr>
        <a:xfrm>
          <a:off x="4346109" y="2524677"/>
          <a:ext cx="1690512" cy="1690720"/>
        </a:xfrm>
        <a:prstGeom prst="ellipse">
          <a:avLst/>
        </a:prstGeom>
        <a:solidFill>
          <a:srgbClr val="03BD7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58FB97-A089-274A-83FA-144B277E7A4F}">
      <dsp:nvSpPr>
        <dsp:cNvPr id="0" name=""/>
        <dsp:cNvSpPr/>
      </dsp:nvSpPr>
      <dsp:spPr>
        <a:xfrm>
          <a:off x="5639309" y="4068716"/>
          <a:ext cx="2393568" cy="1114361"/>
        </a:xfrm>
        <a:prstGeom prst="rect">
          <a:avLst/>
        </a:prstGeom>
        <a:solidFill>
          <a:srgbClr val="03BD70"/>
        </a:solidFill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>
              <a:solidFill>
                <a:schemeClr val="bg1"/>
              </a:solidFill>
            </a:rPr>
            <a:t>Cloud Service Providers (Paige Thompson)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639309" y="4068716"/>
        <a:ext cx="2393568" cy="1114361"/>
      </dsp:txXfrm>
    </dsp:sp>
    <dsp:sp modelId="{A96AEEA5-CC53-CB43-9E76-FAC8FFE00479}">
      <dsp:nvSpPr>
        <dsp:cNvPr id="0" name=""/>
        <dsp:cNvSpPr/>
      </dsp:nvSpPr>
      <dsp:spPr>
        <a:xfrm>
          <a:off x="3796693" y="2524677"/>
          <a:ext cx="1690512" cy="1690720"/>
        </a:xfrm>
        <a:prstGeom prst="ellipse">
          <a:avLst/>
        </a:prstGeom>
        <a:solidFill>
          <a:srgbClr val="B1DDF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FE6EF9A-F3DD-AB41-AEE6-05C878451DE8}">
      <dsp:nvSpPr>
        <dsp:cNvPr id="0" name=""/>
        <dsp:cNvSpPr/>
      </dsp:nvSpPr>
      <dsp:spPr>
        <a:xfrm>
          <a:off x="2028698" y="4068716"/>
          <a:ext cx="1937045" cy="1114361"/>
        </a:xfrm>
        <a:prstGeom prst="rect">
          <a:avLst/>
        </a:prstGeom>
        <a:solidFill>
          <a:srgbClr val="03BD70"/>
        </a:solidFill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>
              <a:solidFill>
                <a:schemeClr val="bg1"/>
              </a:solidFill>
            </a:rPr>
            <a:t>Hypervisors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028698" y="4068716"/>
        <a:ext cx="1937045" cy="1114361"/>
      </dsp:txXfrm>
    </dsp:sp>
    <dsp:sp modelId="{D53B1C7A-C285-F044-84D8-80FDA2B246B7}">
      <dsp:nvSpPr>
        <dsp:cNvPr id="0" name=""/>
        <dsp:cNvSpPr/>
      </dsp:nvSpPr>
      <dsp:spPr>
        <a:xfrm>
          <a:off x="3453660" y="2094481"/>
          <a:ext cx="1690512" cy="1690720"/>
        </a:xfrm>
        <a:prstGeom prst="ellipse">
          <a:avLst/>
        </a:prstGeom>
        <a:solidFill>
          <a:srgbClr val="00BD71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5BCDDC-E389-3949-8BB9-6F12ED7EA122}">
      <dsp:nvSpPr>
        <dsp:cNvPr id="0" name=""/>
        <dsp:cNvSpPr/>
      </dsp:nvSpPr>
      <dsp:spPr>
        <a:xfrm>
          <a:off x="1394756" y="2436046"/>
          <a:ext cx="1796169" cy="1218023"/>
        </a:xfrm>
        <a:prstGeom prst="rect">
          <a:avLst/>
        </a:prstGeom>
        <a:solidFill>
          <a:srgbClr val="03BD70"/>
        </a:solidFill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>
              <a:solidFill>
                <a:schemeClr val="bg1"/>
              </a:solidFill>
            </a:rPr>
            <a:t>3</a:t>
          </a:r>
          <a:r>
            <a:rPr lang="en-US" sz="2400" b="0" i="0" kern="1200" baseline="30000">
              <a:solidFill>
                <a:schemeClr val="bg1"/>
              </a:solidFill>
            </a:rPr>
            <a:t>rd</a:t>
          </a:r>
          <a:r>
            <a:rPr lang="en-US" sz="2400" b="0" i="0" kern="1200" baseline="0">
              <a:solidFill>
                <a:schemeClr val="bg1"/>
              </a:solidFill>
            </a:rPr>
            <a:t> Party Partners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1394756" y="2436046"/>
        <a:ext cx="1796169" cy="1218023"/>
      </dsp:txXfrm>
    </dsp:sp>
    <dsp:sp modelId="{33BCC274-4C66-4641-82A5-21008C3C1154}">
      <dsp:nvSpPr>
        <dsp:cNvPr id="0" name=""/>
        <dsp:cNvSpPr/>
      </dsp:nvSpPr>
      <dsp:spPr>
        <a:xfrm>
          <a:off x="3575517" y="1558033"/>
          <a:ext cx="1690512" cy="1690720"/>
        </a:xfrm>
        <a:prstGeom prst="ellipse">
          <a:avLst/>
        </a:prstGeom>
        <a:solidFill>
          <a:srgbClr val="B1DDF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FA1E413-2FBC-A542-9D69-EF4918536052}">
      <dsp:nvSpPr>
        <dsp:cNvPr id="0" name=""/>
        <dsp:cNvSpPr/>
      </dsp:nvSpPr>
      <dsp:spPr>
        <a:xfrm>
          <a:off x="1535632" y="984784"/>
          <a:ext cx="1831388" cy="1140277"/>
        </a:xfrm>
        <a:prstGeom prst="rect">
          <a:avLst/>
        </a:prstGeom>
        <a:solidFill>
          <a:srgbClr val="03BD70"/>
        </a:solidFill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</a:rPr>
            <a:t>Threat Actors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1535632" y="984784"/>
        <a:ext cx="1831388" cy="11402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AA664-4BAD-42AA-B452-4D6BD8ABB53E}">
      <dsp:nvSpPr>
        <dsp:cNvPr id="0" name=""/>
        <dsp:cNvSpPr/>
      </dsp:nvSpPr>
      <dsp:spPr>
        <a:xfrm>
          <a:off x="2178569" y="66879"/>
          <a:ext cx="3210204" cy="3210204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Device #1</a:t>
          </a:r>
          <a:br>
            <a:rPr lang="en-US" sz="2000" kern="1200" dirty="0"/>
          </a:br>
          <a:r>
            <a:rPr lang="en-US" sz="2000" kern="1200" dirty="0"/>
            <a:t>Device #6</a:t>
          </a:r>
          <a:br>
            <a:rPr lang="en-US" sz="2000" kern="1200" dirty="0"/>
          </a:br>
          <a:r>
            <a:rPr lang="en-US" sz="2000" kern="1200" dirty="0"/>
            <a:t>Device #16</a:t>
          </a:r>
          <a:br>
            <a:rPr lang="en-US" sz="2000" kern="1200" dirty="0"/>
          </a:br>
          <a:r>
            <a:rPr lang="en-US" sz="2000" kern="1200" dirty="0"/>
            <a:t>Device #24</a:t>
          </a:r>
        </a:p>
      </dsp:txBody>
      <dsp:txXfrm>
        <a:off x="2606596" y="628664"/>
        <a:ext cx="2354149" cy="1444591"/>
      </dsp:txXfrm>
    </dsp:sp>
    <dsp:sp modelId="{8809D7F0-FBD1-45DD-AE05-1FE49E27B867}">
      <dsp:nvSpPr>
        <dsp:cNvPr id="0" name=""/>
        <dsp:cNvSpPr/>
      </dsp:nvSpPr>
      <dsp:spPr>
        <a:xfrm>
          <a:off x="3336918" y="2073256"/>
          <a:ext cx="3210204" cy="3210204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Device #5</a:t>
          </a:r>
          <a:br>
            <a:rPr lang="en-US" sz="2000" kern="1200" dirty="0"/>
          </a:br>
          <a:r>
            <a:rPr lang="en-US" sz="2000" kern="1200" dirty="0"/>
            <a:t>Device #7</a:t>
          </a:r>
          <a:br>
            <a:rPr lang="en-US" sz="2000" kern="1200" dirty="0"/>
          </a:br>
          <a:r>
            <a:rPr lang="en-US" sz="2000" kern="1200" dirty="0"/>
            <a:t>Device #16</a:t>
          </a:r>
          <a:br>
            <a:rPr lang="en-US" sz="2000" kern="1200" dirty="0"/>
          </a:br>
          <a:r>
            <a:rPr lang="en-US" sz="2000" kern="1200" dirty="0"/>
            <a:t>Device #24</a:t>
          </a:r>
        </a:p>
      </dsp:txBody>
      <dsp:txXfrm>
        <a:off x="4318705" y="2902559"/>
        <a:ext cx="1926122" cy="1765612"/>
      </dsp:txXfrm>
    </dsp:sp>
    <dsp:sp modelId="{5195A282-D7DB-4525-85EB-8B5B4576FEE8}">
      <dsp:nvSpPr>
        <dsp:cNvPr id="0" name=""/>
        <dsp:cNvSpPr/>
      </dsp:nvSpPr>
      <dsp:spPr>
        <a:xfrm>
          <a:off x="1020220" y="2073256"/>
          <a:ext cx="3210204" cy="3210204"/>
        </a:xfrm>
        <a:prstGeom prst="ellipse">
          <a:avLst/>
        </a:prstGeom>
        <a:solidFill>
          <a:srgbClr val="A6A6A6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Device #1</a:t>
          </a:r>
          <a:br>
            <a:rPr lang="en-US" sz="2000" kern="1200" dirty="0"/>
          </a:br>
          <a:r>
            <a:rPr lang="en-US" sz="2000" kern="1200" dirty="0"/>
            <a:t>Device #7</a:t>
          </a:r>
          <a:br>
            <a:rPr lang="en-US" sz="2000" kern="1200" dirty="0"/>
          </a:br>
          <a:r>
            <a:rPr lang="en-US" sz="2000" kern="1200" dirty="0"/>
            <a:t>Device #12</a:t>
          </a:r>
          <a:br>
            <a:rPr lang="en-US" sz="2000" kern="1200" dirty="0"/>
          </a:br>
          <a:r>
            <a:rPr lang="en-US" sz="2000" kern="1200" dirty="0"/>
            <a:t>Device #24</a:t>
          </a:r>
        </a:p>
      </dsp:txBody>
      <dsp:txXfrm>
        <a:off x="1322515" y="2902559"/>
        <a:ext cx="1926122" cy="17656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AFA8C-A8E3-AB44-A134-091C09A87B13}">
      <dsp:nvSpPr>
        <dsp:cNvPr id="0" name=""/>
        <dsp:cNvSpPr/>
      </dsp:nvSpPr>
      <dsp:spPr>
        <a:xfrm>
          <a:off x="1705102" y="1374"/>
          <a:ext cx="1918239" cy="661152"/>
        </a:xfrm>
        <a:prstGeom prst="roundRect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NIST 800-53-5 Security Controls</a:t>
          </a:r>
          <a:endParaRPr lang="en-US" sz="1800" kern="1200" dirty="0"/>
        </a:p>
      </dsp:txBody>
      <dsp:txXfrm>
        <a:off x="1737377" y="33649"/>
        <a:ext cx="1853689" cy="596602"/>
      </dsp:txXfrm>
    </dsp:sp>
    <dsp:sp modelId="{6352B83B-D3A1-FC4C-8399-97D7C22160A4}">
      <dsp:nvSpPr>
        <dsp:cNvPr id="0" name=""/>
        <dsp:cNvSpPr/>
      </dsp:nvSpPr>
      <dsp:spPr>
        <a:xfrm>
          <a:off x="1705102" y="695585"/>
          <a:ext cx="1918239" cy="661152"/>
        </a:xfrm>
        <a:prstGeom prst="roundRect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NIST 800-207 Zero Trust</a:t>
          </a:r>
          <a:endParaRPr lang="en-US" sz="1800" kern="1200" dirty="0"/>
        </a:p>
      </dsp:txBody>
      <dsp:txXfrm>
        <a:off x="1737377" y="727860"/>
        <a:ext cx="1853689" cy="596602"/>
      </dsp:txXfrm>
    </dsp:sp>
    <dsp:sp modelId="{361793B1-FCCB-2542-A1DE-5AB9B4DDB792}">
      <dsp:nvSpPr>
        <dsp:cNvPr id="0" name=""/>
        <dsp:cNvSpPr/>
      </dsp:nvSpPr>
      <dsp:spPr>
        <a:xfrm>
          <a:off x="1705102" y="1389795"/>
          <a:ext cx="1918239" cy="661152"/>
        </a:xfrm>
        <a:prstGeom prst="roundRect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FIPS 140-2 Level 3</a:t>
          </a:r>
          <a:endParaRPr lang="en-US" sz="1800" kern="1200" dirty="0"/>
        </a:p>
      </dsp:txBody>
      <dsp:txXfrm>
        <a:off x="1737377" y="1422070"/>
        <a:ext cx="1853689" cy="596602"/>
      </dsp:txXfrm>
    </dsp:sp>
    <dsp:sp modelId="{D76E9D23-5737-8F47-ADEC-8ED86095DD70}">
      <dsp:nvSpPr>
        <dsp:cNvPr id="0" name=""/>
        <dsp:cNvSpPr/>
      </dsp:nvSpPr>
      <dsp:spPr>
        <a:xfrm>
          <a:off x="1705102" y="2084006"/>
          <a:ext cx="1918239" cy="661152"/>
        </a:xfrm>
        <a:prstGeom prst="roundRect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ICD 503</a:t>
          </a:r>
          <a:r>
            <a:rPr lang="en-US" sz="1800" b="1" i="0" kern="1200" baseline="0"/>
            <a:t> </a:t>
          </a:r>
          <a:endParaRPr lang="en-US" sz="1800" kern="1200"/>
        </a:p>
      </dsp:txBody>
      <dsp:txXfrm>
        <a:off x="1737377" y="2116281"/>
        <a:ext cx="1853689" cy="5966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26912-1C53-274F-B9B1-970E4344D106}">
      <dsp:nvSpPr>
        <dsp:cNvPr id="0" name=""/>
        <dsp:cNvSpPr/>
      </dsp:nvSpPr>
      <dsp:spPr>
        <a:xfrm>
          <a:off x="1728095" y="996"/>
          <a:ext cx="841489" cy="841489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ICWERX</a:t>
          </a:r>
          <a:endParaRPr lang="en-US" sz="1300" kern="1200" dirty="0"/>
        </a:p>
      </dsp:txBody>
      <dsp:txXfrm>
        <a:off x="1851328" y="124229"/>
        <a:ext cx="595023" cy="595023"/>
      </dsp:txXfrm>
    </dsp:sp>
    <dsp:sp modelId="{4922E019-B130-774D-8DE5-C85881B42C68}">
      <dsp:nvSpPr>
        <dsp:cNvPr id="0" name=""/>
        <dsp:cNvSpPr/>
      </dsp:nvSpPr>
      <dsp:spPr>
        <a:xfrm rot="1784066" flipH="1" flipV="1">
          <a:off x="2483947" y="601768"/>
          <a:ext cx="457201" cy="182880"/>
        </a:xfrm>
        <a:prstGeom prst="mathMinus">
          <a:avLst/>
        </a:prstGeom>
        <a:solidFill>
          <a:srgbClr val="B2DC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2535199" y="651950"/>
        <a:ext cx="402337" cy="109728"/>
      </dsp:txXfrm>
    </dsp:sp>
    <dsp:sp modelId="{F890A6D5-24E5-AA4B-973E-BAC07A26D815}">
      <dsp:nvSpPr>
        <dsp:cNvPr id="0" name=""/>
        <dsp:cNvSpPr/>
      </dsp:nvSpPr>
      <dsp:spPr>
        <a:xfrm>
          <a:off x="2866933" y="549431"/>
          <a:ext cx="841489" cy="841489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SHI</a:t>
          </a:r>
          <a:endParaRPr lang="en-US" sz="1300" kern="1200"/>
        </a:p>
      </dsp:txBody>
      <dsp:txXfrm>
        <a:off x="2990166" y="672664"/>
        <a:ext cx="595023" cy="595023"/>
      </dsp:txXfrm>
    </dsp:sp>
    <dsp:sp modelId="{5A2BFA4C-A52D-AB4D-96B9-33949AB8A075}">
      <dsp:nvSpPr>
        <dsp:cNvPr id="0" name=""/>
        <dsp:cNvSpPr/>
      </dsp:nvSpPr>
      <dsp:spPr>
        <a:xfrm rot="4628571">
          <a:off x="3198301" y="1488718"/>
          <a:ext cx="457201" cy="182880"/>
        </a:xfrm>
        <a:prstGeom prst="mathMinus">
          <a:avLst/>
        </a:prstGeom>
        <a:solidFill>
          <a:srgbClr val="B2DC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219629" y="1498550"/>
        <a:ext cx="402337" cy="109728"/>
      </dsp:txXfrm>
    </dsp:sp>
    <dsp:sp modelId="{61320A48-F620-3645-9A96-56370D64AF7D}">
      <dsp:nvSpPr>
        <dsp:cNvPr id="0" name=""/>
        <dsp:cNvSpPr/>
      </dsp:nvSpPr>
      <dsp:spPr>
        <a:xfrm>
          <a:off x="3148202" y="1781754"/>
          <a:ext cx="841489" cy="841489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SEWP</a:t>
          </a:r>
          <a:endParaRPr lang="en-US" sz="1300" kern="1200"/>
        </a:p>
      </dsp:txBody>
      <dsp:txXfrm>
        <a:off x="3271435" y="1904987"/>
        <a:ext cx="595023" cy="595023"/>
      </dsp:txXfrm>
    </dsp:sp>
    <dsp:sp modelId="{AA90AB7D-B144-C74C-9490-9597FF0E5589}">
      <dsp:nvSpPr>
        <dsp:cNvPr id="0" name=""/>
        <dsp:cNvSpPr/>
      </dsp:nvSpPr>
      <dsp:spPr>
        <a:xfrm rot="7714286">
          <a:off x="2950248" y="2600226"/>
          <a:ext cx="457201" cy="182880"/>
        </a:xfrm>
        <a:prstGeom prst="mathMinus">
          <a:avLst/>
        </a:prstGeom>
        <a:solidFill>
          <a:srgbClr val="B2DC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2994784" y="2615355"/>
        <a:ext cx="402337" cy="109728"/>
      </dsp:txXfrm>
    </dsp:sp>
    <dsp:sp modelId="{EB24EDDB-58B6-D947-8F43-44BA882A9C0C}">
      <dsp:nvSpPr>
        <dsp:cNvPr id="0" name=""/>
        <dsp:cNvSpPr/>
      </dsp:nvSpPr>
      <dsp:spPr>
        <a:xfrm>
          <a:off x="2360102" y="2770000"/>
          <a:ext cx="841489" cy="841489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ITES</a:t>
          </a:r>
          <a:endParaRPr lang="en-US" sz="1300" kern="1200"/>
        </a:p>
      </dsp:txBody>
      <dsp:txXfrm>
        <a:off x="2483335" y="2893233"/>
        <a:ext cx="595023" cy="595023"/>
      </dsp:txXfrm>
    </dsp:sp>
    <dsp:sp modelId="{7040494F-D130-D040-ABC8-78E740D00068}">
      <dsp:nvSpPr>
        <dsp:cNvPr id="0" name=""/>
        <dsp:cNvSpPr/>
      </dsp:nvSpPr>
      <dsp:spPr>
        <a:xfrm rot="10800000">
          <a:off x="1926576" y="3099305"/>
          <a:ext cx="457201" cy="182880"/>
        </a:xfrm>
        <a:prstGeom prst="mathMinus">
          <a:avLst/>
        </a:prstGeom>
        <a:solidFill>
          <a:srgbClr val="B2DC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1981440" y="3135881"/>
        <a:ext cx="402337" cy="109728"/>
      </dsp:txXfrm>
    </dsp:sp>
    <dsp:sp modelId="{261E9F50-585B-E94F-A39D-773E58B5D5D7}">
      <dsp:nvSpPr>
        <dsp:cNvPr id="0" name=""/>
        <dsp:cNvSpPr/>
      </dsp:nvSpPr>
      <dsp:spPr>
        <a:xfrm>
          <a:off x="1096088" y="2770000"/>
          <a:ext cx="841489" cy="841489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NASPO</a:t>
          </a:r>
          <a:endParaRPr lang="en-US" sz="1300" kern="1200" dirty="0"/>
        </a:p>
      </dsp:txBody>
      <dsp:txXfrm>
        <a:off x="1219321" y="2893233"/>
        <a:ext cx="595023" cy="595023"/>
      </dsp:txXfrm>
    </dsp:sp>
    <dsp:sp modelId="{996A3B5F-E220-9344-9362-F2B6642FB03B}">
      <dsp:nvSpPr>
        <dsp:cNvPr id="0" name=""/>
        <dsp:cNvSpPr/>
      </dsp:nvSpPr>
      <dsp:spPr>
        <a:xfrm rot="13885714">
          <a:off x="898133" y="2610137"/>
          <a:ext cx="457201" cy="182880"/>
        </a:xfrm>
        <a:prstGeom prst="mathMinus">
          <a:avLst/>
        </a:prstGeom>
        <a:solidFill>
          <a:srgbClr val="B2DC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942669" y="2668160"/>
        <a:ext cx="402337" cy="109728"/>
      </dsp:txXfrm>
    </dsp:sp>
    <dsp:sp modelId="{B6CB56D2-86E6-E847-B643-42D4D03E8B50}">
      <dsp:nvSpPr>
        <dsp:cNvPr id="0" name=""/>
        <dsp:cNvSpPr/>
      </dsp:nvSpPr>
      <dsp:spPr>
        <a:xfrm>
          <a:off x="307987" y="1781754"/>
          <a:ext cx="841489" cy="841489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NCPA</a:t>
          </a:r>
          <a:endParaRPr lang="en-US" sz="1300" kern="1200" dirty="0"/>
        </a:p>
      </dsp:txBody>
      <dsp:txXfrm>
        <a:off x="431220" y="1904987"/>
        <a:ext cx="595023" cy="595023"/>
      </dsp:txXfrm>
    </dsp:sp>
    <dsp:sp modelId="{ADBCA462-95DD-BC42-909F-A15137F541D5}">
      <dsp:nvSpPr>
        <dsp:cNvPr id="0" name=""/>
        <dsp:cNvSpPr/>
      </dsp:nvSpPr>
      <dsp:spPr>
        <a:xfrm rot="16971429">
          <a:off x="639356" y="1501076"/>
          <a:ext cx="457201" cy="182880"/>
        </a:xfrm>
        <a:prstGeom prst="mathMinus">
          <a:avLst/>
        </a:prstGeom>
        <a:solidFill>
          <a:srgbClr val="B2DC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60684" y="1564396"/>
        <a:ext cx="402337" cy="109728"/>
      </dsp:txXfrm>
    </dsp:sp>
    <dsp:sp modelId="{3881E0A6-61B4-BB41-A024-E1D3B6C5E824}">
      <dsp:nvSpPr>
        <dsp:cNvPr id="0" name=""/>
        <dsp:cNvSpPr/>
      </dsp:nvSpPr>
      <dsp:spPr>
        <a:xfrm>
          <a:off x="589257" y="549431"/>
          <a:ext cx="841489" cy="841489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OMNIA</a:t>
          </a:r>
          <a:endParaRPr lang="en-US" sz="1300" kern="1200"/>
        </a:p>
      </dsp:txBody>
      <dsp:txXfrm>
        <a:off x="712490" y="672664"/>
        <a:ext cx="595023" cy="595023"/>
      </dsp:txXfrm>
    </dsp:sp>
    <dsp:sp modelId="{0C0C99D9-DEE2-E249-8CBA-FF03F4642CD0}">
      <dsp:nvSpPr>
        <dsp:cNvPr id="0" name=""/>
        <dsp:cNvSpPr/>
      </dsp:nvSpPr>
      <dsp:spPr>
        <a:xfrm rot="9028012">
          <a:off x="1345109" y="607267"/>
          <a:ext cx="457201" cy="182880"/>
        </a:xfrm>
        <a:prstGeom prst="mathMinus">
          <a:avLst/>
        </a:prstGeom>
        <a:solidFill>
          <a:srgbClr val="B2DC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396409" y="630321"/>
        <a:ext cx="402337" cy="10972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41518-0401-E746-A935-5951D37BF6D8}">
      <dsp:nvSpPr>
        <dsp:cNvPr id="0" name=""/>
        <dsp:cNvSpPr/>
      </dsp:nvSpPr>
      <dsp:spPr>
        <a:xfrm>
          <a:off x="20534" y="1803856"/>
          <a:ext cx="3224965" cy="161248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bg1"/>
              </a:solidFill>
            </a:rPr>
            <a:t>Technical staff are cleared, former IC Officers </a:t>
          </a:r>
          <a:br>
            <a:rPr lang="en-US" sz="2400" kern="1200" dirty="0">
              <a:solidFill>
                <a:schemeClr val="bg1"/>
              </a:solidFill>
            </a:rPr>
          </a:br>
          <a:endParaRPr lang="en-US" sz="2400" kern="1200" dirty="0">
            <a:solidFill>
              <a:schemeClr val="bg1"/>
            </a:solidFill>
          </a:endParaRPr>
        </a:p>
      </dsp:txBody>
      <dsp:txXfrm>
        <a:off x="67762" y="1851084"/>
        <a:ext cx="3130509" cy="1518026"/>
      </dsp:txXfrm>
    </dsp:sp>
    <dsp:sp modelId="{65FABF81-74E8-9644-92AC-DC4297058139}">
      <dsp:nvSpPr>
        <dsp:cNvPr id="0" name=""/>
        <dsp:cNvSpPr/>
      </dsp:nvSpPr>
      <dsp:spPr>
        <a:xfrm>
          <a:off x="4068671" y="1753207"/>
          <a:ext cx="3224965" cy="161248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bg1"/>
              </a:solidFill>
            </a:rPr>
            <a:t>100% US-Owned &amp; Operated</a:t>
          </a:r>
          <a:br>
            <a:rPr lang="en-US" sz="3400" kern="1200" dirty="0">
              <a:solidFill>
                <a:schemeClr val="bg1"/>
              </a:solidFill>
            </a:rPr>
          </a:br>
          <a:endParaRPr lang="en-US" sz="3400" kern="1200" dirty="0">
            <a:solidFill>
              <a:schemeClr val="bg1"/>
            </a:solidFill>
          </a:endParaRPr>
        </a:p>
      </dsp:txBody>
      <dsp:txXfrm>
        <a:off x="4115899" y="1800435"/>
        <a:ext cx="3130509" cy="1518026"/>
      </dsp:txXfrm>
    </dsp:sp>
    <dsp:sp modelId="{7EFF2914-FE8E-4F46-9ADF-525B7CFA3D37}">
      <dsp:nvSpPr>
        <dsp:cNvPr id="0" name=""/>
        <dsp:cNvSpPr/>
      </dsp:nvSpPr>
      <dsp:spPr>
        <a:xfrm>
          <a:off x="8065168" y="1766543"/>
          <a:ext cx="3224965" cy="161248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bg1"/>
              </a:solidFill>
            </a:rPr>
            <a:t>All code developed in Reston, Virginia</a:t>
          </a:r>
          <a:endParaRPr lang="en-US" sz="3400" kern="1200" dirty="0">
            <a:solidFill>
              <a:schemeClr val="bg1"/>
            </a:solidFill>
          </a:endParaRPr>
        </a:p>
      </dsp:txBody>
      <dsp:txXfrm>
        <a:off x="8112396" y="1813771"/>
        <a:ext cx="3130509" cy="151802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AA664-4BAD-42AA-B452-4D6BD8ABB53E}">
      <dsp:nvSpPr>
        <dsp:cNvPr id="0" name=""/>
        <dsp:cNvSpPr/>
      </dsp:nvSpPr>
      <dsp:spPr>
        <a:xfrm>
          <a:off x="2178569" y="66879"/>
          <a:ext cx="3210204" cy="3210204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TS/SCI Devices</a:t>
          </a:r>
          <a:br>
            <a:rPr lang="en-US" sz="2000" kern="1200" dirty="0"/>
          </a:br>
          <a:r>
            <a:rPr lang="en-US" sz="2000" kern="1200" dirty="0"/>
            <a:t>Device #1</a:t>
          </a:r>
          <a:br>
            <a:rPr lang="en-US" sz="2000" kern="1200" dirty="0"/>
          </a:br>
          <a:r>
            <a:rPr lang="en-US" sz="2000" kern="1200" dirty="0"/>
            <a:t>Device #6</a:t>
          </a:r>
          <a:br>
            <a:rPr lang="en-US" sz="2000" kern="1200" dirty="0"/>
          </a:br>
          <a:r>
            <a:rPr lang="en-US" sz="2000" kern="1200" dirty="0"/>
            <a:t>Device #16</a:t>
          </a:r>
          <a:br>
            <a:rPr lang="en-US" sz="2000" kern="1200" dirty="0"/>
          </a:br>
          <a:r>
            <a:rPr lang="en-US" sz="2000" kern="1200" dirty="0"/>
            <a:t>Device #24</a:t>
          </a:r>
        </a:p>
      </dsp:txBody>
      <dsp:txXfrm>
        <a:off x="2606596" y="628664"/>
        <a:ext cx="2354149" cy="1444591"/>
      </dsp:txXfrm>
    </dsp:sp>
    <dsp:sp modelId="{8809D7F0-FBD1-45DD-AE05-1FE49E27B867}">
      <dsp:nvSpPr>
        <dsp:cNvPr id="0" name=""/>
        <dsp:cNvSpPr/>
      </dsp:nvSpPr>
      <dsp:spPr>
        <a:xfrm>
          <a:off x="3336918" y="2073256"/>
          <a:ext cx="3210204" cy="3210204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Confidential Devices</a:t>
          </a:r>
          <a:br>
            <a:rPr lang="en-US" sz="2000" kern="1200" dirty="0"/>
          </a:br>
          <a:r>
            <a:rPr lang="en-US" sz="2000" kern="1200" dirty="0"/>
            <a:t>Device #5</a:t>
          </a:r>
          <a:br>
            <a:rPr lang="en-US" sz="2000" kern="1200" dirty="0"/>
          </a:br>
          <a:r>
            <a:rPr lang="en-US" sz="2000" kern="1200" dirty="0"/>
            <a:t>Device #7</a:t>
          </a:r>
          <a:br>
            <a:rPr lang="en-US" sz="2000" kern="1200" dirty="0"/>
          </a:br>
          <a:r>
            <a:rPr lang="en-US" sz="2000" kern="1200" dirty="0"/>
            <a:t>Device #16</a:t>
          </a:r>
          <a:br>
            <a:rPr lang="en-US" sz="2000" kern="1200" dirty="0"/>
          </a:br>
          <a:r>
            <a:rPr lang="en-US" sz="2000" kern="1200" dirty="0"/>
            <a:t>Device #24</a:t>
          </a:r>
        </a:p>
      </dsp:txBody>
      <dsp:txXfrm>
        <a:off x="4318705" y="2902559"/>
        <a:ext cx="1926122" cy="1765612"/>
      </dsp:txXfrm>
    </dsp:sp>
    <dsp:sp modelId="{5195A282-D7DB-4525-85EB-8B5B4576FEE8}">
      <dsp:nvSpPr>
        <dsp:cNvPr id="0" name=""/>
        <dsp:cNvSpPr/>
      </dsp:nvSpPr>
      <dsp:spPr>
        <a:xfrm>
          <a:off x="1020220" y="2073256"/>
          <a:ext cx="3210204" cy="3210204"/>
        </a:xfrm>
        <a:prstGeom prst="ellipse">
          <a:avLst/>
        </a:prstGeom>
        <a:solidFill>
          <a:srgbClr val="A6A6A6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TS Devices</a:t>
          </a:r>
          <a:br>
            <a:rPr lang="en-US" sz="2000" kern="1200" dirty="0"/>
          </a:br>
          <a:r>
            <a:rPr lang="en-US" sz="2000" kern="1200" dirty="0"/>
            <a:t>Device #1</a:t>
          </a:r>
          <a:br>
            <a:rPr lang="en-US" sz="2000" kern="1200" dirty="0"/>
          </a:br>
          <a:r>
            <a:rPr lang="en-US" sz="2000" kern="1200" dirty="0"/>
            <a:t>Device #7</a:t>
          </a:r>
          <a:br>
            <a:rPr lang="en-US" sz="2000" kern="1200" dirty="0"/>
          </a:br>
          <a:r>
            <a:rPr lang="en-US" sz="2000" kern="1200" dirty="0"/>
            <a:t>Device #12</a:t>
          </a:r>
          <a:br>
            <a:rPr lang="en-US" sz="2000" kern="1200" dirty="0"/>
          </a:br>
          <a:r>
            <a:rPr lang="en-US" sz="2000" kern="1200" dirty="0"/>
            <a:t>Device #24</a:t>
          </a:r>
        </a:p>
      </dsp:txBody>
      <dsp:txXfrm>
        <a:off x="1322515" y="2902559"/>
        <a:ext cx="1926122" cy="1765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6146C-06C9-48FA-81CA-B9E50FEAA4F0}">
      <dsp:nvSpPr>
        <dsp:cNvPr id="0" name=""/>
        <dsp:cNvSpPr/>
      </dsp:nvSpPr>
      <dsp:spPr>
        <a:xfrm>
          <a:off x="2403827" y="1034125"/>
          <a:ext cx="1324784" cy="1324947"/>
        </a:xfrm>
        <a:prstGeom prst="ellipse">
          <a:avLst/>
        </a:prstGeom>
        <a:solidFill>
          <a:srgbClr val="B1DDF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39ECECC-0C55-421F-B169-71943E0704C7}">
      <dsp:nvSpPr>
        <dsp:cNvPr id="0" name=""/>
        <dsp:cNvSpPr/>
      </dsp:nvSpPr>
      <dsp:spPr>
        <a:xfrm>
          <a:off x="2288162" y="137823"/>
          <a:ext cx="1517982" cy="8123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 dirty="0">
              <a:solidFill>
                <a:schemeClr val="bg1"/>
              </a:solidFill>
            </a:rPr>
            <a:t>Chain of Trust Edge to Cloud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2288162" y="137823"/>
        <a:ext cx="1517982" cy="812352"/>
      </dsp:txXfrm>
    </dsp:sp>
    <dsp:sp modelId="{E1715AA3-4231-4E77-97CA-1516A4822858}">
      <dsp:nvSpPr>
        <dsp:cNvPr id="0" name=""/>
        <dsp:cNvSpPr/>
      </dsp:nvSpPr>
      <dsp:spPr>
        <a:xfrm>
          <a:off x="2792430" y="1220966"/>
          <a:ext cx="1324784" cy="1324947"/>
        </a:xfrm>
        <a:prstGeom prst="ellipse">
          <a:avLst/>
        </a:prstGeom>
        <a:solidFill>
          <a:srgbClr val="B1DDF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4D3862B-E6C9-459E-9E20-876C7641BACE}">
      <dsp:nvSpPr>
        <dsp:cNvPr id="0" name=""/>
        <dsp:cNvSpPr/>
      </dsp:nvSpPr>
      <dsp:spPr>
        <a:xfrm>
          <a:off x="4318609" y="702857"/>
          <a:ext cx="1435183" cy="8935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Data Governance / Confidential Secure Collaboration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4318609" y="702857"/>
        <a:ext cx="1435183" cy="893588"/>
      </dsp:txXfrm>
    </dsp:sp>
    <dsp:sp modelId="{38F8FFDF-8D0E-44B8-AA8C-460A594D68E0}">
      <dsp:nvSpPr>
        <dsp:cNvPr id="0" name=""/>
        <dsp:cNvSpPr/>
      </dsp:nvSpPr>
      <dsp:spPr>
        <a:xfrm>
          <a:off x="2887925" y="1641358"/>
          <a:ext cx="1324784" cy="1324947"/>
        </a:xfrm>
        <a:prstGeom prst="ellipse">
          <a:avLst/>
        </a:prstGeom>
        <a:solidFill>
          <a:srgbClr val="B1DDF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3C3D0A-E0DD-4B22-BC20-B17EE6A23632}">
      <dsp:nvSpPr>
        <dsp:cNvPr id="0" name=""/>
        <dsp:cNvSpPr/>
      </dsp:nvSpPr>
      <dsp:spPr>
        <a:xfrm>
          <a:off x="4439140" y="2098567"/>
          <a:ext cx="1407584" cy="9545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Ease of Integration &amp; Use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4439140" y="2098567"/>
        <a:ext cx="1407584" cy="954514"/>
      </dsp:txXfrm>
    </dsp:sp>
    <dsp:sp modelId="{26CC9BD1-F9BF-4D48-A105-E37C0D13C986}">
      <dsp:nvSpPr>
        <dsp:cNvPr id="0" name=""/>
        <dsp:cNvSpPr/>
      </dsp:nvSpPr>
      <dsp:spPr>
        <a:xfrm>
          <a:off x="2619104" y="1978485"/>
          <a:ext cx="1324784" cy="1324947"/>
        </a:xfrm>
        <a:prstGeom prst="ellipse">
          <a:avLst/>
        </a:prstGeom>
        <a:solidFill>
          <a:srgbClr val="B1DDF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1FDF101-594D-4F32-AB9A-2799D80A5C31}">
      <dsp:nvSpPr>
        <dsp:cNvPr id="0" name=""/>
        <dsp:cNvSpPr/>
      </dsp:nvSpPr>
      <dsp:spPr>
        <a:xfrm>
          <a:off x="3811411" y="3188484"/>
          <a:ext cx="1517982" cy="8732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Encrypted</a:t>
          </a:r>
          <a:r>
            <a:rPr lang="en-US" sz="1700" b="1" i="0" kern="1200" baseline="0" dirty="0">
              <a:solidFill>
                <a:schemeClr val="bg1"/>
              </a:solidFill>
            </a:rPr>
            <a:t> Analysis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3811411" y="3188484"/>
        <a:ext cx="1517982" cy="873279"/>
      </dsp:txXfrm>
    </dsp:sp>
    <dsp:sp modelId="{FEEBD0D9-4CD4-4CB6-9E44-21321D5ABF91}">
      <dsp:nvSpPr>
        <dsp:cNvPr id="0" name=""/>
        <dsp:cNvSpPr/>
      </dsp:nvSpPr>
      <dsp:spPr>
        <a:xfrm>
          <a:off x="2188549" y="1978485"/>
          <a:ext cx="1324784" cy="1324947"/>
        </a:xfrm>
        <a:prstGeom prst="ellipse">
          <a:avLst/>
        </a:prstGeom>
        <a:solidFill>
          <a:srgbClr val="B1DDF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3BACE6-489A-4768-95A2-A5587FB3F5AA}">
      <dsp:nvSpPr>
        <dsp:cNvPr id="0" name=""/>
        <dsp:cNvSpPr/>
      </dsp:nvSpPr>
      <dsp:spPr>
        <a:xfrm>
          <a:off x="803045" y="3188484"/>
          <a:ext cx="1517982" cy="8732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Managed Attribution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803045" y="3188484"/>
        <a:ext cx="1517982" cy="873279"/>
      </dsp:txXfrm>
    </dsp:sp>
    <dsp:sp modelId="{04CAF385-9DAC-42F1-8EFD-9DE8049F2ED8}">
      <dsp:nvSpPr>
        <dsp:cNvPr id="0" name=""/>
        <dsp:cNvSpPr/>
      </dsp:nvSpPr>
      <dsp:spPr>
        <a:xfrm>
          <a:off x="1919728" y="1641358"/>
          <a:ext cx="1324784" cy="1324947"/>
        </a:xfrm>
        <a:prstGeom prst="ellipse">
          <a:avLst/>
        </a:prstGeom>
        <a:solidFill>
          <a:srgbClr val="B1DDF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E2A73B1-0680-4E88-B213-ABBADC865D0D}">
      <dsp:nvSpPr>
        <dsp:cNvPr id="0" name=""/>
        <dsp:cNvSpPr/>
      </dsp:nvSpPr>
      <dsp:spPr>
        <a:xfrm>
          <a:off x="278282" y="2039654"/>
          <a:ext cx="1407584" cy="9545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Post Quantum Encryption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278282" y="2039654"/>
        <a:ext cx="1407584" cy="954514"/>
      </dsp:txXfrm>
    </dsp:sp>
    <dsp:sp modelId="{CC5FBACC-35ED-43B0-BFEC-44B7311204F4}">
      <dsp:nvSpPr>
        <dsp:cNvPr id="0" name=""/>
        <dsp:cNvSpPr/>
      </dsp:nvSpPr>
      <dsp:spPr>
        <a:xfrm>
          <a:off x="2015223" y="1220966"/>
          <a:ext cx="1324784" cy="1324947"/>
        </a:xfrm>
        <a:prstGeom prst="ellipse">
          <a:avLst/>
        </a:prstGeom>
        <a:solidFill>
          <a:srgbClr val="B1DDF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DB84783-7369-4A11-A21C-DFF50EF3E7CE}">
      <dsp:nvSpPr>
        <dsp:cNvPr id="0" name=""/>
        <dsp:cNvSpPr/>
      </dsp:nvSpPr>
      <dsp:spPr>
        <a:xfrm>
          <a:off x="416649" y="771735"/>
          <a:ext cx="1435183" cy="8935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Rapid Build / Tear Down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416649" y="771735"/>
        <a:ext cx="1435183" cy="893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238E8-B00B-A446-AD31-1E0EE4A6E389}">
      <dsp:nvSpPr>
        <dsp:cNvPr id="0" name=""/>
        <dsp:cNvSpPr/>
      </dsp:nvSpPr>
      <dsp:spPr>
        <a:xfrm>
          <a:off x="1877361" y="1098337"/>
          <a:ext cx="1171688" cy="1171832"/>
        </a:xfrm>
        <a:prstGeom prst="ellipse">
          <a:avLst/>
        </a:prstGeom>
        <a:solidFill>
          <a:srgbClr val="03BD7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6048A8-2BF3-1B43-8080-E5197FCDD6CF}">
      <dsp:nvSpPr>
        <dsp:cNvPr id="0" name=""/>
        <dsp:cNvSpPr/>
      </dsp:nvSpPr>
      <dsp:spPr>
        <a:xfrm>
          <a:off x="1791925" y="183718"/>
          <a:ext cx="1342560" cy="7184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Advanced Persistent Threat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1791925" y="183718"/>
        <a:ext cx="1342560" cy="718474"/>
      </dsp:txXfrm>
    </dsp:sp>
    <dsp:sp modelId="{5B439E6B-4E9C-8A46-9338-3AF3C163B61E}">
      <dsp:nvSpPr>
        <dsp:cNvPr id="0" name=""/>
        <dsp:cNvSpPr/>
      </dsp:nvSpPr>
      <dsp:spPr>
        <a:xfrm>
          <a:off x="2221057" y="1263586"/>
          <a:ext cx="1171688" cy="1171832"/>
        </a:xfrm>
        <a:prstGeom prst="ellipse">
          <a:avLst/>
        </a:prstGeom>
        <a:solidFill>
          <a:srgbClr val="03BD7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CFA2989-A68C-F14A-BA86-40871DE7B1D8}">
      <dsp:nvSpPr>
        <dsp:cNvPr id="0" name=""/>
        <dsp:cNvSpPr/>
      </dsp:nvSpPr>
      <dsp:spPr>
        <a:xfrm>
          <a:off x="3537254" y="866269"/>
          <a:ext cx="1269329" cy="7903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Cloud Threat Actor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3537254" y="866269"/>
        <a:ext cx="1269329" cy="790322"/>
      </dsp:txXfrm>
    </dsp:sp>
    <dsp:sp modelId="{CB6CA5FC-67D6-5F4B-ADE7-C289A554C8D3}">
      <dsp:nvSpPr>
        <dsp:cNvPr id="0" name=""/>
        <dsp:cNvSpPr/>
      </dsp:nvSpPr>
      <dsp:spPr>
        <a:xfrm>
          <a:off x="2305516" y="1635397"/>
          <a:ext cx="1171688" cy="1171832"/>
        </a:xfrm>
        <a:prstGeom prst="ellipse">
          <a:avLst/>
        </a:prstGeom>
        <a:solidFill>
          <a:srgbClr val="03BD7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3C07AC1-1AD3-B84B-A963-D10C025CE66D}">
      <dsp:nvSpPr>
        <dsp:cNvPr id="0" name=""/>
        <dsp:cNvSpPr/>
      </dsp:nvSpPr>
      <dsp:spPr>
        <a:xfrm flipH="1">
          <a:off x="3703680" y="1872134"/>
          <a:ext cx="1156169" cy="8442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 dirty="0">
              <a:solidFill>
                <a:schemeClr val="bg1"/>
              </a:solidFill>
            </a:rPr>
            <a:t>Insider Threat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3703680" y="1872134"/>
        <a:ext cx="1156169" cy="844208"/>
      </dsp:txXfrm>
    </dsp:sp>
    <dsp:sp modelId="{051792DA-90EC-E543-98C7-6931C88D1784}">
      <dsp:nvSpPr>
        <dsp:cNvPr id="0" name=""/>
        <dsp:cNvSpPr/>
      </dsp:nvSpPr>
      <dsp:spPr>
        <a:xfrm>
          <a:off x="2067761" y="1933564"/>
          <a:ext cx="1171688" cy="1171832"/>
        </a:xfrm>
        <a:prstGeom prst="ellipse">
          <a:avLst/>
        </a:prstGeom>
        <a:solidFill>
          <a:srgbClr val="03BD7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FE70D70-49E4-CC4E-8989-77EE8C4E3D76}">
      <dsp:nvSpPr>
        <dsp:cNvPr id="0" name=""/>
        <dsp:cNvSpPr/>
      </dsp:nvSpPr>
      <dsp:spPr>
        <a:xfrm>
          <a:off x="3160450" y="2998534"/>
          <a:ext cx="1342560" cy="7723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Legacy Vulnerability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3160450" y="2998534"/>
        <a:ext cx="1342560" cy="772360"/>
      </dsp:txXfrm>
    </dsp:sp>
    <dsp:sp modelId="{8AB0D4CC-957C-2440-ADF4-579D6F0D986A}">
      <dsp:nvSpPr>
        <dsp:cNvPr id="0" name=""/>
        <dsp:cNvSpPr/>
      </dsp:nvSpPr>
      <dsp:spPr>
        <a:xfrm>
          <a:off x="1686962" y="1933564"/>
          <a:ext cx="1171688" cy="1171832"/>
        </a:xfrm>
        <a:prstGeom prst="ellipse">
          <a:avLst/>
        </a:prstGeom>
        <a:solidFill>
          <a:srgbClr val="03BD7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CBECCA-1F76-AD45-B41B-89EF01F744DC}">
      <dsp:nvSpPr>
        <dsp:cNvPr id="0" name=""/>
        <dsp:cNvSpPr/>
      </dsp:nvSpPr>
      <dsp:spPr>
        <a:xfrm>
          <a:off x="461570" y="3003732"/>
          <a:ext cx="1342560" cy="7723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Privileged Software Attacks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461570" y="3003732"/>
        <a:ext cx="1342560" cy="772360"/>
      </dsp:txXfrm>
    </dsp:sp>
    <dsp:sp modelId="{60F2B6D2-CAE7-194C-A7BB-FC1E43344897}">
      <dsp:nvSpPr>
        <dsp:cNvPr id="0" name=""/>
        <dsp:cNvSpPr/>
      </dsp:nvSpPr>
      <dsp:spPr>
        <a:xfrm>
          <a:off x="1449206" y="1635397"/>
          <a:ext cx="1171688" cy="1171832"/>
        </a:xfrm>
        <a:prstGeom prst="ellipse">
          <a:avLst/>
        </a:prstGeom>
        <a:solidFill>
          <a:srgbClr val="03BD7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0F7EDFF-0E03-C347-968A-723D2D7E04E3}">
      <dsp:nvSpPr>
        <dsp:cNvPr id="0" name=""/>
        <dsp:cNvSpPr/>
      </dsp:nvSpPr>
      <dsp:spPr>
        <a:xfrm>
          <a:off x="22187" y="1872134"/>
          <a:ext cx="1244919" cy="8442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Quantum Computing Decryption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22187" y="1872134"/>
        <a:ext cx="1244919" cy="844208"/>
      </dsp:txXfrm>
    </dsp:sp>
    <dsp:sp modelId="{8EE82823-A117-FB44-B1B1-A608FD744B80}">
      <dsp:nvSpPr>
        <dsp:cNvPr id="0" name=""/>
        <dsp:cNvSpPr/>
      </dsp:nvSpPr>
      <dsp:spPr>
        <a:xfrm>
          <a:off x="1533666" y="1263586"/>
          <a:ext cx="1171688" cy="1171832"/>
        </a:xfrm>
        <a:prstGeom prst="ellipse">
          <a:avLst/>
        </a:prstGeom>
        <a:solidFill>
          <a:srgbClr val="03BD7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082A7B-19EA-6841-8CDC-44E9D291A137}">
      <dsp:nvSpPr>
        <dsp:cNvPr id="0" name=""/>
        <dsp:cNvSpPr/>
      </dsp:nvSpPr>
      <dsp:spPr>
        <a:xfrm>
          <a:off x="119828" y="866269"/>
          <a:ext cx="1269329" cy="7903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Side-Channel</a:t>
          </a:r>
          <a:r>
            <a:rPr lang="en-US" sz="1700" b="1" kern="1200" dirty="0"/>
            <a:t> </a:t>
          </a:r>
          <a:r>
            <a:rPr lang="en-US" sz="1700" b="1" kern="1200" dirty="0">
              <a:solidFill>
                <a:schemeClr val="bg1"/>
              </a:solidFill>
            </a:rPr>
            <a:t>Attacks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119828" y="866269"/>
        <a:ext cx="1269329" cy="790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64911-F320-1D48-B4F0-37A480CEB748}">
      <dsp:nvSpPr>
        <dsp:cNvPr id="0" name=""/>
        <dsp:cNvSpPr/>
      </dsp:nvSpPr>
      <dsp:spPr>
        <a:xfrm>
          <a:off x="9846821" y="1643278"/>
          <a:ext cx="2245235" cy="22456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88A9B-B2EB-AC4B-A9DB-3416F8FD92A5}">
      <dsp:nvSpPr>
        <dsp:cNvPr id="0" name=""/>
        <dsp:cNvSpPr/>
      </dsp:nvSpPr>
      <dsp:spPr>
        <a:xfrm>
          <a:off x="9932705" y="1727765"/>
          <a:ext cx="2095871" cy="20958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Deeper Differentiating Features </a:t>
          </a:r>
          <a:br>
            <a:rPr lang="en-US" sz="1800" kern="1200" dirty="0"/>
          </a:br>
          <a:endParaRPr lang="en-US" sz="1800" kern="1200" dirty="0"/>
        </a:p>
      </dsp:txBody>
      <dsp:txXfrm>
        <a:off x="10232627" y="2027231"/>
        <a:ext cx="1497221" cy="1496937"/>
      </dsp:txXfrm>
    </dsp:sp>
    <dsp:sp modelId="{1094A819-33C5-9348-A528-DFA644281869}">
      <dsp:nvSpPr>
        <dsp:cNvPr id="0" name=""/>
        <dsp:cNvSpPr/>
      </dsp:nvSpPr>
      <dsp:spPr>
        <a:xfrm rot="2700000">
          <a:off x="7525241" y="1643395"/>
          <a:ext cx="2244975" cy="224497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CA3D3-FF6F-2641-984D-D487CB3CD204}">
      <dsp:nvSpPr>
        <dsp:cNvPr id="0" name=""/>
        <dsp:cNvSpPr/>
      </dsp:nvSpPr>
      <dsp:spPr>
        <a:xfrm>
          <a:off x="7601586" y="1718145"/>
          <a:ext cx="2095871" cy="20958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Last Logged in Location &amp; Time Banner</a:t>
          </a:r>
          <a:endParaRPr lang="en-US" sz="1800" kern="1200" dirty="0"/>
        </a:p>
      </dsp:txBody>
      <dsp:txXfrm>
        <a:off x="7900313" y="2017611"/>
        <a:ext cx="1497221" cy="1496937"/>
      </dsp:txXfrm>
    </dsp:sp>
    <dsp:sp modelId="{6C76CE5E-DDE1-D747-8289-972325C3F8C0}">
      <dsp:nvSpPr>
        <dsp:cNvPr id="0" name=""/>
        <dsp:cNvSpPr/>
      </dsp:nvSpPr>
      <dsp:spPr>
        <a:xfrm rot="2700000">
          <a:off x="5205922" y="1643395"/>
          <a:ext cx="2244975" cy="224497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89013-2FD9-9047-80FA-35378738FE21}">
      <dsp:nvSpPr>
        <dsp:cNvPr id="0" name=""/>
        <dsp:cNvSpPr/>
      </dsp:nvSpPr>
      <dsp:spPr>
        <a:xfrm>
          <a:off x="5284026" y="1749038"/>
          <a:ext cx="2095871" cy="20958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Geographically Distributed Backups</a:t>
          </a:r>
          <a:br>
            <a:rPr lang="en-US" sz="1600" b="1" kern="1200" dirty="0"/>
          </a:br>
          <a:endParaRPr lang="en-US" sz="1600" kern="1200" dirty="0"/>
        </a:p>
      </dsp:txBody>
      <dsp:txXfrm>
        <a:off x="5582754" y="2048504"/>
        <a:ext cx="1497221" cy="1496937"/>
      </dsp:txXfrm>
    </dsp:sp>
    <dsp:sp modelId="{BCEBEE96-8F22-E541-AF38-C1D9D381BF66}">
      <dsp:nvSpPr>
        <dsp:cNvPr id="0" name=""/>
        <dsp:cNvSpPr/>
      </dsp:nvSpPr>
      <dsp:spPr>
        <a:xfrm rot="2700000">
          <a:off x="2885407" y="1643395"/>
          <a:ext cx="2244975" cy="224497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D6344-E979-5B47-B26B-494211E8B9A5}">
      <dsp:nvSpPr>
        <dsp:cNvPr id="0" name=""/>
        <dsp:cNvSpPr/>
      </dsp:nvSpPr>
      <dsp:spPr>
        <a:xfrm>
          <a:off x="2960557" y="1718145"/>
          <a:ext cx="2095871" cy="20958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Customizable Geofenced Access</a:t>
          </a:r>
          <a:br>
            <a:rPr lang="en-US" sz="1600" b="1" kern="1200" dirty="0"/>
          </a:br>
          <a:endParaRPr lang="en-US" sz="1600" kern="1200" dirty="0"/>
        </a:p>
      </dsp:txBody>
      <dsp:txXfrm>
        <a:off x="3260479" y="2017611"/>
        <a:ext cx="1497221" cy="1496937"/>
      </dsp:txXfrm>
    </dsp:sp>
    <dsp:sp modelId="{DCC65BFF-F11F-6F48-A6B8-27FC6E38143E}">
      <dsp:nvSpPr>
        <dsp:cNvPr id="0" name=""/>
        <dsp:cNvSpPr/>
      </dsp:nvSpPr>
      <dsp:spPr>
        <a:xfrm rot="2700000">
          <a:off x="564893" y="1643395"/>
          <a:ext cx="2244975" cy="224497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2C50E-E925-A947-8FCA-ACF858ECDAF4}">
      <dsp:nvSpPr>
        <dsp:cNvPr id="0" name=""/>
        <dsp:cNvSpPr/>
      </dsp:nvSpPr>
      <dsp:spPr>
        <a:xfrm>
          <a:off x="640042" y="1718145"/>
          <a:ext cx="2095871" cy="20958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24/7 Honeypots</a:t>
          </a:r>
          <a:br>
            <a:rPr lang="en-US" sz="1600" b="1" kern="1200" dirty="0"/>
          </a:br>
          <a:endParaRPr lang="en-US" sz="1600" kern="1200" dirty="0"/>
        </a:p>
      </dsp:txBody>
      <dsp:txXfrm>
        <a:off x="939965" y="2017611"/>
        <a:ext cx="1497221" cy="14969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A26E8-CAF1-445C-99A5-85665505F2C0}">
      <dsp:nvSpPr>
        <dsp:cNvPr id="0" name=""/>
        <dsp:cNvSpPr/>
      </dsp:nvSpPr>
      <dsp:spPr>
        <a:xfrm>
          <a:off x="0" y="0"/>
          <a:ext cx="6338306" cy="929119"/>
        </a:xfrm>
        <a:prstGeom prst="roundRect">
          <a:avLst>
            <a:gd name="adj" fmla="val 10000"/>
          </a:avLst>
        </a:prstGeom>
        <a:solidFill>
          <a:srgbClr val="B4DDF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Provision Vault In Minutes</a:t>
          </a:r>
        </a:p>
      </dsp:txBody>
      <dsp:txXfrm>
        <a:off x="27213" y="27213"/>
        <a:ext cx="5257203" cy="874693"/>
      </dsp:txXfrm>
    </dsp:sp>
    <dsp:sp modelId="{9EB61F6E-FC00-4E5C-A4B9-B164BF3C587C}">
      <dsp:nvSpPr>
        <dsp:cNvPr id="0" name=""/>
        <dsp:cNvSpPr/>
      </dsp:nvSpPr>
      <dsp:spPr>
        <a:xfrm>
          <a:off x="518536" y="1111745"/>
          <a:ext cx="6338306" cy="929119"/>
        </a:xfrm>
        <a:prstGeom prst="roundRect">
          <a:avLst>
            <a:gd name="adj" fmla="val 10000"/>
          </a:avLst>
        </a:prstGeom>
        <a:solidFill>
          <a:srgbClr val="B4DDF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  <a:latin typeface="Calibri" panose="020F0502020204030204"/>
              <a:ea typeface="+mn-ea"/>
              <a:cs typeface="+mn-cs"/>
            </a:rPr>
            <a:t>Run Workload Fully Encrypted</a:t>
          </a:r>
        </a:p>
      </dsp:txBody>
      <dsp:txXfrm>
        <a:off x="545749" y="1138958"/>
        <a:ext cx="5149119" cy="874693"/>
      </dsp:txXfrm>
    </dsp:sp>
    <dsp:sp modelId="{6DFD5743-CBFC-4C40-9AC4-2D07F0410944}">
      <dsp:nvSpPr>
        <dsp:cNvPr id="0" name=""/>
        <dsp:cNvSpPr/>
      </dsp:nvSpPr>
      <dsp:spPr>
        <a:xfrm>
          <a:off x="1053743" y="2196099"/>
          <a:ext cx="6338306" cy="929119"/>
        </a:xfrm>
        <a:prstGeom prst="roundRect">
          <a:avLst>
            <a:gd name="adj" fmla="val 10000"/>
          </a:avLst>
        </a:prstGeom>
        <a:solidFill>
          <a:srgbClr val="B4DDF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  <a:latin typeface="Calibri" panose="020F0502020204030204"/>
              <a:ea typeface="+mn-ea"/>
              <a:cs typeface="+mn-cs"/>
            </a:rPr>
            <a:t>Save Data in Storage, Deprovision Vault</a:t>
          </a:r>
        </a:p>
      </dsp:txBody>
      <dsp:txXfrm>
        <a:off x="1080956" y="2223312"/>
        <a:ext cx="5157042" cy="874693"/>
      </dsp:txXfrm>
    </dsp:sp>
    <dsp:sp modelId="{D328B641-4757-48E0-B01E-44416DECF04E}">
      <dsp:nvSpPr>
        <dsp:cNvPr id="0" name=""/>
        <dsp:cNvSpPr/>
      </dsp:nvSpPr>
      <dsp:spPr>
        <a:xfrm>
          <a:off x="1572280" y="3294149"/>
          <a:ext cx="6338306" cy="929119"/>
        </a:xfrm>
        <a:prstGeom prst="roundRect">
          <a:avLst>
            <a:gd name="adj" fmla="val 10000"/>
          </a:avLst>
        </a:prstGeom>
        <a:solidFill>
          <a:srgbClr val="B4DDF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Provision </a:t>
          </a:r>
          <a:r>
            <a:rPr lang="en-US" sz="2400" b="0" i="1" u="sng" kern="1200" dirty="0">
              <a:solidFill>
                <a:schemeClr val="tx2"/>
              </a:solidFill>
            </a:rPr>
            <a:t>New</a:t>
          </a:r>
          <a:r>
            <a:rPr lang="en-US" sz="2400" kern="1200" dirty="0">
              <a:solidFill>
                <a:schemeClr val="tx2"/>
              </a:solidFill>
            </a:rPr>
            <a:t> Vault with Saved Data &amp; Users</a:t>
          </a:r>
        </a:p>
      </dsp:txBody>
      <dsp:txXfrm>
        <a:off x="1599493" y="3321362"/>
        <a:ext cx="5149119" cy="874693"/>
      </dsp:txXfrm>
    </dsp:sp>
    <dsp:sp modelId="{01BC2ED0-01C3-4A62-BC51-1BCD3B504922}">
      <dsp:nvSpPr>
        <dsp:cNvPr id="0" name=""/>
        <dsp:cNvSpPr/>
      </dsp:nvSpPr>
      <dsp:spPr>
        <a:xfrm>
          <a:off x="5734378" y="711620"/>
          <a:ext cx="603927" cy="603927"/>
        </a:xfrm>
        <a:prstGeom prst="downArrow">
          <a:avLst>
            <a:gd name="adj1" fmla="val 55000"/>
            <a:gd name="adj2" fmla="val 45000"/>
          </a:avLst>
        </a:prstGeom>
        <a:solidFill>
          <a:srgbClr val="03BD7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870262" y="711620"/>
        <a:ext cx="332159" cy="454455"/>
      </dsp:txXfrm>
    </dsp:sp>
    <dsp:sp modelId="{90DAF532-1BC5-43BC-98B4-6FB3E56D9437}">
      <dsp:nvSpPr>
        <dsp:cNvPr id="0" name=""/>
        <dsp:cNvSpPr/>
      </dsp:nvSpPr>
      <dsp:spPr>
        <a:xfrm>
          <a:off x="6265212" y="1809670"/>
          <a:ext cx="603927" cy="603927"/>
        </a:xfrm>
        <a:prstGeom prst="downArrow">
          <a:avLst>
            <a:gd name="adj1" fmla="val 55000"/>
            <a:gd name="adj2" fmla="val 45000"/>
          </a:avLst>
        </a:prstGeom>
        <a:solidFill>
          <a:srgbClr val="03BD7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401096" y="1809670"/>
        <a:ext cx="332159" cy="454455"/>
      </dsp:txXfrm>
    </dsp:sp>
    <dsp:sp modelId="{DCC24D70-D186-4982-A78C-C7132CA8C4E3}">
      <dsp:nvSpPr>
        <dsp:cNvPr id="0" name=""/>
        <dsp:cNvSpPr/>
      </dsp:nvSpPr>
      <dsp:spPr>
        <a:xfrm>
          <a:off x="6788122" y="2907720"/>
          <a:ext cx="603927" cy="603927"/>
        </a:xfrm>
        <a:prstGeom prst="downArrow">
          <a:avLst>
            <a:gd name="adj1" fmla="val 55000"/>
            <a:gd name="adj2" fmla="val 45000"/>
          </a:avLst>
        </a:prstGeom>
        <a:solidFill>
          <a:srgbClr val="03BD7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924006" y="2907720"/>
        <a:ext cx="332159" cy="4544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92300-1A1C-B14B-82D6-D3B06D33AAA5}">
      <dsp:nvSpPr>
        <dsp:cNvPr id="0" name=""/>
        <dsp:cNvSpPr/>
      </dsp:nvSpPr>
      <dsp:spPr>
        <a:xfrm>
          <a:off x="0" y="6824"/>
          <a:ext cx="6361486" cy="43173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FIPS 140-2 L3</a:t>
          </a:r>
        </a:p>
      </dsp:txBody>
      <dsp:txXfrm>
        <a:off x="21075" y="27899"/>
        <a:ext cx="6319336" cy="389580"/>
      </dsp:txXfrm>
    </dsp:sp>
    <dsp:sp modelId="{5E58ADB4-2228-4247-9738-0D9073E759EE}">
      <dsp:nvSpPr>
        <dsp:cNvPr id="0" name=""/>
        <dsp:cNvSpPr/>
      </dsp:nvSpPr>
      <dsp:spPr>
        <a:xfrm>
          <a:off x="0" y="490395"/>
          <a:ext cx="6361486" cy="431730"/>
        </a:xfrm>
        <a:prstGeom prst="roundRect">
          <a:avLst/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BIKE</a:t>
          </a:r>
        </a:p>
      </dsp:txBody>
      <dsp:txXfrm>
        <a:off x="21075" y="511470"/>
        <a:ext cx="6319336" cy="389580"/>
      </dsp:txXfrm>
    </dsp:sp>
    <dsp:sp modelId="{A2841E61-7A48-674F-8954-E04885110475}">
      <dsp:nvSpPr>
        <dsp:cNvPr id="0" name=""/>
        <dsp:cNvSpPr/>
      </dsp:nvSpPr>
      <dsp:spPr>
        <a:xfrm>
          <a:off x="0" y="973965"/>
          <a:ext cx="6361486" cy="43173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Kyber</a:t>
          </a:r>
          <a:endParaRPr lang="en-US" sz="1800" kern="1200" dirty="0"/>
        </a:p>
      </dsp:txBody>
      <dsp:txXfrm>
        <a:off x="21075" y="995040"/>
        <a:ext cx="6319336" cy="389580"/>
      </dsp:txXfrm>
    </dsp:sp>
    <dsp:sp modelId="{8F0E866C-F60C-AF48-8113-CACD43A4274A}">
      <dsp:nvSpPr>
        <dsp:cNvPr id="0" name=""/>
        <dsp:cNvSpPr/>
      </dsp:nvSpPr>
      <dsp:spPr>
        <a:xfrm>
          <a:off x="0" y="1457535"/>
          <a:ext cx="6361486" cy="431730"/>
        </a:xfrm>
        <a:prstGeom prst="roundRect">
          <a:avLst/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S2n-tls</a:t>
          </a:r>
        </a:p>
      </dsp:txBody>
      <dsp:txXfrm>
        <a:off x="21075" y="1478610"/>
        <a:ext cx="6319336" cy="389580"/>
      </dsp:txXfrm>
    </dsp:sp>
    <dsp:sp modelId="{7AE26024-2BC8-3D4D-A20E-F5BD16855F7B}">
      <dsp:nvSpPr>
        <dsp:cNvPr id="0" name=""/>
        <dsp:cNvSpPr/>
      </dsp:nvSpPr>
      <dsp:spPr>
        <a:xfrm>
          <a:off x="0" y="1941105"/>
          <a:ext cx="6361486" cy="43173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S2n-quic </a:t>
          </a:r>
        </a:p>
      </dsp:txBody>
      <dsp:txXfrm>
        <a:off x="21075" y="1962180"/>
        <a:ext cx="6319336" cy="389580"/>
      </dsp:txXfrm>
    </dsp:sp>
    <dsp:sp modelId="{90149DC6-E49A-4544-A9A9-986519BDB146}">
      <dsp:nvSpPr>
        <dsp:cNvPr id="0" name=""/>
        <dsp:cNvSpPr/>
      </dsp:nvSpPr>
      <dsp:spPr>
        <a:xfrm>
          <a:off x="0" y="2424674"/>
          <a:ext cx="6361486" cy="431730"/>
        </a:xfrm>
        <a:prstGeom prst="roundRect">
          <a:avLst/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Elliptic Curve</a:t>
          </a:r>
        </a:p>
      </dsp:txBody>
      <dsp:txXfrm>
        <a:off x="21075" y="2445749"/>
        <a:ext cx="6319336" cy="389580"/>
      </dsp:txXfrm>
    </dsp:sp>
    <dsp:sp modelId="{AC5B42E2-E3F5-6648-8F4E-0027C6B829AC}">
      <dsp:nvSpPr>
        <dsp:cNvPr id="0" name=""/>
        <dsp:cNvSpPr/>
      </dsp:nvSpPr>
      <dsp:spPr>
        <a:xfrm>
          <a:off x="0" y="2908245"/>
          <a:ext cx="6361486" cy="43173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Fully Homomorphic</a:t>
          </a:r>
        </a:p>
      </dsp:txBody>
      <dsp:txXfrm>
        <a:off x="21075" y="2929320"/>
        <a:ext cx="6319336" cy="389580"/>
      </dsp:txXfrm>
    </dsp:sp>
    <dsp:sp modelId="{D77A455C-A202-5341-88AD-3A7CE272E5F1}">
      <dsp:nvSpPr>
        <dsp:cNvPr id="0" name=""/>
        <dsp:cNvSpPr/>
      </dsp:nvSpPr>
      <dsp:spPr>
        <a:xfrm>
          <a:off x="0" y="3391815"/>
          <a:ext cx="6361486" cy="431730"/>
        </a:xfrm>
        <a:prstGeom prst="roundRect">
          <a:avLst/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Other algorithms</a:t>
          </a:r>
        </a:p>
      </dsp:txBody>
      <dsp:txXfrm>
        <a:off x="21075" y="3412890"/>
        <a:ext cx="6319336" cy="3895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15FD0-33DF-4696-AED2-6B5E9DCF723F}">
      <dsp:nvSpPr>
        <dsp:cNvPr id="0" name=""/>
        <dsp:cNvSpPr/>
      </dsp:nvSpPr>
      <dsp:spPr>
        <a:xfrm>
          <a:off x="3713483" y="81577"/>
          <a:ext cx="1324451" cy="1324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Encrypted in Transit</a:t>
          </a:r>
        </a:p>
      </dsp:txBody>
      <dsp:txXfrm>
        <a:off x="3713483" y="81577"/>
        <a:ext cx="1324451" cy="1324451"/>
      </dsp:txXfrm>
    </dsp:sp>
    <dsp:sp modelId="{ACA3868C-F1EC-428F-9DAB-FBF12479FFCB}">
      <dsp:nvSpPr>
        <dsp:cNvPr id="0" name=""/>
        <dsp:cNvSpPr/>
      </dsp:nvSpPr>
      <dsp:spPr>
        <a:xfrm>
          <a:off x="1381891" y="-1640"/>
          <a:ext cx="3739261" cy="3739261"/>
        </a:xfrm>
        <a:prstGeom prst="circularArrow">
          <a:avLst>
            <a:gd name="adj1" fmla="val 6907"/>
            <a:gd name="adj2" fmla="val 465738"/>
            <a:gd name="adj3" fmla="val 547790"/>
            <a:gd name="adj4" fmla="val 20586472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78254-0FEF-4CA0-ABB0-E3BC947BF3B9}">
      <dsp:nvSpPr>
        <dsp:cNvPr id="0" name=""/>
        <dsp:cNvSpPr/>
      </dsp:nvSpPr>
      <dsp:spPr>
        <a:xfrm>
          <a:off x="3551284" y="2329951"/>
          <a:ext cx="1648849" cy="1324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solidFill>
                <a:srgbClr val="04BD71"/>
              </a:solidFill>
            </a:rPr>
            <a:t>Encrypted in memory &amp; Processing</a:t>
          </a:r>
        </a:p>
      </dsp:txBody>
      <dsp:txXfrm>
        <a:off x="3551284" y="2329951"/>
        <a:ext cx="1648849" cy="1324451"/>
      </dsp:txXfrm>
    </dsp:sp>
    <dsp:sp modelId="{DDDE44D8-5FF6-4E5D-9A1C-B6DE9921BC38}">
      <dsp:nvSpPr>
        <dsp:cNvPr id="0" name=""/>
        <dsp:cNvSpPr/>
      </dsp:nvSpPr>
      <dsp:spPr>
        <a:xfrm>
          <a:off x="1381891" y="-1640"/>
          <a:ext cx="3739261" cy="3739261"/>
        </a:xfrm>
        <a:prstGeom prst="circularArrow">
          <a:avLst>
            <a:gd name="adj1" fmla="val 6907"/>
            <a:gd name="adj2" fmla="val 465738"/>
            <a:gd name="adj3" fmla="val 5947790"/>
            <a:gd name="adj4" fmla="val 4747914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4B265-31F0-4723-BFAE-545447671AB8}">
      <dsp:nvSpPr>
        <dsp:cNvPr id="0" name=""/>
        <dsp:cNvSpPr/>
      </dsp:nvSpPr>
      <dsp:spPr>
        <a:xfrm>
          <a:off x="1465109" y="2329951"/>
          <a:ext cx="1324451" cy="1324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Encrypted in Transit</a:t>
          </a:r>
        </a:p>
      </dsp:txBody>
      <dsp:txXfrm>
        <a:off x="1465109" y="2329951"/>
        <a:ext cx="1324451" cy="1324451"/>
      </dsp:txXfrm>
    </dsp:sp>
    <dsp:sp modelId="{CB0F4816-9C23-4D2B-889D-9191CBC0E3D4}">
      <dsp:nvSpPr>
        <dsp:cNvPr id="0" name=""/>
        <dsp:cNvSpPr/>
      </dsp:nvSpPr>
      <dsp:spPr>
        <a:xfrm>
          <a:off x="1381891" y="-1640"/>
          <a:ext cx="3739261" cy="3739261"/>
        </a:xfrm>
        <a:prstGeom prst="circularArrow">
          <a:avLst>
            <a:gd name="adj1" fmla="val 6907"/>
            <a:gd name="adj2" fmla="val 465738"/>
            <a:gd name="adj3" fmla="val 11347790"/>
            <a:gd name="adj4" fmla="val 9786472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93A37-5182-423E-9010-38DA25BE1413}">
      <dsp:nvSpPr>
        <dsp:cNvPr id="0" name=""/>
        <dsp:cNvSpPr/>
      </dsp:nvSpPr>
      <dsp:spPr>
        <a:xfrm>
          <a:off x="1465109" y="81577"/>
          <a:ext cx="1324451" cy="1324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Encrypted at Rest</a:t>
          </a:r>
        </a:p>
      </dsp:txBody>
      <dsp:txXfrm>
        <a:off x="1465109" y="81577"/>
        <a:ext cx="1324451" cy="1324451"/>
      </dsp:txXfrm>
    </dsp:sp>
    <dsp:sp modelId="{5D3CCF47-7722-4D02-B1D8-267B021FBFD6}">
      <dsp:nvSpPr>
        <dsp:cNvPr id="0" name=""/>
        <dsp:cNvSpPr/>
      </dsp:nvSpPr>
      <dsp:spPr>
        <a:xfrm>
          <a:off x="1381891" y="-1640"/>
          <a:ext cx="3739261" cy="3739261"/>
        </a:xfrm>
        <a:prstGeom prst="circularArrow">
          <a:avLst>
            <a:gd name="adj1" fmla="val 6907"/>
            <a:gd name="adj2" fmla="val 465738"/>
            <a:gd name="adj3" fmla="val 16747790"/>
            <a:gd name="adj4" fmla="val 15186472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15FD0-33DF-4696-AED2-6B5E9DCF723F}">
      <dsp:nvSpPr>
        <dsp:cNvPr id="0" name=""/>
        <dsp:cNvSpPr/>
      </dsp:nvSpPr>
      <dsp:spPr>
        <a:xfrm>
          <a:off x="3713483" y="81577"/>
          <a:ext cx="1324451" cy="1324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Encrypted in Transit</a:t>
          </a:r>
        </a:p>
      </dsp:txBody>
      <dsp:txXfrm>
        <a:off x="3713483" y="81577"/>
        <a:ext cx="1324451" cy="1324451"/>
      </dsp:txXfrm>
    </dsp:sp>
    <dsp:sp modelId="{ACA3868C-F1EC-428F-9DAB-FBF12479FFCB}">
      <dsp:nvSpPr>
        <dsp:cNvPr id="0" name=""/>
        <dsp:cNvSpPr/>
      </dsp:nvSpPr>
      <dsp:spPr>
        <a:xfrm>
          <a:off x="1381891" y="-1640"/>
          <a:ext cx="3739261" cy="3739261"/>
        </a:xfrm>
        <a:prstGeom prst="circularArrow">
          <a:avLst>
            <a:gd name="adj1" fmla="val 6907"/>
            <a:gd name="adj2" fmla="val 465738"/>
            <a:gd name="adj3" fmla="val 547790"/>
            <a:gd name="adj4" fmla="val 20586472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78254-0FEF-4CA0-ABB0-E3BC947BF3B9}">
      <dsp:nvSpPr>
        <dsp:cNvPr id="0" name=""/>
        <dsp:cNvSpPr/>
      </dsp:nvSpPr>
      <dsp:spPr>
        <a:xfrm>
          <a:off x="3551284" y="2329951"/>
          <a:ext cx="1648849" cy="1324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FF0000"/>
              </a:solidFill>
            </a:rPr>
            <a:t>Decrypted to Plaintext for Processing</a:t>
          </a:r>
          <a:endParaRPr lang="en-US" sz="2300" b="1" kern="1200" dirty="0">
            <a:solidFill>
              <a:srgbClr val="04BD71"/>
            </a:solidFill>
          </a:endParaRPr>
        </a:p>
      </dsp:txBody>
      <dsp:txXfrm>
        <a:off x="3551284" y="2329951"/>
        <a:ext cx="1648849" cy="1324451"/>
      </dsp:txXfrm>
    </dsp:sp>
    <dsp:sp modelId="{DDDE44D8-5FF6-4E5D-9A1C-B6DE9921BC38}">
      <dsp:nvSpPr>
        <dsp:cNvPr id="0" name=""/>
        <dsp:cNvSpPr/>
      </dsp:nvSpPr>
      <dsp:spPr>
        <a:xfrm>
          <a:off x="1381891" y="-1640"/>
          <a:ext cx="3739261" cy="3739261"/>
        </a:xfrm>
        <a:prstGeom prst="circularArrow">
          <a:avLst>
            <a:gd name="adj1" fmla="val 6907"/>
            <a:gd name="adj2" fmla="val 465738"/>
            <a:gd name="adj3" fmla="val 5947790"/>
            <a:gd name="adj4" fmla="val 4747914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4B265-31F0-4723-BFAE-545447671AB8}">
      <dsp:nvSpPr>
        <dsp:cNvPr id="0" name=""/>
        <dsp:cNvSpPr/>
      </dsp:nvSpPr>
      <dsp:spPr>
        <a:xfrm>
          <a:off x="1465109" y="2329951"/>
          <a:ext cx="1324451" cy="1324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Encrypted in Transit</a:t>
          </a:r>
        </a:p>
      </dsp:txBody>
      <dsp:txXfrm>
        <a:off x="1465109" y="2329951"/>
        <a:ext cx="1324451" cy="1324451"/>
      </dsp:txXfrm>
    </dsp:sp>
    <dsp:sp modelId="{CB0F4816-9C23-4D2B-889D-9191CBC0E3D4}">
      <dsp:nvSpPr>
        <dsp:cNvPr id="0" name=""/>
        <dsp:cNvSpPr/>
      </dsp:nvSpPr>
      <dsp:spPr>
        <a:xfrm>
          <a:off x="1381891" y="-1640"/>
          <a:ext cx="3739261" cy="3739261"/>
        </a:xfrm>
        <a:prstGeom prst="circularArrow">
          <a:avLst>
            <a:gd name="adj1" fmla="val 6907"/>
            <a:gd name="adj2" fmla="val 465738"/>
            <a:gd name="adj3" fmla="val 11347790"/>
            <a:gd name="adj4" fmla="val 9786472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93A37-5182-423E-9010-38DA25BE1413}">
      <dsp:nvSpPr>
        <dsp:cNvPr id="0" name=""/>
        <dsp:cNvSpPr/>
      </dsp:nvSpPr>
      <dsp:spPr>
        <a:xfrm>
          <a:off x="1465109" y="81577"/>
          <a:ext cx="1324451" cy="1324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Encrypted at Rest</a:t>
          </a:r>
        </a:p>
      </dsp:txBody>
      <dsp:txXfrm>
        <a:off x="1465109" y="81577"/>
        <a:ext cx="1324451" cy="1324451"/>
      </dsp:txXfrm>
    </dsp:sp>
    <dsp:sp modelId="{5D3CCF47-7722-4D02-B1D8-267B021FBFD6}">
      <dsp:nvSpPr>
        <dsp:cNvPr id="0" name=""/>
        <dsp:cNvSpPr/>
      </dsp:nvSpPr>
      <dsp:spPr>
        <a:xfrm>
          <a:off x="1381891" y="-1640"/>
          <a:ext cx="3739261" cy="3739261"/>
        </a:xfrm>
        <a:prstGeom prst="circularArrow">
          <a:avLst>
            <a:gd name="adj1" fmla="val 6907"/>
            <a:gd name="adj2" fmla="val 465738"/>
            <a:gd name="adj3" fmla="val 16747790"/>
            <a:gd name="adj4" fmla="val 15186472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514D8-4481-4502-AAC6-6889C0892017}">
      <dsp:nvSpPr>
        <dsp:cNvPr id="0" name=""/>
        <dsp:cNvSpPr/>
      </dsp:nvSpPr>
      <dsp:spPr>
        <a:xfrm>
          <a:off x="0" y="5940"/>
          <a:ext cx="11109241" cy="1218698"/>
        </a:xfrm>
        <a:prstGeom prst="roundRect">
          <a:avLst>
            <a:gd name="adj" fmla="val 10000"/>
          </a:avLst>
        </a:prstGeom>
        <a:solidFill>
          <a:srgbClr val="B4DDF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FCAC3-D602-4E01-8369-D33CD6DADB9B}">
      <dsp:nvSpPr>
        <dsp:cNvPr id="0" name=""/>
        <dsp:cNvSpPr/>
      </dsp:nvSpPr>
      <dsp:spPr>
        <a:xfrm>
          <a:off x="368656" y="280147"/>
          <a:ext cx="670284" cy="6702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A9A65-F952-4C51-BD38-80F003D44615}">
      <dsp:nvSpPr>
        <dsp:cNvPr id="0" name=""/>
        <dsp:cNvSpPr/>
      </dsp:nvSpPr>
      <dsp:spPr>
        <a:xfrm>
          <a:off x="1358033" y="241093"/>
          <a:ext cx="9713199" cy="864502"/>
        </a:xfrm>
        <a:prstGeom prst="flowChartAlternateProcess">
          <a:avLst/>
        </a:prstGeom>
        <a:solidFill>
          <a:srgbClr val="B4DDF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93" tIns="91493" rIns="91493" bIns="9149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Studies show Fully </a:t>
          </a:r>
          <a:r>
            <a:rPr lang="en-US" sz="2000" kern="1200" dirty="0"/>
            <a:t>Homomorphic Encryption (FHE)</a:t>
          </a:r>
          <a:r>
            <a:rPr lang="en-US" sz="2000" b="0" i="0" kern="1200" baseline="0" dirty="0"/>
            <a:t> is </a:t>
          </a:r>
          <a:r>
            <a:rPr lang="en-US" sz="2000" b="1" kern="1200" dirty="0"/>
            <a:t>10^6 to 10^7 (10 million) times slower </a:t>
          </a:r>
          <a:r>
            <a:rPr lang="en-US" sz="2000" b="0" i="0" kern="1200" baseline="0" dirty="0"/>
            <a:t>than traditional </a:t>
          </a:r>
          <a:r>
            <a:rPr lang="en-US" sz="2000" kern="1200" dirty="0"/>
            <a:t>encryption</a:t>
          </a:r>
          <a:r>
            <a:rPr lang="en-US" sz="2000" kern="1200" dirty="0">
              <a:solidFill>
                <a:srgbClr val="03BD70"/>
              </a:solidFill>
            </a:rPr>
            <a:t> [</a:t>
          </a:r>
          <a:r>
            <a:rPr lang="en-US" sz="2000" kern="1200" dirty="0">
              <a:solidFill>
                <a:srgbClr val="03BD70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</a:t>
          </a:r>
          <a:r>
            <a:rPr lang="en-US" sz="2000" kern="1200" dirty="0">
              <a:solidFill>
                <a:srgbClr val="03BD70"/>
              </a:solidFill>
            </a:rPr>
            <a:t>]</a:t>
          </a:r>
          <a:br>
            <a:rPr lang="en-US" sz="1800" kern="1200" dirty="0"/>
          </a:br>
          <a:endParaRPr lang="en-US" sz="1800" kern="1200" dirty="0"/>
        </a:p>
      </dsp:txBody>
      <dsp:txXfrm>
        <a:off x="1400234" y="283294"/>
        <a:ext cx="9628797" cy="780100"/>
      </dsp:txXfrm>
    </dsp:sp>
    <dsp:sp modelId="{3DA625C4-B12A-4F47-B79F-941C1FA4676A}">
      <dsp:nvSpPr>
        <dsp:cNvPr id="0" name=""/>
        <dsp:cNvSpPr/>
      </dsp:nvSpPr>
      <dsp:spPr>
        <a:xfrm>
          <a:off x="0" y="1520081"/>
          <a:ext cx="11109241" cy="1218698"/>
        </a:xfrm>
        <a:prstGeom prst="roundRect">
          <a:avLst>
            <a:gd name="adj" fmla="val 10000"/>
          </a:avLst>
        </a:prstGeom>
        <a:solidFill>
          <a:srgbClr val="B4DDF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08227-3448-4C16-B1C6-E6D2A65BB3A1}">
      <dsp:nvSpPr>
        <dsp:cNvPr id="0" name=""/>
        <dsp:cNvSpPr/>
      </dsp:nvSpPr>
      <dsp:spPr>
        <a:xfrm>
          <a:off x="323338" y="1795086"/>
          <a:ext cx="670284" cy="67028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82482-3110-4F57-8203-E5A5CB6AC059}">
      <dsp:nvSpPr>
        <dsp:cNvPr id="0" name=""/>
        <dsp:cNvSpPr/>
      </dsp:nvSpPr>
      <dsp:spPr>
        <a:xfrm>
          <a:off x="1366454" y="1779777"/>
          <a:ext cx="9546032" cy="787112"/>
        </a:xfrm>
        <a:prstGeom prst="flowChartAlternateProcess">
          <a:avLst/>
        </a:prstGeom>
        <a:solidFill>
          <a:srgbClr val="B4DDF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93" tIns="91493" rIns="91493" bIns="9149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European Network and Information Security Agency (ENISA) notes FHE may struggle to keep pace with </a:t>
          </a:r>
          <a:r>
            <a:rPr lang="en-US" sz="2000" b="1" kern="1200" dirty="0"/>
            <a:t>post-quantum</a:t>
          </a:r>
          <a:r>
            <a:rPr lang="en-US" sz="2000" kern="1200" dirty="0"/>
            <a:t> encryption </a:t>
          </a:r>
          <a:r>
            <a:rPr lang="en-US" sz="2000" kern="1200" dirty="0">
              <a:solidFill>
                <a:srgbClr val="03BD70"/>
              </a:solidFill>
            </a:rPr>
            <a:t>[</a:t>
          </a:r>
          <a:r>
            <a:rPr lang="en-US" sz="2000" kern="1200" dirty="0">
              <a:solidFill>
                <a:srgbClr val="03BD70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</a:t>
          </a:r>
          <a:r>
            <a:rPr lang="en-US" sz="2000" kern="1200" dirty="0">
              <a:solidFill>
                <a:srgbClr val="03BD70"/>
              </a:solidFill>
            </a:rPr>
            <a:t>]</a:t>
          </a:r>
          <a:br>
            <a:rPr lang="en-US" sz="1800" kern="1200" dirty="0"/>
          </a:br>
          <a:endParaRPr lang="en-US" sz="1800" kern="1200" dirty="0"/>
        </a:p>
      </dsp:txBody>
      <dsp:txXfrm>
        <a:off x="1404877" y="1818200"/>
        <a:ext cx="9469186" cy="710266"/>
      </dsp:txXfrm>
    </dsp:sp>
    <dsp:sp modelId="{255CA786-87B8-4C56-966B-A0DBF243D012}">
      <dsp:nvSpPr>
        <dsp:cNvPr id="0" name=""/>
        <dsp:cNvSpPr/>
      </dsp:nvSpPr>
      <dsp:spPr>
        <a:xfrm>
          <a:off x="0" y="3034221"/>
          <a:ext cx="11109241" cy="1218698"/>
        </a:xfrm>
        <a:prstGeom prst="roundRect">
          <a:avLst>
            <a:gd name="adj" fmla="val 10000"/>
          </a:avLst>
        </a:prstGeom>
        <a:solidFill>
          <a:srgbClr val="B4DDF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E0CDB-E7F9-4F63-93E3-BC73742D0627}">
      <dsp:nvSpPr>
        <dsp:cNvPr id="0" name=""/>
        <dsp:cNvSpPr/>
      </dsp:nvSpPr>
      <dsp:spPr>
        <a:xfrm>
          <a:off x="368656" y="3308429"/>
          <a:ext cx="670284" cy="670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621AE-E308-4C16-8862-A7F626D67607}">
      <dsp:nvSpPr>
        <dsp:cNvPr id="0" name=""/>
        <dsp:cNvSpPr/>
      </dsp:nvSpPr>
      <dsp:spPr>
        <a:xfrm>
          <a:off x="1407596" y="3164753"/>
          <a:ext cx="9623889" cy="864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93" tIns="91493" rIns="91493" bIns="9149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Microsoft Research published a study finding FHE to be </a:t>
          </a:r>
          <a:r>
            <a:rPr lang="en-US" sz="2000" b="1" kern="1200" dirty="0"/>
            <a:t>orders of magnitude slower</a:t>
          </a:r>
          <a:r>
            <a:rPr lang="en-US" sz="2000" kern="1200" dirty="0"/>
            <a:t> than traditional encryption </a:t>
          </a:r>
          <a:r>
            <a:rPr lang="en-US" sz="2000" kern="1200" dirty="0">
              <a:solidFill>
                <a:srgbClr val="03BD70"/>
              </a:solidFill>
              <a:hlinkClick xmlns:r="http://schemas.openxmlformats.org/officeDocument/2006/relationships" r:id="rId7"/>
            </a:rPr>
            <a:t>[3]</a:t>
          </a:r>
          <a:endParaRPr lang="en-US" sz="2000" kern="1200" dirty="0">
            <a:solidFill>
              <a:srgbClr val="03BD70"/>
            </a:solidFill>
          </a:endParaRPr>
        </a:p>
      </dsp:txBody>
      <dsp:txXfrm>
        <a:off x="1407596" y="3164753"/>
        <a:ext cx="9623889" cy="864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57F3BF4-8801-4F60-BE08-2C33B42C2AB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0BA1E5A6-E598-469C-817A-752EEDB59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8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1E5A6-E598-469C-817A-752EEDB59C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93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1E5A6-E598-469C-817A-752EEDB59C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78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1E5A6-E598-469C-817A-752EEDB59C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457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1E5A6-E598-469C-817A-752EEDB59C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863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1E5A6-E598-469C-817A-752EEDB59C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781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1E5A6-E598-469C-817A-752EEDB59C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970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1E5A6-E598-469C-817A-752EEDB59C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119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1E5A6-E598-469C-817A-752EEDB59C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382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DBEFF9">
                  <a:lumMod val="90000"/>
                </a:srgb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1E5A6-E598-469C-817A-752EEDB59C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297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let’s keep your utility off the front pages. Let’s avoid headlines where a hack costs millions or worse, jeopardizes safety. Thank you.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1E5A6-E598-469C-817A-752EEDB59C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750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1E5A6-E598-469C-817A-752EEDB59C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7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1E5A6-E598-469C-817A-752EEDB59C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30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1E5A6-E598-469C-817A-752EEDB59C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400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Keep boxes, remove </a:t>
            </a:r>
            <a:r>
              <a:rPr lang="en-US" dirty="0" err="1"/>
              <a:t>highlight</a:t>
            </a:r>
            <a:r>
              <a:rPr lang="en-US" b="1" dirty="0" err="1">
                <a:solidFill>
                  <a:schemeClr val="bg1"/>
                </a:solidFill>
              </a:rPr>
              <a:t>Ease</a:t>
            </a:r>
            <a:r>
              <a:rPr lang="en-US" b="1" dirty="0">
                <a:solidFill>
                  <a:schemeClr val="bg1"/>
                </a:solidFill>
              </a:rPr>
              <a:t> of Integration &amp; Use</a:t>
            </a: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</a:rPr>
              <a:t>Encrypted</a:t>
            </a:r>
            <a:r>
              <a:rPr lang="en-US" b="1" i="0" baseline="0" dirty="0">
                <a:solidFill>
                  <a:schemeClr val="bg1"/>
                </a:solidFill>
              </a:rPr>
              <a:t> Analysis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1E5A6-E598-469C-817A-752EEDB59C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08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1E5A6-E598-469C-817A-752EEDB59C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35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1E5A6-E598-469C-817A-752EEDB59C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268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1E5A6-E598-469C-817A-752EEDB59C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513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ln w="0">
            <a:noFill/>
          </a:ln>
        </p:spPr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702000" y="4478400"/>
            <a:ext cx="5615640" cy="3663720"/>
          </a:xfrm>
          <a:prstGeom prst="rect">
            <a:avLst/>
          </a:prstGeom>
          <a:noFill/>
          <a:ln w="0">
            <a:noFill/>
          </a:ln>
        </p:spPr>
        <p:txBody>
          <a:bodyPr lIns="93240" tIns="46800" rIns="93240" bIns="4680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sldNum" idx="4"/>
          </p:nvPr>
        </p:nvSpPr>
        <p:spPr>
          <a:xfrm>
            <a:off x="3976200" y="8839080"/>
            <a:ext cx="3041640" cy="466560"/>
          </a:xfrm>
          <a:prstGeom prst="rect">
            <a:avLst/>
          </a:prstGeom>
          <a:noFill/>
          <a:ln w="0">
            <a:noFill/>
          </a:ln>
        </p:spPr>
        <p:txBody>
          <a:bodyPr lIns="93240" tIns="46800" rIns="93240" bIns="4680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Calibri"/>
                <a:ea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5256D0BA-DA3B-40F3-99B3-23D50299F99D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7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2468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1E5A6-E598-469C-817A-752EEDB59C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06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1E5A6-E598-469C-817A-752EEDB59C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4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572F63-6247-45CC-8261-C35627F329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B9E9EE1-F9FF-4195-8FD9-6191FD9A50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143500" cy="6858000"/>
          </a:xfrm>
          <a:custGeom>
            <a:avLst/>
            <a:gdLst>
              <a:gd name="connsiteX0" fmla="*/ 4169181 w 5143500"/>
              <a:gd name="connsiteY0" fmla="*/ 1695450 h 6858000"/>
              <a:gd name="connsiteX1" fmla="*/ 5143500 w 5143500"/>
              <a:gd name="connsiteY1" fmla="*/ 1695450 h 6858000"/>
              <a:gd name="connsiteX2" fmla="*/ 5143500 w 5143500"/>
              <a:gd name="connsiteY2" fmla="*/ 6057900 h 6858000"/>
              <a:gd name="connsiteX3" fmla="*/ 4169181 w 5143500"/>
              <a:gd name="connsiteY3" fmla="*/ 6057900 h 6858000"/>
              <a:gd name="connsiteX4" fmla="*/ 1042295 w 5143500"/>
              <a:gd name="connsiteY4" fmla="*/ 800100 h 6858000"/>
              <a:gd name="connsiteX5" fmla="*/ 2016615 w 5143500"/>
              <a:gd name="connsiteY5" fmla="*/ 800100 h 6858000"/>
              <a:gd name="connsiteX6" fmla="*/ 2016615 w 5143500"/>
              <a:gd name="connsiteY6" fmla="*/ 6858000 h 6858000"/>
              <a:gd name="connsiteX7" fmla="*/ 1042295 w 5143500"/>
              <a:gd name="connsiteY7" fmla="*/ 6858000 h 6858000"/>
              <a:gd name="connsiteX8" fmla="*/ 3126886 w 5143500"/>
              <a:gd name="connsiteY8" fmla="*/ 571500 h 6858000"/>
              <a:gd name="connsiteX9" fmla="*/ 4101205 w 5143500"/>
              <a:gd name="connsiteY9" fmla="*/ 571500 h 6858000"/>
              <a:gd name="connsiteX10" fmla="*/ 4101205 w 5143500"/>
              <a:gd name="connsiteY10" fmla="*/ 6629400 h 6858000"/>
              <a:gd name="connsiteX11" fmla="*/ 3126886 w 5143500"/>
              <a:gd name="connsiteY11" fmla="*/ 6629400 h 6858000"/>
              <a:gd name="connsiteX12" fmla="*/ 2084590 w 5143500"/>
              <a:gd name="connsiteY12" fmla="*/ 400050 h 6858000"/>
              <a:gd name="connsiteX13" fmla="*/ 3058910 w 5143500"/>
              <a:gd name="connsiteY13" fmla="*/ 400050 h 6858000"/>
              <a:gd name="connsiteX14" fmla="*/ 3058910 w 5143500"/>
              <a:gd name="connsiteY14" fmla="*/ 6457950 h 6858000"/>
              <a:gd name="connsiteX15" fmla="*/ 2084590 w 5143500"/>
              <a:gd name="connsiteY15" fmla="*/ 6457950 h 6858000"/>
              <a:gd name="connsiteX16" fmla="*/ 0 w 5143500"/>
              <a:gd name="connsiteY16" fmla="*/ 0 h 6858000"/>
              <a:gd name="connsiteX17" fmla="*/ 974320 w 5143500"/>
              <a:gd name="connsiteY17" fmla="*/ 0 h 6858000"/>
              <a:gd name="connsiteX18" fmla="*/ 974320 w 5143500"/>
              <a:gd name="connsiteY18" fmla="*/ 6057900 h 6858000"/>
              <a:gd name="connsiteX19" fmla="*/ 0 w 5143500"/>
              <a:gd name="connsiteY19" fmla="*/ 6057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43500" h="6858000">
                <a:moveTo>
                  <a:pt x="4169181" y="1695450"/>
                </a:moveTo>
                <a:lnTo>
                  <a:pt x="5143500" y="1695450"/>
                </a:lnTo>
                <a:lnTo>
                  <a:pt x="5143500" y="6057900"/>
                </a:lnTo>
                <a:lnTo>
                  <a:pt x="4169181" y="6057900"/>
                </a:lnTo>
                <a:close/>
                <a:moveTo>
                  <a:pt x="1042295" y="800100"/>
                </a:moveTo>
                <a:lnTo>
                  <a:pt x="2016615" y="800100"/>
                </a:lnTo>
                <a:lnTo>
                  <a:pt x="2016615" y="6858000"/>
                </a:lnTo>
                <a:lnTo>
                  <a:pt x="1042295" y="6858000"/>
                </a:lnTo>
                <a:close/>
                <a:moveTo>
                  <a:pt x="3126886" y="571500"/>
                </a:moveTo>
                <a:lnTo>
                  <a:pt x="4101205" y="571500"/>
                </a:lnTo>
                <a:lnTo>
                  <a:pt x="4101205" y="6629400"/>
                </a:lnTo>
                <a:lnTo>
                  <a:pt x="3126886" y="6629400"/>
                </a:lnTo>
                <a:close/>
                <a:moveTo>
                  <a:pt x="2084590" y="400050"/>
                </a:moveTo>
                <a:lnTo>
                  <a:pt x="3058910" y="400050"/>
                </a:lnTo>
                <a:lnTo>
                  <a:pt x="3058910" y="6457950"/>
                </a:lnTo>
                <a:lnTo>
                  <a:pt x="2084590" y="6457950"/>
                </a:lnTo>
                <a:close/>
                <a:moveTo>
                  <a:pt x="0" y="0"/>
                </a:moveTo>
                <a:lnTo>
                  <a:pt x="974320" y="0"/>
                </a:lnTo>
                <a:lnTo>
                  <a:pt x="974320" y="6057900"/>
                </a:lnTo>
                <a:lnTo>
                  <a:pt x="0" y="6057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4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805F42-564D-41D2-97F7-6EC41B2D4A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100" y="514350"/>
            <a:ext cx="5676900" cy="2609850"/>
          </a:xfrm>
          <a:custGeom>
            <a:avLst/>
            <a:gdLst>
              <a:gd name="connsiteX0" fmla="*/ 0 w 5676900"/>
              <a:gd name="connsiteY0" fmla="*/ 0 h 2609850"/>
              <a:gd name="connsiteX1" fmla="*/ 5676900 w 5676900"/>
              <a:gd name="connsiteY1" fmla="*/ 0 h 2609850"/>
              <a:gd name="connsiteX2" fmla="*/ 5676900 w 5676900"/>
              <a:gd name="connsiteY2" fmla="*/ 2609850 h 2609850"/>
              <a:gd name="connsiteX3" fmla="*/ 0 w 5676900"/>
              <a:gd name="connsiteY3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6900" h="2609850">
                <a:moveTo>
                  <a:pt x="0" y="0"/>
                </a:moveTo>
                <a:lnTo>
                  <a:pt x="5676900" y="0"/>
                </a:lnTo>
                <a:lnTo>
                  <a:pt x="5676900" y="2609850"/>
                </a:lnTo>
                <a:lnTo>
                  <a:pt x="0" y="26098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1D81874-ECC2-44F2-86B6-22233FCD6E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143250"/>
            <a:ext cx="2590800" cy="3219450"/>
          </a:xfrm>
          <a:custGeom>
            <a:avLst/>
            <a:gdLst>
              <a:gd name="connsiteX0" fmla="*/ 0 w 2590800"/>
              <a:gd name="connsiteY0" fmla="*/ 0 h 3219450"/>
              <a:gd name="connsiteX1" fmla="*/ 2590800 w 2590800"/>
              <a:gd name="connsiteY1" fmla="*/ 0 h 3219450"/>
              <a:gd name="connsiteX2" fmla="*/ 2590800 w 2590800"/>
              <a:gd name="connsiteY2" fmla="*/ 3219450 h 3219450"/>
              <a:gd name="connsiteX3" fmla="*/ 0 w 2590800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0800" h="3219450">
                <a:moveTo>
                  <a:pt x="0" y="0"/>
                </a:moveTo>
                <a:lnTo>
                  <a:pt x="2590800" y="0"/>
                </a:lnTo>
                <a:lnTo>
                  <a:pt x="2590800" y="3219450"/>
                </a:lnTo>
                <a:lnTo>
                  <a:pt x="0" y="32194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21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ADF772-70E6-4740-BB57-61F9D30A65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1245" y="0"/>
            <a:ext cx="5310754" cy="6858000"/>
          </a:xfrm>
          <a:custGeom>
            <a:avLst/>
            <a:gdLst>
              <a:gd name="connsiteX0" fmla="*/ 0 w 12192000"/>
              <a:gd name="connsiteY0" fmla="*/ 0 h 3985146"/>
              <a:gd name="connsiteX1" fmla="*/ 12192000 w 12192000"/>
              <a:gd name="connsiteY1" fmla="*/ 0 h 3985146"/>
              <a:gd name="connsiteX2" fmla="*/ 12192000 w 12192000"/>
              <a:gd name="connsiteY2" fmla="*/ 3985146 h 3985146"/>
              <a:gd name="connsiteX3" fmla="*/ 0 w 12192000"/>
              <a:gd name="connsiteY3" fmla="*/ 3985146 h 398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85146">
                <a:moveTo>
                  <a:pt x="0" y="0"/>
                </a:moveTo>
                <a:lnTo>
                  <a:pt x="12192000" y="0"/>
                </a:lnTo>
                <a:lnTo>
                  <a:pt x="12192000" y="3985146"/>
                </a:lnTo>
                <a:lnTo>
                  <a:pt x="0" y="39851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54893E-4DF5-43E6-8A02-C75E8FF6BB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981450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FF90980-1AC6-40B3-BC6A-6281E81BFC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95550" y="3981450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FFBFCA4-3481-4348-B134-DBB9637292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1100" y="3981450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94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0767" y="3090333"/>
            <a:ext cx="1341967" cy="134196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898900" y="3090333"/>
            <a:ext cx="1016000" cy="1016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3898900" y="4544485"/>
            <a:ext cx="1016000" cy="101811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8280400" y="3090333"/>
            <a:ext cx="1016000" cy="1016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280400" y="4544485"/>
            <a:ext cx="1016000" cy="101811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4949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204112"/>
      </p:ext>
    </p:extLst>
  </p:cSld>
  <p:clrMapOvr>
    <a:masterClrMapping/>
  </p:clrMapOvr>
  <p:transition spd="slow" advClick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572F63-6247-45CC-8261-C35627F329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90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572F63-6247-45CC-8261-C35627F329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7912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21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C09E15-C368-49A4-8CBC-155FB96079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0"/>
            <a:ext cx="4686300" cy="6858000"/>
          </a:xfrm>
          <a:custGeom>
            <a:avLst/>
            <a:gdLst>
              <a:gd name="connsiteX0" fmla="*/ 0 w 4686300"/>
              <a:gd name="connsiteY0" fmla="*/ 0 h 6858000"/>
              <a:gd name="connsiteX1" fmla="*/ 4686300 w 4686300"/>
              <a:gd name="connsiteY1" fmla="*/ 0 h 6858000"/>
              <a:gd name="connsiteX2" fmla="*/ 4686300 w 4686300"/>
              <a:gd name="connsiteY2" fmla="*/ 6858000 h 6858000"/>
              <a:gd name="connsiteX3" fmla="*/ 0 w 4686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6858000">
                <a:moveTo>
                  <a:pt x="0" y="0"/>
                </a:moveTo>
                <a:lnTo>
                  <a:pt x="4686300" y="0"/>
                </a:lnTo>
                <a:lnTo>
                  <a:pt x="46863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0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B9E9EE1-F9FF-4195-8FD9-6191FD9A50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143500" cy="6858000"/>
          </a:xfrm>
          <a:custGeom>
            <a:avLst/>
            <a:gdLst>
              <a:gd name="connsiteX0" fmla="*/ 4169181 w 5143500"/>
              <a:gd name="connsiteY0" fmla="*/ 1695450 h 6858000"/>
              <a:gd name="connsiteX1" fmla="*/ 5143500 w 5143500"/>
              <a:gd name="connsiteY1" fmla="*/ 1695450 h 6858000"/>
              <a:gd name="connsiteX2" fmla="*/ 5143500 w 5143500"/>
              <a:gd name="connsiteY2" fmla="*/ 6057900 h 6858000"/>
              <a:gd name="connsiteX3" fmla="*/ 4169181 w 5143500"/>
              <a:gd name="connsiteY3" fmla="*/ 6057900 h 6858000"/>
              <a:gd name="connsiteX4" fmla="*/ 1042295 w 5143500"/>
              <a:gd name="connsiteY4" fmla="*/ 800100 h 6858000"/>
              <a:gd name="connsiteX5" fmla="*/ 2016615 w 5143500"/>
              <a:gd name="connsiteY5" fmla="*/ 800100 h 6858000"/>
              <a:gd name="connsiteX6" fmla="*/ 2016615 w 5143500"/>
              <a:gd name="connsiteY6" fmla="*/ 6858000 h 6858000"/>
              <a:gd name="connsiteX7" fmla="*/ 1042295 w 5143500"/>
              <a:gd name="connsiteY7" fmla="*/ 6858000 h 6858000"/>
              <a:gd name="connsiteX8" fmla="*/ 3126886 w 5143500"/>
              <a:gd name="connsiteY8" fmla="*/ 571500 h 6858000"/>
              <a:gd name="connsiteX9" fmla="*/ 4101205 w 5143500"/>
              <a:gd name="connsiteY9" fmla="*/ 571500 h 6858000"/>
              <a:gd name="connsiteX10" fmla="*/ 4101205 w 5143500"/>
              <a:gd name="connsiteY10" fmla="*/ 6629400 h 6858000"/>
              <a:gd name="connsiteX11" fmla="*/ 3126886 w 5143500"/>
              <a:gd name="connsiteY11" fmla="*/ 6629400 h 6858000"/>
              <a:gd name="connsiteX12" fmla="*/ 2084590 w 5143500"/>
              <a:gd name="connsiteY12" fmla="*/ 400050 h 6858000"/>
              <a:gd name="connsiteX13" fmla="*/ 3058910 w 5143500"/>
              <a:gd name="connsiteY13" fmla="*/ 400050 h 6858000"/>
              <a:gd name="connsiteX14" fmla="*/ 3058910 w 5143500"/>
              <a:gd name="connsiteY14" fmla="*/ 6457950 h 6858000"/>
              <a:gd name="connsiteX15" fmla="*/ 2084590 w 5143500"/>
              <a:gd name="connsiteY15" fmla="*/ 6457950 h 6858000"/>
              <a:gd name="connsiteX16" fmla="*/ 0 w 5143500"/>
              <a:gd name="connsiteY16" fmla="*/ 0 h 6858000"/>
              <a:gd name="connsiteX17" fmla="*/ 974320 w 5143500"/>
              <a:gd name="connsiteY17" fmla="*/ 0 h 6858000"/>
              <a:gd name="connsiteX18" fmla="*/ 974320 w 5143500"/>
              <a:gd name="connsiteY18" fmla="*/ 6057900 h 6858000"/>
              <a:gd name="connsiteX19" fmla="*/ 0 w 5143500"/>
              <a:gd name="connsiteY19" fmla="*/ 6057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43500" h="6858000">
                <a:moveTo>
                  <a:pt x="4169181" y="1695450"/>
                </a:moveTo>
                <a:lnTo>
                  <a:pt x="5143500" y="1695450"/>
                </a:lnTo>
                <a:lnTo>
                  <a:pt x="5143500" y="6057900"/>
                </a:lnTo>
                <a:lnTo>
                  <a:pt x="4169181" y="6057900"/>
                </a:lnTo>
                <a:close/>
                <a:moveTo>
                  <a:pt x="1042295" y="800100"/>
                </a:moveTo>
                <a:lnTo>
                  <a:pt x="2016615" y="800100"/>
                </a:lnTo>
                <a:lnTo>
                  <a:pt x="2016615" y="6858000"/>
                </a:lnTo>
                <a:lnTo>
                  <a:pt x="1042295" y="6858000"/>
                </a:lnTo>
                <a:close/>
                <a:moveTo>
                  <a:pt x="3126886" y="571500"/>
                </a:moveTo>
                <a:lnTo>
                  <a:pt x="4101205" y="571500"/>
                </a:lnTo>
                <a:lnTo>
                  <a:pt x="4101205" y="6629400"/>
                </a:lnTo>
                <a:lnTo>
                  <a:pt x="3126886" y="6629400"/>
                </a:lnTo>
                <a:close/>
                <a:moveTo>
                  <a:pt x="2084590" y="400050"/>
                </a:moveTo>
                <a:lnTo>
                  <a:pt x="3058910" y="400050"/>
                </a:lnTo>
                <a:lnTo>
                  <a:pt x="3058910" y="6457950"/>
                </a:lnTo>
                <a:lnTo>
                  <a:pt x="2084590" y="6457950"/>
                </a:lnTo>
                <a:close/>
                <a:moveTo>
                  <a:pt x="0" y="0"/>
                </a:moveTo>
                <a:lnTo>
                  <a:pt x="974320" y="0"/>
                </a:lnTo>
                <a:lnTo>
                  <a:pt x="974320" y="6057900"/>
                </a:lnTo>
                <a:lnTo>
                  <a:pt x="0" y="6057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57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805F42-564D-41D2-97F7-6EC41B2D4A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100" y="514350"/>
            <a:ext cx="5676900" cy="2609850"/>
          </a:xfrm>
          <a:custGeom>
            <a:avLst/>
            <a:gdLst>
              <a:gd name="connsiteX0" fmla="*/ 0 w 5676900"/>
              <a:gd name="connsiteY0" fmla="*/ 0 h 2609850"/>
              <a:gd name="connsiteX1" fmla="*/ 5676900 w 5676900"/>
              <a:gd name="connsiteY1" fmla="*/ 0 h 2609850"/>
              <a:gd name="connsiteX2" fmla="*/ 5676900 w 5676900"/>
              <a:gd name="connsiteY2" fmla="*/ 2609850 h 2609850"/>
              <a:gd name="connsiteX3" fmla="*/ 0 w 5676900"/>
              <a:gd name="connsiteY3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6900" h="2609850">
                <a:moveTo>
                  <a:pt x="0" y="0"/>
                </a:moveTo>
                <a:lnTo>
                  <a:pt x="5676900" y="0"/>
                </a:lnTo>
                <a:lnTo>
                  <a:pt x="5676900" y="2609850"/>
                </a:lnTo>
                <a:lnTo>
                  <a:pt x="0" y="26098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1D81874-ECC2-44F2-86B6-22233FCD6E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143250"/>
            <a:ext cx="2590800" cy="3219450"/>
          </a:xfrm>
          <a:custGeom>
            <a:avLst/>
            <a:gdLst>
              <a:gd name="connsiteX0" fmla="*/ 0 w 2590800"/>
              <a:gd name="connsiteY0" fmla="*/ 0 h 3219450"/>
              <a:gd name="connsiteX1" fmla="*/ 2590800 w 2590800"/>
              <a:gd name="connsiteY1" fmla="*/ 0 h 3219450"/>
              <a:gd name="connsiteX2" fmla="*/ 2590800 w 2590800"/>
              <a:gd name="connsiteY2" fmla="*/ 3219450 h 3219450"/>
              <a:gd name="connsiteX3" fmla="*/ 0 w 2590800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0800" h="3219450">
                <a:moveTo>
                  <a:pt x="0" y="0"/>
                </a:moveTo>
                <a:lnTo>
                  <a:pt x="2590800" y="0"/>
                </a:lnTo>
                <a:lnTo>
                  <a:pt x="2590800" y="3219450"/>
                </a:lnTo>
                <a:lnTo>
                  <a:pt x="0" y="32194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6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572F63-6247-45CC-8261-C35627F329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7912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10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ADF772-70E6-4740-BB57-61F9D30A65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1245" y="0"/>
            <a:ext cx="5310754" cy="6858000"/>
          </a:xfrm>
          <a:custGeom>
            <a:avLst/>
            <a:gdLst>
              <a:gd name="connsiteX0" fmla="*/ 0 w 12192000"/>
              <a:gd name="connsiteY0" fmla="*/ 0 h 3985146"/>
              <a:gd name="connsiteX1" fmla="*/ 12192000 w 12192000"/>
              <a:gd name="connsiteY1" fmla="*/ 0 h 3985146"/>
              <a:gd name="connsiteX2" fmla="*/ 12192000 w 12192000"/>
              <a:gd name="connsiteY2" fmla="*/ 3985146 h 3985146"/>
              <a:gd name="connsiteX3" fmla="*/ 0 w 12192000"/>
              <a:gd name="connsiteY3" fmla="*/ 3985146 h 398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85146">
                <a:moveTo>
                  <a:pt x="0" y="0"/>
                </a:moveTo>
                <a:lnTo>
                  <a:pt x="12192000" y="0"/>
                </a:lnTo>
                <a:lnTo>
                  <a:pt x="12192000" y="3985146"/>
                </a:lnTo>
                <a:lnTo>
                  <a:pt x="0" y="39851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54893E-4DF5-43E6-8A02-C75E8FF6BB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981450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FF90980-1AC6-40B3-BC6A-6281E81BFC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95550" y="3981450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FFBFCA4-3481-4348-B134-DBB9637292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1100" y="3981450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00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010230-7F22-4154-B841-CACFD2B08A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41974" y="866775"/>
            <a:ext cx="2385360" cy="500613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/>
          <a:p>
            <a:endParaRPr lang="vi-VN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366442B-6C33-42D4-8FDB-949C91CE90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657475"/>
            <a:ext cx="2385360" cy="500613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2567435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0767" y="3090333"/>
            <a:ext cx="1341967" cy="134196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898900" y="3090333"/>
            <a:ext cx="1016000" cy="1016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3898900" y="4544485"/>
            <a:ext cx="1016000" cy="101811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8280400" y="3090333"/>
            <a:ext cx="1016000" cy="1016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280400" y="4544485"/>
            <a:ext cx="1016000" cy="101811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22245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453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2841840" y="866880"/>
            <a:ext cx="2385000" cy="500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6359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2841840" y="866880"/>
            <a:ext cx="2385000" cy="500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8439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2841840" y="866880"/>
            <a:ext cx="1163520" cy="500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064040" y="866880"/>
            <a:ext cx="1163520" cy="500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707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539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662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2841840" y="866880"/>
            <a:ext cx="1163520" cy="23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064040" y="866880"/>
            <a:ext cx="1163520" cy="500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2841840" y="3481560"/>
            <a:ext cx="1163520" cy="23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36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C09E15-C368-49A4-8CBC-155FB96079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0"/>
            <a:ext cx="4686300" cy="6858000"/>
          </a:xfrm>
          <a:custGeom>
            <a:avLst/>
            <a:gdLst>
              <a:gd name="connsiteX0" fmla="*/ 0 w 4686300"/>
              <a:gd name="connsiteY0" fmla="*/ 0 h 6858000"/>
              <a:gd name="connsiteX1" fmla="*/ 4686300 w 4686300"/>
              <a:gd name="connsiteY1" fmla="*/ 0 h 6858000"/>
              <a:gd name="connsiteX2" fmla="*/ 4686300 w 4686300"/>
              <a:gd name="connsiteY2" fmla="*/ 6858000 h 6858000"/>
              <a:gd name="connsiteX3" fmla="*/ 0 w 4686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6858000">
                <a:moveTo>
                  <a:pt x="0" y="0"/>
                </a:moveTo>
                <a:lnTo>
                  <a:pt x="4686300" y="0"/>
                </a:lnTo>
                <a:lnTo>
                  <a:pt x="46863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92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2841840" y="866880"/>
            <a:ext cx="1163520" cy="500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064040" y="866880"/>
            <a:ext cx="1163520" cy="23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064040" y="3481560"/>
            <a:ext cx="1163520" cy="23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4134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2841840" y="866880"/>
            <a:ext cx="1163520" cy="23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064040" y="866880"/>
            <a:ext cx="1163520" cy="23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2841840" y="3481560"/>
            <a:ext cx="2385000" cy="23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354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2841840" y="866880"/>
            <a:ext cx="2385000" cy="23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2841840" y="3481560"/>
            <a:ext cx="2385000" cy="23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9577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2841840" y="866880"/>
            <a:ext cx="1163520" cy="23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064040" y="866880"/>
            <a:ext cx="1163520" cy="23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2841840" y="3481560"/>
            <a:ext cx="1163520" cy="23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064040" y="3481560"/>
            <a:ext cx="1163520" cy="23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6812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2841840" y="866880"/>
            <a:ext cx="767880" cy="23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648600" y="866880"/>
            <a:ext cx="767880" cy="23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455000" y="866880"/>
            <a:ext cx="767880" cy="23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2841840" y="3481560"/>
            <a:ext cx="767880" cy="23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648600" y="3481560"/>
            <a:ext cx="767880" cy="23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4455000" y="3481560"/>
            <a:ext cx="767880" cy="23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6236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572F63-6247-45CC-8261-C35627F329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38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572F63-6247-45CC-8261-C35627F329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7912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840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C09E15-C368-49A4-8CBC-155FB96079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0"/>
            <a:ext cx="4686300" cy="6858000"/>
          </a:xfrm>
          <a:custGeom>
            <a:avLst/>
            <a:gdLst>
              <a:gd name="connsiteX0" fmla="*/ 0 w 4686300"/>
              <a:gd name="connsiteY0" fmla="*/ 0 h 6858000"/>
              <a:gd name="connsiteX1" fmla="*/ 4686300 w 4686300"/>
              <a:gd name="connsiteY1" fmla="*/ 0 h 6858000"/>
              <a:gd name="connsiteX2" fmla="*/ 4686300 w 4686300"/>
              <a:gd name="connsiteY2" fmla="*/ 6858000 h 6858000"/>
              <a:gd name="connsiteX3" fmla="*/ 0 w 4686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6858000">
                <a:moveTo>
                  <a:pt x="0" y="0"/>
                </a:moveTo>
                <a:lnTo>
                  <a:pt x="4686300" y="0"/>
                </a:lnTo>
                <a:lnTo>
                  <a:pt x="46863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29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B9E9EE1-F9FF-4195-8FD9-6191FD9A50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143500" cy="6858000"/>
          </a:xfrm>
          <a:custGeom>
            <a:avLst/>
            <a:gdLst>
              <a:gd name="connsiteX0" fmla="*/ 4169181 w 5143500"/>
              <a:gd name="connsiteY0" fmla="*/ 1695450 h 6858000"/>
              <a:gd name="connsiteX1" fmla="*/ 5143500 w 5143500"/>
              <a:gd name="connsiteY1" fmla="*/ 1695450 h 6858000"/>
              <a:gd name="connsiteX2" fmla="*/ 5143500 w 5143500"/>
              <a:gd name="connsiteY2" fmla="*/ 6057900 h 6858000"/>
              <a:gd name="connsiteX3" fmla="*/ 4169181 w 5143500"/>
              <a:gd name="connsiteY3" fmla="*/ 6057900 h 6858000"/>
              <a:gd name="connsiteX4" fmla="*/ 1042295 w 5143500"/>
              <a:gd name="connsiteY4" fmla="*/ 800100 h 6858000"/>
              <a:gd name="connsiteX5" fmla="*/ 2016615 w 5143500"/>
              <a:gd name="connsiteY5" fmla="*/ 800100 h 6858000"/>
              <a:gd name="connsiteX6" fmla="*/ 2016615 w 5143500"/>
              <a:gd name="connsiteY6" fmla="*/ 6858000 h 6858000"/>
              <a:gd name="connsiteX7" fmla="*/ 1042295 w 5143500"/>
              <a:gd name="connsiteY7" fmla="*/ 6858000 h 6858000"/>
              <a:gd name="connsiteX8" fmla="*/ 3126886 w 5143500"/>
              <a:gd name="connsiteY8" fmla="*/ 571500 h 6858000"/>
              <a:gd name="connsiteX9" fmla="*/ 4101205 w 5143500"/>
              <a:gd name="connsiteY9" fmla="*/ 571500 h 6858000"/>
              <a:gd name="connsiteX10" fmla="*/ 4101205 w 5143500"/>
              <a:gd name="connsiteY10" fmla="*/ 6629400 h 6858000"/>
              <a:gd name="connsiteX11" fmla="*/ 3126886 w 5143500"/>
              <a:gd name="connsiteY11" fmla="*/ 6629400 h 6858000"/>
              <a:gd name="connsiteX12" fmla="*/ 2084590 w 5143500"/>
              <a:gd name="connsiteY12" fmla="*/ 400050 h 6858000"/>
              <a:gd name="connsiteX13" fmla="*/ 3058910 w 5143500"/>
              <a:gd name="connsiteY13" fmla="*/ 400050 h 6858000"/>
              <a:gd name="connsiteX14" fmla="*/ 3058910 w 5143500"/>
              <a:gd name="connsiteY14" fmla="*/ 6457950 h 6858000"/>
              <a:gd name="connsiteX15" fmla="*/ 2084590 w 5143500"/>
              <a:gd name="connsiteY15" fmla="*/ 6457950 h 6858000"/>
              <a:gd name="connsiteX16" fmla="*/ 0 w 5143500"/>
              <a:gd name="connsiteY16" fmla="*/ 0 h 6858000"/>
              <a:gd name="connsiteX17" fmla="*/ 974320 w 5143500"/>
              <a:gd name="connsiteY17" fmla="*/ 0 h 6858000"/>
              <a:gd name="connsiteX18" fmla="*/ 974320 w 5143500"/>
              <a:gd name="connsiteY18" fmla="*/ 6057900 h 6858000"/>
              <a:gd name="connsiteX19" fmla="*/ 0 w 5143500"/>
              <a:gd name="connsiteY19" fmla="*/ 6057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43500" h="6858000">
                <a:moveTo>
                  <a:pt x="4169181" y="1695450"/>
                </a:moveTo>
                <a:lnTo>
                  <a:pt x="5143500" y="1695450"/>
                </a:lnTo>
                <a:lnTo>
                  <a:pt x="5143500" y="6057900"/>
                </a:lnTo>
                <a:lnTo>
                  <a:pt x="4169181" y="6057900"/>
                </a:lnTo>
                <a:close/>
                <a:moveTo>
                  <a:pt x="1042295" y="800100"/>
                </a:moveTo>
                <a:lnTo>
                  <a:pt x="2016615" y="800100"/>
                </a:lnTo>
                <a:lnTo>
                  <a:pt x="2016615" y="6858000"/>
                </a:lnTo>
                <a:lnTo>
                  <a:pt x="1042295" y="6858000"/>
                </a:lnTo>
                <a:close/>
                <a:moveTo>
                  <a:pt x="3126886" y="571500"/>
                </a:moveTo>
                <a:lnTo>
                  <a:pt x="4101205" y="571500"/>
                </a:lnTo>
                <a:lnTo>
                  <a:pt x="4101205" y="6629400"/>
                </a:lnTo>
                <a:lnTo>
                  <a:pt x="3126886" y="6629400"/>
                </a:lnTo>
                <a:close/>
                <a:moveTo>
                  <a:pt x="2084590" y="400050"/>
                </a:moveTo>
                <a:lnTo>
                  <a:pt x="3058910" y="400050"/>
                </a:lnTo>
                <a:lnTo>
                  <a:pt x="3058910" y="6457950"/>
                </a:lnTo>
                <a:lnTo>
                  <a:pt x="2084590" y="6457950"/>
                </a:lnTo>
                <a:close/>
                <a:moveTo>
                  <a:pt x="0" y="0"/>
                </a:moveTo>
                <a:lnTo>
                  <a:pt x="974320" y="0"/>
                </a:lnTo>
                <a:lnTo>
                  <a:pt x="974320" y="6057900"/>
                </a:lnTo>
                <a:lnTo>
                  <a:pt x="0" y="6057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03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805F42-564D-41D2-97F7-6EC41B2D4A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100" y="514350"/>
            <a:ext cx="5676900" cy="2609850"/>
          </a:xfrm>
          <a:custGeom>
            <a:avLst/>
            <a:gdLst>
              <a:gd name="connsiteX0" fmla="*/ 0 w 5676900"/>
              <a:gd name="connsiteY0" fmla="*/ 0 h 2609850"/>
              <a:gd name="connsiteX1" fmla="*/ 5676900 w 5676900"/>
              <a:gd name="connsiteY1" fmla="*/ 0 h 2609850"/>
              <a:gd name="connsiteX2" fmla="*/ 5676900 w 5676900"/>
              <a:gd name="connsiteY2" fmla="*/ 2609850 h 2609850"/>
              <a:gd name="connsiteX3" fmla="*/ 0 w 5676900"/>
              <a:gd name="connsiteY3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6900" h="2609850">
                <a:moveTo>
                  <a:pt x="0" y="0"/>
                </a:moveTo>
                <a:lnTo>
                  <a:pt x="5676900" y="0"/>
                </a:lnTo>
                <a:lnTo>
                  <a:pt x="5676900" y="2609850"/>
                </a:lnTo>
                <a:lnTo>
                  <a:pt x="0" y="26098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1D81874-ECC2-44F2-86B6-22233FCD6E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143250"/>
            <a:ext cx="2590800" cy="3219450"/>
          </a:xfrm>
          <a:custGeom>
            <a:avLst/>
            <a:gdLst>
              <a:gd name="connsiteX0" fmla="*/ 0 w 2590800"/>
              <a:gd name="connsiteY0" fmla="*/ 0 h 3219450"/>
              <a:gd name="connsiteX1" fmla="*/ 2590800 w 2590800"/>
              <a:gd name="connsiteY1" fmla="*/ 0 h 3219450"/>
              <a:gd name="connsiteX2" fmla="*/ 2590800 w 2590800"/>
              <a:gd name="connsiteY2" fmla="*/ 3219450 h 3219450"/>
              <a:gd name="connsiteX3" fmla="*/ 0 w 2590800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0800" h="3219450">
                <a:moveTo>
                  <a:pt x="0" y="0"/>
                </a:moveTo>
                <a:lnTo>
                  <a:pt x="2590800" y="0"/>
                </a:lnTo>
                <a:lnTo>
                  <a:pt x="2590800" y="3219450"/>
                </a:lnTo>
                <a:lnTo>
                  <a:pt x="0" y="32194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7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B9E9EE1-F9FF-4195-8FD9-6191FD9A50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143500" cy="6858000"/>
          </a:xfrm>
          <a:custGeom>
            <a:avLst/>
            <a:gdLst>
              <a:gd name="connsiteX0" fmla="*/ 4169181 w 5143500"/>
              <a:gd name="connsiteY0" fmla="*/ 1695450 h 6858000"/>
              <a:gd name="connsiteX1" fmla="*/ 5143500 w 5143500"/>
              <a:gd name="connsiteY1" fmla="*/ 1695450 h 6858000"/>
              <a:gd name="connsiteX2" fmla="*/ 5143500 w 5143500"/>
              <a:gd name="connsiteY2" fmla="*/ 6057900 h 6858000"/>
              <a:gd name="connsiteX3" fmla="*/ 4169181 w 5143500"/>
              <a:gd name="connsiteY3" fmla="*/ 6057900 h 6858000"/>
              <a:gd name="connsiteX4" fmla="*/ 1042295 w 5143500"/>
              <a:gd name="connsiteY4" fmla="*/ 800100 h 6858000"/>
              <a:gd name="connsiteX5" fmla="*/ 2016615 w 5143500"/>
              <a:gd name="connsiteY5" fmla="*/ 800100 h 6858000"/>
              <a:gd name="connsiteX6" fmla="*/ 2016615 w 5143500"/>
              <a:gd name="connsiteY6" fmla="*/ 6858000 h 6858000"/>
              <a:gd name="connsiteX7" fmla="*/ 1042295 w 5143500"/>
              <a:gd name="connsiteY7" fmla="*/ 6858000 h 6858000"/>
              <a:gd name="connsiteX8" fmla="*/ 3126886 w 5143500"/>
              <a:gd name="connsiteY8" fmla="*/ 571500 h 6858000"/>
              <a:gd name="connsiteX9" fmla="*/ 4101205 w 5143500"/>
              <a:gd name="connsiteY9" fmla="*/ 571500 h 6858000"/>
              <a:gd name="connsiteX10" fmla="*/ 4101205 w 5143500"/>
              <a:gd name="connsiteY10" fmla="*/ 6629400 h 6858000"/>
              <a:gd name="connsiteX11" fmla="*/ 3126886 w 5143500"/>
              <a:gd name="connsiteY11" fmla="*/ 6629400 h 6858000"/>
              <a:gd name="connsiteX12" fmla="*/ 2084590 w 5143500"/>
              <a:gd name="connsiteY12" fmla="*/ 400050 h 6858000"/>
              <a:gd name="connsiteX13" fmla="*/ 3058910 w 5143500"/>
              <a:gd name="connsiteY13" fmla="*/ 400050 h 6858000"/>
              <a:gd name="connsiteX14" fmla="*/ 3058910 w 5143500"/>
              <a:gd name="connsiteY14" fmla="*/ 6457950 h 6858000"/>
              <a:gd name="connsiteX15" fmla="*/ 2084590 w 5143500"/>
              <a:gd name="connsiteY15" fmla="*/ 6457950 h 6858000"/>
              <a:gd name="connsiteX16" fmla="*/ 0 w 5143500"/>
              <a:gd name="connsiteY16" fmla="*/ 0 h 6858000"/>
              <a:gd name="connsiteX17" fmla="*/ 974320 w 5143500"/>
              <a:gd name="connsiteY17" fmla="*/ 0 h 6858000"/>
              <a:gd name="connsiteX18" fmla="*/ 974320 w 5143500"/>
              <a:gd name="connsiteY18" fmla="*/ 6057900 h 6858000"/>
              <a:gd name="connsiteX19" fmla="*/ 0 w 5143500"/>
              <a:gd name="connsiteY19" fmla="*/ 6057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43500" h="6858000">
                <a:moveTo>
                  <a:pt x="4169181" y="1695450"/>
                </a:moveTo>
                <a:lnTo>
                  <a:pt x="5143500" y="1695450"/>
                </a:lnTo>
                <a:lnTo>
                  <a:pt x="5143500" y="6057900"/>
                </a:lnTo>
                <a:lnTo>
                  <a:pt x="4169181" y="6057900"/>
                </a:lnTo>
                <a:close/>
                <a:moveTo>
                  <a:pt x="1042295" y="800100"/>
                </a:moveTo>
                <a:lnTo>
                  <a:pt x="2016615" y="800100"/>
                </a:lnTo>
                <a:lnTo>
                  <a:pt x="2016615" y="6858000"/>
                </a:lnTo>
                <a:lnTo>
                  <a:pt x="1042295" y="6858000"/>
                </a:lnTo>
                <a:close/>
                <a:moveTo>
                  <a:pt x="3126886" y="571500"/>
                </a:moveTo>
                <a:lnTo>
                  <a:pt x="4101205" y="571500"/>
                </a:lnTo>
                <a:lnTo>
                  <a:pt x="4101205" y="6629400"/>
                </a:lnTo>
                <a:lnTo>
                  <a:pt x="3126886" y="6629400"/>
                </a:lnTo>
                <a:close/>
                <a:moveTo>
                  <a:pt x="2084590" y="400050"/>
                </a:moveTo>
                <a:lnTo>
                  <a:pt x="3058910" y="400050"/>
                </a:lnTo>
                <a:lnTo>
                  <a:pt x="3058910" y="6457950"/>
                </a:lnTo>
                <a:lnTo>
                  <a:pt x="2084590" y="6457950"/>
                </a:lnTo>
                <a:close/>
                <a:moveTo>
                  <a:pt x="0" y="0"/>
                </a:moveTo>
                <a:lnTo>
                  <a:pt x="974320" y="0"/>
                </a:lnTo>
                <a:lnTo>
                  <a:pt x="974320" y="6057900"/>
                </a:lnTo>
                <a:lnTo>
                  <a:pt x="0" y="6057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409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ADF772-70E6-4740-BB57-61F9D30A65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1245" y="0"/>
            <a:ext cx="5310754" cy="6858000"/>
          </a:xfrm>
          <a:custGeom>
            <a:avLst/>
            <a:gdLst>
              <a:gd name="connsiteX0" fmla="*/ 0 w 12192000"/>
              <a:gd name="connsiteY0" fmla="*/ 0 h 3985146"/>
              <a:gd name="connsiteX1" fmla="*/ 12192000 w 12192000"/>
              <a:gd name="connsiteY1" fmla="*/ 0 h 3985146"/>
              <a:gd name="connsiteX2" fmla="*/ 12192000 w 12192000"/>
              <a:gd name="connsiteY2" fmla="*/ 3985146 h 3985146"/>
              <a:gd name="connsiteX3" fmla="*/ 0 w 12192000"/>
              <a:gd name="connsiteY3" fmla="*/ 3985146 h 398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85146">
                <a:moveTo>
                  <a:pt x="0" y="0"/>
                </a:moveTo>
                <a:lnTo>
                  <a:pt x="12192000" y="0"/>
                </a:lnTo>
                <a:lnTo>
                  <a:pt x="12192000" y="3985146"/>
                </a:lnTo>
                <a:lnTo>
                  <a:pt x="0" y="39851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54893E-4DF5-43E6-8A02-C75E8FF6BB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981450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FF90980-1AC6-40B3-BC6A-6281E81BFC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95550" y="3981450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FFBFCA4-3481-4348-B134-DBB9637292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1100" y="3981450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14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010230-7F22-4154-B841-CACFD2B08A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41974" y="866775"/>
            <a:ext cx="2385360" cy="500613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/>
          <a:p>
            <a:endParaRPr lang="vi-VN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366442B-6C33-42D4-8FDB-949C91CE90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657475"/>
            <a:ext cx="2385360" cy="500613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4390663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572F63-6247-45CC-8261-C35627F329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573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572F63-6247-45CC-8261-C35627F329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7912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914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C09E15-C368-49A4-8CBC-155FB96079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0"/>
            <a:ext cx="4686300" cy="6858000"/>
          </a:xfrm>
          <a:custGeom>
            <a:avLst/>
            <a:gdLst>
              <a:gd name="connsiteX0" fmla="*/ 0 w 4686300"/>
              <a:gd name="connsiteY0" fmla="*/ 0 h 6858000"/>
              <a:gd name="connsiteX1" fmla="*/ 4686300 w 4686300"/>
              <a:gd name="connsiteY1" fmla="*/ 0 h 6858000"/>
              <a:gd name="connsiteX2" fmla="*/ 4686300 w 4686300"/>
              <a:gd name="connsiteY2" fmla="*/ 6858000 h 6858000"/>
              <a:gd name="connsiteX3" fmla="*/ 0 w 4686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6858000">
                <a:moveTo>
                  <a:pt x="0" y="0"/>
                </a:moveTo>
                <a:lnTo>
                  <a:pt x="4686300" y="0"/>
                </a:lnTo>
                <a:lnTo>
                  <a:pt x="46863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051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B9E9EE1-F9FF-4195-8FD9-6191FD9A50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143500" cy="6858000"/>
          </a:xfrm>
          <a:custGeom>
            <a:avLst/>
            <a:gdLst>
              <a:gd name="connsiteX0" fmla="*/ 4169181 w 5143500"/>
              <a:gd name="connsiteY0" fmla="*/ 1695450 h 6858000"/>
              <a:gd name="connsiteX1" fmla="*/ 5143500 w 5143500"/>
              <a:gd name="connsiteY1" fmla="*/ 1695450 h 6858000"/>
              <a:gd name="connsiteX2" fmla="*/ 5143500 w 5143500"/>
              <a:gd name="connsiteY2" fmla="*/ 6057900 h 6858000"/>
              <a:gd name="connsiteX3" fmla="*/ 4169181 w 5143500"/>
              <a:gd name="connsiteY3" fmla="*/ 6057900 h 6858000"/>
              <a:gd name="connsiteX4" fmla="*/ 1042295 w 5143500"/>
              <a:gd name="connsiteY4" fmla="*/ 800100 h 6858000"/>
              <a:gd name="connsiteX5" fmla="*/ 2016615 w 5143500"/>
              <a:gd name="connsiteY5" fmla="*/ 800100 h 6858000"/>
              <a:gd name="connsiteX6" fmla="*/ 2016615 w 5143500"/>
              <a:gd name="connsiteY6" fmla="*/ 6858000 h 6858000"/>
              <a:gd name="connsiteX7" fmla="*/ 1042295 w 5143500"/>
              <a:gd name="connsiteY7" fmla="*/ 6858000 h 6858000"/>
              <a:gd name="connsiteX8" fmla="*/ 3126886 w 5143500"/>
              <a:gd name="connsiteY8" fmla="*/ 571500 h 6858000"/>
              <a:gd name="connsiteX9" fmla="*/ 4101205 w 5143500"/>
              <a:gd name="connsiteY9" fmla="*/ 571500 h 6858000"/>
              <a:gd name="connsiteX10" fmla="*/ 4101205 w 5143500"/>
              <a:gd name="connsiteY10" fmla="*/ 6629400 h 6858000"/>
              <a:gd name="connsiteX11" fmla="*/ 3126886 w 5143500"/>
              <a:gd name="connsiteY11" fmla="*/ 6629400 h 6858000"/>
              <a:gd name="connsiteX12" fmla="*/ 2084590 w 5143500"/>
              <a:gd name="connsiteY12" fmla="*/ 400050 h 6858000"/>
              <a:gd name="connsiteX13" fmla="*/ 3058910 w 5143500"/>
              <a:gd name="connsiteY13" fmla="*/ 400050 h 6858000"/>
              <a:gd name="connsiteX14" fmla="*/ 3058910 w 5143500"/>
              <a:gd name="connsiteY14" fmla="*/ 6457950 h 6858000"/>
              <a:gd name="connsiteX15" fmla="*/ 2084590 w 5143500"/>
              <a:gd name="connsiteY15" fmla="*/ 6457950 h 6858000"/>
              <a:gd name="connsiteX16" fmla="*/ 0 w 5143500"/>
              <a:gd name="connsiteY16" fmla="*/ 0 h 6858000"/>
              <a:gd name="connsiteX17" fmla="*/ 974320 w 5143500"/>
              <a:gd name="connsiteY17" fmla="*/ 0 h 6858000"/>
              <a:gd name="connsiteX18" fmla="*/ 974320 w 5143500"/>
              <a:gd name="connsiteY18" fmla="*/ 6057900 h 6858000"/>
              <a:gd name="connsiteX19" fmla="*/ 0 w 5143500"/>
              <a:gd name="connsiteY19" fmla="*/ 6057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43500" h="6858000">
                <a:moveTo>
                  <a:pt x="4169181" y="1695450"/>
                </a:moveTo>
                <a:lnTo>
                  <a:pt x="5143500" y="1695450"/>
                </a:lnTo>
                <a:lnTo>
                  <a:pt x="5143500" y="6057900"/>
                </a:lnTo>
                <a:lnTo>
                  <a:pt x="4169181" y="6057900"/>
                </a:lnTo>
                <a:close/>
                <a:moveTo>
                  <a:pt x="1042295" y="800100"/>
                </a:moveTo>
                <a:lnTo>
                  <a:pt x="2016615" y="800100"/>
                </a:lnTo>
                <a:lnTo>
                  <a:pt x="2016615" y="6858000"/>
                </a:lnTo>
                <a:lnTo>
                  <a:pt x="1042295" y="6858000"/>
                </a:lnTo>
                <a:close/>
                <a:moveTo>
                  <a:pt x="3126886" y="571500"/>
                </a:moveTo>
                <a:lnTo>
                  <a:pt x="4101205" y="571500"/>
                </a:lnTo>
                <a:lnTo>
                  <a:pt x="4101205" y="6629400"/>
                </a:lnTo>
                <a:lnTo>
                  <a:pt x="3126886" y="6629400"/>
                </a:lnTo>
                <a:close/>
                <a:moveTo>
                  <a:pt x="2084590" y="400050"/>
                </a:moveTo>
                <a:lnTo>
                  <a:pt x="3058910" y="400050"/>
                </a:lnTo>
                <a:lnTo>
                  <a:pt x="3058910" y="6457950"/>
                </a:lnTo>
                <a:lnTo>
                  <a:pt x="2084590" y="6457950"/>
                </a:lnTo>
                <a:close/>
                <a:moveTo>
                  <a:pt x="0" y="0"/>
                </a:moveTo>
                <a:lnTo>
                  <a:pt x="974320" y="0"/>
                </a:lnTo>
                <a:lnTo>
                  <a:pt x="974320" y="6057900"/>
                </a:lnTo>
                <a:lnTo>
                  <a:pt x="0" y="6057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1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805F42-564D-41D2-97F7-6EC41B2D4A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100" y="514350"/>
            <a:ext cx="5676900" cy="2609850"/>
          </a:xfrm>
          <a:custGeom>
            <a:avLst/>
            <a:gdLst>
              <a:gd name="connsiteX0" fmla="*/ 0 w 5676900"/>
              <a:gd name="connsiteY0" fmla="*/ 0 h 2609850"/>
              <a:gd name="connsiteX1" fmla="*/ 5676900 w 5676900"/>
              <a:gd name="connsiteY1" fmla="*/ 0 h 2609850"/>
              <a:gd name="connsiteX2" fmla="*/ 5676900 w 5676900"/>
              <a:gd name="connsiteY2" fmla="*/ 2609850 h 2609850"/>
              <a:gd name="connsiteX3" fmla="*/ 0 w 5676900"/>
              <a:gd name="connsiteY3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6900" h="2609850">
                <a:moveTo>
                  <a:pt x="0" y="0"/>
                </a:moveTo>
                <a:lnTo>
                  <a:pt x="5676900" y="0"/>
                </a:lnTo>
                <a:lnTo>
                  <a:pt x="5676900" y="2609850"/>
                </a:lnTo>
                <a:lnTo>
                  <a:pt x="0" y="26098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1D81874-ECC2-44F2-86B6-22233FCD6E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143250"/>
            <a:ext cx="2590800" cy="3219450"/>
          </a:xfrm>
          <a:custGeom>
            <a:avLst/>
            <a:gdLst>
              <a:gd name="connsiteX0" fmla="*/ 0 w 2590800"/>
              <a:gd name="connsiteY0" fmla="*/ 0 h 3219450"/>
              <a:gd name="connsiteX1" fmla="*/ 2590800 w 2590800"/>
              <a:gd name="connsiteY1" fmla="*/ 0 h 3219450"/>
              <a:gd name="connsiteX2" fmla="*/ 2590800 w 2590800"/>
              <a:gd name="connsiteY2" fmla="*/ 3219450 h 3219450"/>
              <a:gd name="connsiteX3" fmla="*/ 0 w 2590800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0800" h="3219450">
                <a:moveTo>
                  <a:pt x="0" y="0"/>
                </a:moveTo>
                <a:lnTo>
                  <a:pt x="2590800" y="0"/>
                </a:lnTo>
                <a:lnTo>
                  <a:pt x="2590800" y="3219450"/>
                </a:lnTo>
                <a:lnTo>
                  <a:pt x="0" y="32194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98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ADF772-70E6-4740-BB57-61F9D30A65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1245" y="0"/>
            <a:ext cx="5310754" cy="6858000"/>
          </a:xfrm>
          <a:custGeom>
            <a:avLst/>
            <a:gdLst>
              <a:gd name="connsiteX0" fmla="*/ 0 w 12192000"/>
              <a:gd name="connsiteY0" fmla="*/ 0 h 3985146"/>
              <a:gd name="connsiteX1" fmla="*/ 12192000 w 12192000"/>
              <a:gd name="connsiteY1" fmla="*/ 0 h 3985146"/>
              <a:gd name="connsiteX2" fmla="*/ 12192000 w 12192000"/>
              <a:gd name="connsiteY2" fmla="*/ 3985146 h 3985146"/>
              <a:gd name="connsiteX3" fmla="*/ 0 w 12192000"/>
              <a:gd name="connsiteY3" fmla="*/ 3985146 h 398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85146">
                <a:moveTo>
                  <a:pt x="0" y="0"/>
                </a:moveTo>
                <a:lnTo>
                  <a:pt x="12192000" y="0"/>
                </a:lnTo>
                <a:lnTo>
                  <a:pt x="12192000" y="3985146"/>
                </a:lnTo>
                <a:lnTo>
                  <a:pt x="0" y="39851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54893E-4DF5-43E6-8A02-C75E8FF6BB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981450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FF90980-1AC6-40B3-BC6A-6281E81BFC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95550" y="3981450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FFBFCA4-3481-4348-B134-DBB9637292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1100" y="3981450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86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010230-7F22-4154-B841-CACFD2B08A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41974" y="866775"/>
            <a:ext cx="2385360" cy="500613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/>
          <a:p>
            <a:endParaRPr lang="vi-VN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366442B-6C33-42D4-8FDB-949C91CE90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657475"/>
            <a:ext cx="2385360" cy="500613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1890818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3DC4E-6D6D-4041-8A40-749F3459CF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11403" y="1674737"/>
            <a:ext cx="2722386" cy="29120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5DD2CB3-F5B1-4917-AA9D-C73BE1D737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8212" y="1674737"/>
            <a:ext cx="2722386" cy="29120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886450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805F42-564D-41D2-97F7-6EC41B2D4A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100" y="514350"/>
            <a:ext cx="5676900" cy="2609850"/>
          </a:xfrm>
          <a:custGeom>
            <a:avLst/>
            <a:gdLst>
              <a:gd name="connsiteX0" fmla="*/ 0 w 5676900"/>
              <a:gd name="connsiteY0" fmla="*/ 0 h 2609850"/>
              <a:gd name="connsiteX1" fmla="*/ 5676900 w 5676900"/>
              <a:gd name="connsiteY1" fmla="*/ 0 h 2609850"/>
              <a:gd name="connsiteX2" fmla="*/ 5676900 w 5676900"/>
              <a:gd name="connsiteY2" fmla="*/ 2609850 h 2609850"/>
              <a:gd name="connsiteX3" fmla="*/ 0 w 5676900"/>
              <a:gd name="connsiteY3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6900" h="2609850">
                <a:moveTo>
                  <a:pt x="0" y="0"/>
                </a:moveTo>
                <a:lnTo>
                  <a:pt x="5676900" y="0"/>
                </a:lnTo>
                <a:lnTo>
                  <a:pt x="5676900" y="2609850"/>
                </a:lnTo>
                <a:lnTo>
                  <a:pt x="0" y="26098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1D81874-ECC2-44F2-86B6-22233FCD6E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143250"/>
            <a:ext cx="2590800" cy="3219450"/>
          </a:xfrm>
          <a:custGeom>
            <a:avLst/>
            <a:gdLst>
              <a:gd name="connsiteX0" fmla="*/ 0 w 2590800"/>
              <a:gd name="connsiteY0" fmla="*/ 0 h 3219450"/>
              <a:gd name="connsiteX1" fmla="*/ 2590800 w 2590800"/>
              <a:gd name="connsiteY1" fmla="*/ 0 h 3219450"/>
              <a:gd name="connsiteX2" fmla="*/ 2590800 w 2590800"/>
              <a:gd name="connsiteY2" fmla="*/ 3219450 h 3219450"/>
              <a:gd name="connsiteX3" fmla="*/ 0 w 2590800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0800" h="3219450">
                <a:moveTo>
                  <a:pt x="0" y="0"/>
                </a:moveTo>
                <a:lnTo>
                  <a:pt x="2590800" y="0"/>
                </a:lnTo>
                <a:lnTo>
                  <a:pt x="2590800" y="3219450"/>
                </a:lnTo>
                <a:lnTo>
                  <a:pt x="0" y="32194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273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0767" y="3090333"/>
            <a:ext cx="1341967" cy="134196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898900" y="3090333"/>
            <a:ext cx="1016000" cy="1016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3898900" y="4544485"/>
            <a:ext cx="1016000" cy="101811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8280400" y="3090333"/>
            <a:ext cx="1016000" cy="1016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280400" y="4544485"/>
            <a:ext cx="1016000" cy="101811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9359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542225"/>
      </p:ext>
    </p:extLst>
  </p:cSld>
  <p:clrMapOvr>
    <a:masterClrMapping/>
  </p:clrMapOvr>
  <p:transition spd="slow" advClick="0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572F63-6247-45CC-8261-C35627F329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750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572F63-6247-45CC-8261-C35627F329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7912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461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C09E15-C368-49A4-8CBC-155FB96079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0"/>
            <a:ext cx="4686300" cy="6858000"/>
          </a:xfrm>
          <a:custGeom>
            <a:avLst/>
            <a:gdLst>
              <a:gd name="connsiteX0" fmla="*/ 0 w 4686300"/>
              <a:gd name="connsiteY0" fmla="*/ 0 h 6858000"/>
              <a:gd name="connsiteX1" fmla="*/ 4686300 w 4686300"/>
              <a:gd name="connsiteY1" fmla="*/ 0 h 6858000"/>
              <a:gd name="connsiteX2" fmla="*/ 4686300 w 4686300"/>
              <a:gd name="connsiteY2" fmla="*/ 6858000 h 6858000"/>
              <a:gd name="connsiteX3" fmla="*/ 0 w 4686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6858000">
                <a:moveTo>
                  <a:pt x="0" y="0"/>
                </a:moveTo>
                <a:lnTo>
                  <a:pt x="4686300" y="0"/>
                </a:lnTo>
                <a:lnTo>
                  <a:pt x="46863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615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B9E9EE1-F9FF-4195-8FD9-6191FD9A50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143500" cy="6858000"/>
          </a:xfrm>
          <a:custGeom>
            <a:avLst/>
            <a:gdLst>
              <a:gd name="connsiteX0" fmla="*/ 4169181 w 5143500"/>
              <a:gd name="connsiteY0" fmla="*/ 1695450 h 6858000"/>
              <a:gd name="connsiteX1" fmla="*/ 5143500 w 5143500"/>
              <a:gd name="connsiteY1" fmla="*/ 1695450 h 6858000"/>
              <a:gd name="connsiteX2" fmla="*/ 5143500 w 5143500"/>
              <a:gd name="connsiteY2" fmla="*/ 6057900 h 6858000"/>
              <a:gd name="connsiteX3" fmla="*/ 4169181 w 5143500"/>
              <a:gd name="connsiteY3" fmla="*/ 6057900 h 6858000"/>
              <a:gd name="connsiteX4" fmla="*/ 1042295 w 5143500"/>
              <a:gd name="connsiteY4" fmla="*/ 800100 h 6858000"/>
              <a:gd name="connsiteX5" fmla="*/ 2016615 w 5143500"/>
              <a:gd name="connsiteY5" fmla="*/ 800100 h 6858000"/>
              <a:gd name="connsiteX6" fmla="*/ 2016615 w 5143500"/>
              <a:gd name="connsiteY6" fmla="*/ 6858000 h 6858000"/>
              <a:gd name="connsiteX7" fmla="*/ 1042295 w 5143500"/>
              <a:gd name="connsiteY7" fmla="*/ 6858000 h 6858000"/>
              <a:gd name="connsiteX8" fmla="*/ 3126886 w 5143500"/>
              <a:gd name="connsiteY8" fmla="*/ 571500 h 6858000"/>
              <a:gd name="connsiteX9" fmla="*/ 4101205 w 5143500"/>
              <a:gd name="connsiteY9" fmla="*/ 571500 h 6858000"/>
              <a:gd name="connsiteX10" fmla="*/ 4101205 w 5143500"/>
              <a:gd name="connsiteY10" fmla="*/ 6629400 h 6858000"/>
              <a:gd name="connsiteX11" fmla="*/ 3126886 w 5143500"/>
              <a:gd name="connsiteY11" fmla="*/ 6629400 h 6858000"/>
              <a:gd name="connsiteX12" fmla="*/ 2084590 w 5143500"/>
              <a:gd name="connsiteY12" fmla="*/ 400050 h 6858000"/>
              <a:gd name="connsiteX13" fmla="*/ 3058910 w 5143500"/>
              <a:gd name="connsiteY13" fmla="*/ 400050 h 6858000"/>
              <a:gd name="connsiteX14" fmla="*/ 3058910 w 5143500"/>
              <a:gd name="connsiteY14" fmla="*/ 6457950 h 6858000"/>
              <a:gd name="connsiteX15" fmla="*/ 2084590 w 5143500"/>
              <a:gd name="connsiteY15" fmla="*/ 6457950 h 6858000"/>
              <a:gd name="connsiteX16" fmla="*/ 0 w 5143500"/>
              <a:gd name="connsiteY16" fmla="*/ 0 h 6858000"/>
              <a:gd name="connsiteX17" fmla="*/ 974320 w 5143500"/>
              <a:gd name="connsiteY17" fmla="*/ 0 h 6858000"/>
              <a:gd name="connsiteX18" fmla="*/ 974320 w 5143500"/>
              <a:gd name="connsiteY18" fmla="*/ 6057900 h 6858000"/>
              <a:gd name="connsiteX19" fmla="*/ 0 w 5143500"/>
              <a:gd name="connsiteY19" fmla="*/ 6057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43500" h="6858000">
                <a:moveTo>
                  <a:pt x="4169181" y="1695450"/>
                </a:moveTo>
                <a:lnTo>
                  <a:pt x="5143500" y="1695450"/>
                </a:lnTo>
                <a:lnTo>
                  <a:pt x="5143500" y="6057900"/>
                </a:lnTo>
                <a:lnTo>
                  <a:pt x="4169181" y="6057900"/>
                </a:lnTo>
                <a:close/>
                <a:moveTo>
                  <a:pt x="1042295" y="800100"/>
                </a:moveTo>
                <a:lnTo>
                  <a:pt x="2016615" y="800100"/>
                </a:lnTo>
                <a:lnTo>
                  <a:pt x="2016615" y="6858000"/>
                </a:lnTo>
                <a:lnTo>
                  <a:pt x="1042295" y="6858000"/>
                </a:lnTo>
                <a:close/>
                <a:moveTo>
                  <a:pt x="3126886" y="571500"/>
                </a:moveTo>
                <a:lnTo>
                  <a:pt x="4101205" y="571500"/>
                </a:lnTo>
                <a:lnTo>
                  <a:pt x="4101205" y="6629400"/>
                </a:lnTo>
                <a:lnTo>
                  <a:pt x="3126886" y="6629400"/>
                </a:lnTo>
                <a:close/>
                <a:moveTo>
                  <a:pt x="2084590" y="400050"/>
                </a:moveTo>
                <a:lnTo>
                  <a:pt x="3058910" y="400050"/>
                </a:lnTo>
                <a:lnTo>
                  <a:pt x="3058910" y="6457950"/>
                </a:lnTo>
                <a:lnTo>
                  <a:pt x="2084590" y="6457950"/>
                </a:lnTo>
                <a:close/>
                <a:moveTo>
                  <a:pt x="0" y="0"/>
                </a:moveTo>
                <a:lnTo>
                  <a:pt x="974320" y="0"/>
                </a:lnTo>
                <a:lnTo>
                  <a:pt x="974320" y="6057900"/>
                </a:lnTo>
                <a:lnTo>
                  <a:pt x="0" y="6057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503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805F42-564D-41D2-97F7-6EC41B2D4A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100" y="514350"/>
            <a:ext cx="5676900" cy="2609850"/>
          </a:xfrm>
          <a:custGeom>
            <a:avLst/>
            <a:gdLst>
              <a:gd name="connsiteX0" fmla="*/ 0 w 5676900"/>
              <a:gd name="connsiteY0" fmla="*/ 0 h 2609850"/>
              <a:gd name="connsiteX1" fmla="*/ 5676900 w 5676900"/>
              <a:gd name="connsiteY1" fmla="*/ 0 h 2609850"/>
              <a:gd name="connsiteX2" fmla="*/ 5676900 w 5676900"/>
              <a:gd name="connsiteY2" fmla="*/ 2609850 h 2609850"/>
              <a:gd name="connsiteX3" fmla="*/ 0 w 5676900"/>
              <a:gd name="connsiteY3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6900" h="2609850">
                <a:moveTo>
                  <a:pt x="0" y="0"/>
                </a:moveTo>
                <a:lnTo>
                  <a:pt x="5676900" y="0"/>
                </a:lnTo>
                <a:lnTo>
                  <a:pt x="5676900" y="2609850"/>
                </a:lnTo>
                <a:lnTo>
                  <a:pt x="0" y="26098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1D81874-ECC2-44F2-86B6-22233FCD6E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143250"/>
            <a:ext cx="2590800" cy="3219450"/>
          </a:xfrm>
          <a:custGeom>
            <a:avLst/>
            <a:gdLst>
              <a:gd name="connsiteX0" fmla="*/ 0 w 2590800"/>
              <a:gd name="connsiteY0" fmla="*/ 0 h 3219450"/>
              <a:gd name="connsiteX1" fmla="*/ 2590800 w 2590800"/>
              <a:gd name="connsiteY1" fmla="*/ 0 h 3219450"/>
              <a:gd name="connsiteX2" fmla="*/ 2590800 w 2590800"/>
              <a:gd name="connsiteY2" fmla="*/ 3219450 h 3219450"/>
              <a:gd name="connsiteX3" fmla="*/ 0 w 2590800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0800" h="3219450">
                <a:moveTo>
                  <a:pt x="0" y="0"/>
                </a:moveTo>
                <a:lnTo>
                  <a:pt x="2590800" y="0"/>
                </a:lnTo>
                <a:lnTo>
                  <a:pt x="2590800" y="3219450"/>
                </a:lnTo>
                <a:lnTo>
                  <a:pt x="0" y="32194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325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ADF772-70E6-4740-BB57-61F9D30A65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1245" y="0"/>
            <a:ext cx="5310754" cy="6858000"/>
          </a:xfrm>
          <a:custGeom>
            <a:avLst/>
            <a:gdLst>
              <a:gd name="connsiteX0" fmla="*/ 0 w 12192000"/>
              <a:gd name="connsiteY0" fmla="*/ 0 h 3985146"/>
              <a:gd name="connsiteX1" fmla="*/ 12192000 w 12192000"/>
              <a:gd name="connsiteY1" fmla="*/ 0 h 3985146"/>
              <a:gd name="connsiteX2" fmla="*/ 12192000 w 12192000"/>
              <a:gd name="connsiteY2" fmla="*/ 3985146 h 3985146"/>
              <a:gd name="connsiteX3" fmla="*/ 0 w 12192000"/>
              <a:gd name="connsiteY3" fmla="*/ 3985146 h 398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85146">
                <a:moveTo>
                  <a:pt x="0" y="0"/>
                </a:moveTo>
                <a:lnTo>
                  <a:pt x="12192000" y="0"/>
                </a:lnTo>
                <a:lnTo>
                  <a:pt x="12192000" y="3985146"/>
                </a:lnTo>
                <a:lnTo>
                  <a:pt x="0" y="39851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54893E-4DF5-43E6-8A02-C75E8FF6BB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981450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FF90980-1AC6-40B3-BC6A-6281E81BFC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95550" y="3981450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FFBFCA4-3481-4348-B134-DBB9637292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1100" y="3981450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362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010230-7F22-4154-B841-CACFD2B08A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41974" y="866775"/>
            <a:ext cx="2385360" cy="500613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/>
          <a:p>
            <a:endParaRPr lang="vi-VN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366442B-6C33-42D4-8FDB-949C91CE90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657475"/>
            <a:ext cx="2385360" cy="500613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922784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0767" y="3090333"/>
            <a:ext cx="1341967" cy="134196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898900" y="3090333"/>
            <a:ext cx="1016000" cy="1016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3898900" y="4544485"/>
            <a:ext cx="1016000" cy="101811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8280400" y="3090333"/>
            <a:ext cx="1016000" cy="1016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280400" y="4544485"/>
            <a:ext cx="1016000" cy="101811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4013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ADF772-70E6-4740-BB57-61F9D30A65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1245" y="0"/>
            <a:ext cx="5310754" cy="6858000"/>
          </a:xfrm>
          <a:custGeom>
            <a:avLst/>
            <a:gdLst>
              <a:gd name="connsiteX0" fmla="*/ 0 w 12192000"/>
              <a:gd name="connsiteY0" fmla="*/ 0 h 3985146"/>
              <a:gd name="connsiteX1" fmla="*/ 12192000 w 12192000"/>
              <a:gd name="connsiteY1" fmla="*/ 0 h 3985146"/>
              <a:gd name="connsiteX2" fmla="*/ 12192000 w 12192000"/>
              <a:gd name="connsiteY2" fmla="*/ 3985146 h 3985146"/>
              <a:gd name="connsiteX3" fmla="*/ 0 w 12192000"/>
              <a:gd name="connsiteY3" fmla="*/ 3985146 h 398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85146">
                <a:moveTo>
                  <a:pt x="0" y="0"/>
                </a:moveTo>
                <a:lnTo>
                  <a:pt x="12192000" y="0"/>
                </a:lnTo>
                <a:lnTo>
                  <a:pt x="12192000" y="3985146"/>
                </a:lnTo>
                <a:lnTo>
                  <a:pt x="0" y="39851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54893E-4DF5-43E6-8A02-C75E8FF6BB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981450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FF90980-1AC6-40B3-BC6A-6281E81BFC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95550" y="3981450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FFBFCA4-3481-4348-B134-DBB9637292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1100" y="3981450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572F63-6247-45CC-8261-C35627F329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9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572F63-6247-45CC-8261-C35627F329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7912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9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C09E15-C368-49A4-8CBC-155FB96079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0"/>
            <a:ext cx="4686300" cy="6858000"/>
          </a:xfrm>
          <a:custGeom>
            <a:avLst/>
            <a:gdLst>
              <a:gd name="connsiteX0" fmla="*/ 0 w 4686300"/>
              <a:gd name="connsiteY0" fmla="*/ 0 h 6858000"/>
              <a:gd name="connsiteX1" fmla="*/ 4686300 w 4686300"/>
              <a:gd name="connsiteY1" fmla="*/ 0 h 6858000"/>
              <a:gd name="connsiteX2" fmla="*/ 4686300 w 4686300"/>
              <a:gd name="connsiteY2" fmla="*/ 6858000 h 6858000"/>
              <a:gd name="connsiteX3" fmla="*/ 0 w 4686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6858000">
                <a:moveTo>
                  <a:pt x="0" y="0"/>
                </a:moveTo>
                <a:lnTo>
                  <a:pt x="4686300" y="0"/>
                </a:lnTo>
                <a:lnTo>
                  <a:pt x="46863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9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25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5" r:id="rId3"/>
    <p:sldLayoutId id="2147483726" r:id="rId4"/>
    <p:sldLayoutId id="2147483723" r:id="rId5"/>
    <p:sldLayoutId id="214748372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3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2" r:id="rId7"/>
    <p:sldLayoutId id="214748368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22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body"/>
          </p:nvPr>
        </p:nvSpPr>
        <p:spPr>
          <a:xfrm>
            <a:off x="2841840" y="866880"/>
            <a:ext cx="2385000" cy="500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52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0" y="2657520"/>
            <a:ext cx="2385000" cy="500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52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</p:spTree>
    <p:extLst>
      <p:ext uri="{BB962C8B-B14F-4D97-AF65-F5344CB8AC3E}">
        <p14:creationId xmlns:p14="http://schemas.microsoft.com/office/powerpoint/2010/main" val="158689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40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35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52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23.png"/><Relationship Id="rId18" Type="http://schemas.openxmlformats.org/officeDocument/2006/relationships/diagramColors" Target="../diagrams/colors8.xml"/><Relationship Id="rId3" Type="http://schemas.openxmlformats.org/officeDocument/2006/relationships/image" Target="../media/image8.emf"/><Relationship Id="rId7" Type="http://schemas.openxmlformats.org/officeDocument/2006/relationships/diagramColors" Target="../diagrams/colors7.xml"/><Relationship Id="rId12" Type="http://schemas.openxmlformats.org/officeDocument/2006/relationships/image" Target="../media/image22.svg"/><Relationship Id="rId17" Type="http://schemas.openxmlformats.org/officeDocument/2006/relationships/diagramQuickStyle" Target="../diagrams/quickStyle8.xml"/><Relationship Id="rId2" Type="http://schemas.openxmlformats.org/officeDocument/2006/relationships/notesSlide" Target="../notesSlides/notesSlide10.xml"/><Relationship Id="rId16" Type="http://schemas.openxmlformats.org/officeDocument/2006/relationships/diagramLayout" Target="../diagrams/layout8.xml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21.png"/><Relationship Id="rId5" Type="http://schemas.openxmlformats.org/officeDocument/2006/relationships/diagramLayout" Target="../diagrams/layout7.xml"/><Relationship Id="rId15" Type="http://schemas.openxmlformats.org/officeDocument/2006/relationships/diagramData" Target="../diagrams/data8.xml"/><Relationship Id="rId10" Type="http://schemas.openxmlformats.org/officeDocument/2006/relationships/image" Target="../media/image20.png"/><Relationship Id="rId19" Type="http://schemas.microsoft.com/office/2007/relationships/diagramDrawing" Target="../diagrams/drawing8.xml"/><Relationship Id="rId4" Type="http://schemas.openxmlformats.org/officeDocument/2006/relationships/diagramData" Target="../diagrams/data7.xml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30.svg"/><Relationship Id="rId3" Type="http://schemas.openxmlformats.org/officeDocument/2006/relationships/image" Target="../media/image9.jpg"/><Relationship Id="rId7" Type="http://schemas.openxmlformats.org/officeDocument/2006/relationships/diagramData" Target="../diagrams/data9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svg"/><Relationship Id="rId11" Type="http://schemas.microsoft.com/office/2007/relationships/diagramDrawing" Target="../diagrams/drawing9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9.xml"/><Relationship Id="rId4" Type="http://schemas.openxmlformats.org/officeDocument/2006/relationships/image" Target="../media/image8.emf"/><Relationship Id="rId9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jpg"/><Relationship Id="rId7" Type="http://schemas.openxmlformats.org/officeDocument/2006/relationships/hyperlink" Target="https://aws.amazon.com/blogs/hpc/bare-metal-performance-with-the-aws-nitro-syste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image" Target="../media/image34.png"/><Relationship Id="rId3" Type="http://schemas.openxmlformats.org/officeDocument/2006/relationships/image" Target="../media/image8.emf"/><Relationship Id="rId7" Type="http://schemas.openxmlformats.org/officeDocument/2006/relationships/diagramLayout" Target="../diagrams/layout10.xml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58.xml"/><Relationship Id="rId6" Type="http://schemas.openxmlformats.org/officeDocument/2006/relationships/diagramData" Target="../diagrams/data10.xml"/><Relationship Id="rId11" Type="http://schemas.openxmlformats.org/officeDocument/2006/relationships/image" Target="../media/image32.png"/><Relationship Id="rId5" Type="http://schemas.openxmlformats.org/officeDocument/2006/relationships/image" Target="../media/image11.svg"/><Relationship Id="rId15" Type="http://schemas.openxmlformats.org/officeDocument/2006/relationships/image" Target="../media/image36.png"/><Relationship Id="rId10" Type="http://schemas.microsoft.com/office/2007/relationships/diagramDrawing" Target="../diagrams/drawing10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0.xml"/><Relationship Id="rId14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ws.amazon.com/blogs/hpc/bare-metal-performance-with-the-aws-nitro-system/" TargetMode="External"/><Relationship Id="rId3" Type="http://schemas.openxmlformats.org/officeDocument/2006/relationships/image" Target="../media/image8.emf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11.svg"/><Relationship Id="rId9" Type="http://schemas.microsoft.com/office/2007/relationships/diagramDrawing" Target="../diagrams/drawing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8.emf"/><Relationship Id="rId21" Type="http://schemas.openxmlformats.org/officeDocument/2006/relationships/image" Target="../media/image59.sv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5" Type="http://schemas.openxmlformats.org/officeDocument/2006/relationships/image" Target="../media/image63.sv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29" Type="http://schemas.openxmlformats.org/officeDocument/2006/relationships/image" Target="../media/image67.sv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24" Type="http://schemas.openxmlformats.org/officeDocument/2006/relationships/image" Target="../media/image62.png"/><Relationship Id="rId5" Type="http://schemas.openxmlformats.org/officeDocument/2006/relationships/image" Target="../media/image43.svg"/><Relationship Id="rId15" Type="http://schemas.openxmlformats.org/officeDocument/2006/relationships/image" Target="../media/image53.svg"/><Relationship Id="rId23" Type="http://schemas.openxmlformats.org/officeDocument/2006/relationships/image" Target="../media/image61.sv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.svg"/><Relationship Id="rId31" Type="http://schemas.openxmlformats.org/officeDocument/2006/relationships/image" Target="../media/image20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svg"/><Relationship Id="rId30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openxmlformats.org/officeDocument/2006/relationships/image" Target="../media/image48.png"/><Relationship Id="rId18" Type="http://schemas.openxmlformats.org/officeDocument/2006/relationships/image" Target="../media/image71.svg"/><Relationship Id="rId26" Type="http://schemas.openxmlformats.org/officeDocument/2006/relationships/image" Target="../media/image75.svg"/><Relationship Id="rId3" Type="http://schemas.openxmlformats.org/officeDocument/2006/relationships/image" Target="../media/image8.emf"/><Relationship Id="rId21" Type="http://schemas.openxmlformats.org/officeDocument/2006/relationships/image" Target="../media/image72.png"/><Relationship Id="rId7" Type="http://schemas.openxmlformats.org/officeDocument/2006/relationships/diagramColors" Target="../diagrams/colors12.xml"/><Relationship Id="rId12" Type="http://schemas.openxmlformats.org/officeDocument/2006/relationships/image" Target="../media/image47.svg"/><Relationship Id="rId17" Type="http://schemas.openxmlformats.org/officeDocument/2006/relationships/image" Target="../media/image70.png"/><Relationship Id="rId25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3.svg"/><Relationship Id="rId20" Type="http://schemas.openxmlformats.org/officeDocument/2006/relationships/image" Target="../media/image61.sv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12.xml"/><Relationship Id="rId11" Type="http://schemas.openxmlformats.org/officeDocument/2006/relationships/image" Target="../media/image46.png"/><Relationship Id="rId24" Type="http://schemas.openxmlformats.org/officeDocument/2006/relationships/image" Target="../media/image43.svg"/><Relationship Id="rId32" Type="http://schemas.openxmlformats.org/officeDocument/2006/relationships/image" Target="../media/image81.svg"/><Relationship Id="rId5" Type="http://schemas.openxmlformats.org/officeDocument/2006/relationships/diagramLayout" Target="../diagrams/layout12.xml"/><Relationship Id="rId15" Type="http://schemas.openxmlformats.org/officeDocument/2006/relationships/image" Target="../media/image62.png"/><Relationship Id="rId23" Type="http://schemas.openxmlformats.org/officeDocument/2006/relationships/image" Target="../media/image42.png"/><Relationship Id="rId28" Type="http://schemas.openxmlformats.org/officeDocument/2006/relationships/image" Target="../media/image77.svg"/><Relationship Id="rId10" Type="http://schemas.openxmlformats.org/officeDocument/2006/relationships/image" Target="../media/image69.svg"/><Relationship Id="rId19" Type="http://schemas.openxmlformats.org/officeDocument/2006/relationships/image" Target="../media/image60.png"/><Relationship Id="rId31" Type="http://schemas.openxmlformats.org/officeDocument/2006/relationships/image" Target="../media/image80.png"/><Relationship Id="rId4" Type="http://schemas.openxmlformats.org/officeDocument/2006/relationships/diagramData" Target="../diagrams/data12.xml"/><Relationship Id="rId9" Type="http://schemas.openxmlformats.org/officeDocument/2006/relationships/image" Target="../media/image68.png"/><Relationship Id="rId14" Type="http://schemas.openxmlformats.org/officeDocument/2006/relationships/image" Target="../media/image49.svg"/><Relationship Id="rId22" Type="http://schemas.openxmlformats.org/officeDocument/2006/relationships/image" Target="../media/image73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89.svg"/><Relationship Id="rId18" Type="http://schemas.openxmlformats.org/officeDocument/2006/relationships/image" Target="../media/image94.png"/><Relationship Id="rId3" Type="http://schemas.openxmlformats.org/officeDocument/2006/relationships/image" Target="../media/image8.emf"/><Relationship Id="rId7" Type="http://schemas.openxmlformats.org/officeDocument/2006/relationships/image" Target="../media/image85.svg"/><Relationship Id="rId12" Type="http://schemas.openxmlformats.org/officeDocument/2006/relationships/image" Target="../media/image88.png"/><Relationship Id="rId17" Type="http://schemas.openxmlformats.org/officeDocument/2006/relationships/image" Target="../media/image93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4.png"/><Relationship Id="rId11" Type="http://schemas.openxmlformats.org/officeDocument/2006/relationships/image" Target="../media/image63.svg"/><Relationship Id="rId5" Type="http://schemas.openxmlformats.org/officeDocument/2006/relationships/image" Target="../media/image83.svg"/><Relationship Id="rId15" Type="http://schemas.openxmlformats.org/officeDocument/2006/relationships/image" Target="../media/image91.svg"/><Relationship Id="rId10" Type="http://schemas.openxmlformats.org/officeDocument/2006/relationships/image" Target="../media/image62.png"/><Relationship Id="rId19" Type="http://schemas.openxmlformats.org/officeDocument/2006/relationships/image" Target="../media/image95.svg"/><Relationship Id="rId4" Type="http://schemas.openxmlformats.org/officeDocument/2006/relationships/image" Target="../media/image82.png"/><Relationship Id="rId9" Type="http://schemas.openxmlformats.org/officeDocument/2006/relationships/image" Target="../media/image87.svg"/><Relationship Id="rId1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13" Type="http://schemas.openxmlformats.org/officeDocument/2006/relationships/diagramColors" Target="../diagrams/colors14.xml"/><Relationship Id="rId3" Type="http://schemas.openxmlformats.org/officeDocument/2006/relationships/image" Target="../media/image8.emf"/><Relationship Id="rId7" Type="http://schemas.openxmlformats.org/officeDocument/2006/relationships/diagramQuickStyle" Target="../diagrams/quickStyle13.xml"/><Relationship Id="rId12" Type="http://schemas.openxmlformats.org/officeDocument/2006/relationships/diagramQuickStyle" Target="../diagrams/quickStyle14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3.xml"/><Relationship Id="rId11" Type="http://schemas.openxmlformats.org/officeDocument/2006/relationships/diagramLayout" Target="../diagrams/layout14.xml"/><Relationship Id="rId5" Type="http://schemas.openxmlformats.org/officeDocument/2006/relationships/diagramData" Target="../diagrams/data13.xml"/><Relationship Id="rId10" Type="http://schemas.openxmlformats.org/officeDocument/2006/relationships/diagramData" Target="../diagrams/data14.xml"/><Relationship Id="rId4" Type="http://schemas.openxmlformats.org/officeDocument/2006/relationships/image" Target="../media/image96.png"/><Relationship Id="rId9" Type="http://schemas.microsoft.com/office/2007/relationships/diagramDrawing" Target="../diagrams/drawing13.xml"/><Relationship Id="rId14" Type="http://schemas.microsoft.com/office/2007/relationships/diagramDrawing" Target="../diagrams/drawing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8.emf"/><Relationship Id="rId7" Type="http://schemas.openxmlformats.org/officeDocument/2006/relationships/diagramColors" Target="../diagrams/colors15.xml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8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10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1.png"/><Relationship Id="rId5" Type="http://schemas.openxmlformats.org/officeDocument/2006/relationships/image" Target="../media/image96.png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openxmlformats.org/officeDocument/2006/relationships/image" Target="../media/image48.png"/><Relationship Id="rId18" Type="http://schemas.openxmlformats.org/officeDocument/2006/relationships/image" Target="../media/image71.svg"/><Relationship Id="rId26" Type="http://schemas.openxmlformats.org/officeDocument/2006/relationships/image" Target="../media/image75.svg"/><Relationship Id="rId3" Type="http://schemas.openxmlformats.org/officeDocument/2006/relationships/image" Target="../media/image8.emf"/><Relationship Id="rId21" Type="http://schemas.openxmlformats.org/officeDocument/2006/relationships/image" Target="../media/image72.png"/><Relationship Id="rId7" Type="http://schemas.openxmlformats.org/officeDocument/2006/relationships/diagramColors" Target="../diagrams/colors16.xml"/><Relationship Id="rId12" Type="http://schemas.openxmlformats.org/officeDocument/2006/relationships/image" Target="../media/image47.svg"/><Relationship Id="rId17" Type="http://schemas.openxmlformats.org/officeDocument/2006/relationships/image" Target="../media/image70.png"/><Relationship Id="rId25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63.svg"/><Relationship Id="rId20" Type="http://schemas.openxmlformats.org/officeDocument/2006/relationships/image" Target="../media/image61.sv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16.xml"/><Relationship Id="rId11" Type="http://schemas.openxmlformats.org/officeDocument/2006/relationships/image" Target="../media/image46.png"/><Relationship Id="rId24" Type="http://schemas.openxmlformats.org/officeDocument/2006/relationships/image" Target="../media/image43.svg"/><Relationship Id="rId32" Type="http://schemas.openxmlformats.org/officeDocument/2006/relationships/image" Target="../media/image81.svg"/><Relationship Id="rId5" Type="http://schemas.openxmlformats.org/officeDocument/2006/relationships/diagramLayout" Target="../diagrams/layout16.xml"/><Relationship Id="rId15" Type="http://schemas.openxmlformats.org/officeDocument/2006/relationships/image" Target="../media/image62.png"/><Relationship Id="rId23" Type="http://schemas.openxmlformats.org/officeDocument/2006/relationships/image" Target="../media/image42.png"/><Relationship Id="rId28" Type="http://schemas.openxmlformats.org/officeDocument/2006/relationships/image" Target="../media/image77.svg"/><Relationship Id="rId10" Type="http://schemas.openxmlformats.org/officeDocument/2006/relationships/image" Target="../media/image69.svg"/><Relationship Id="rId19" Type="http://schemas.openxmlformats.org/officeDocument/2006/relationships/image" Target="../media/image60.png"/><Relationship Id="rId31" Type="http://schemas.openxmlformats.org/officeDocument/2006/relationships/image" Target="../media/image80.png"/><Relationship Id="rId4" Type="http://schemas.openxmlformats.org/officeDocument/2006/relationships/diagramData" Target="../diagrams/data16.xml"/><Relationship Id="rId9" Type="http://schemas.openxmlformats.org/officeDocument/2006/relationships/image" Target="../media/image68.png"/><Relationship Id="rId14" Type="http://schemas.openxmlformats.org/officeDocument/2006/relationships/image" Target="../media/image49.svg"/><Relationship Id="rId22" Type="http://schemas.openxmlformats.org/officeDocument/2006/relationships/image" Target="../media/image73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13.svg"/><Relationship Id="rId3" Type="http://schemas.openxmlformats.org/officeDocument/2006/relationships/image" Target="../media/image9.jpg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microsoft.com/office/2007/relationships/diagramDrawing" Target="../diagrams/drawing3.xml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11" Type="http://schemas.microsoft.com/office/2007/relationships/diagramDrawing" Target="../diagrams/drawing2.xml"/><Relationship Id="rId5" Type="http://schemas.openxmlformats.org/officeDocument/2006/relationships/image" Target="../media/image11.svg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8.emf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diagramData" Target="../diagrams/data4.xml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0" Type="http://schemas.microsoft.com/office/2007/relationships/diagramDrawing" Target="../diagrams/drawing4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emf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8.emf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6.xml"/><Relationship Id="rId11" Type="http://schemas.openxmlformats.org/officeDocument/2006/relationships/image" Target="../media/image18.png"/><Relationship Id="rId5" Type="http://schemas.openxmlformats.org/officeDocument/2006/relationships/image" Target="../media/image11.svg"/><Relationship Id="rId10" Type="http://schemas.microsoft.com/office/2007/relationships/diagramDrawing" Target="../diagrams/drawing6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outdoor, sky, mountain, nature&#10;&#10;Description automatically generated">
            <a:extLst>
              <a:ext uri="{FF2B5EF4-FFF2-40B4-BE49-F238E27FC236}">
                <a16:creationId xmlns:a16="http://schemas.microsoft.com/office/drawing/2014/main" id="{F456EF4A-9777-6A45-6A6C-0AB8D97079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4" b="7734"/>
          <a:stretch/>
        </p:blipFill>
        <p:spPr/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421A1D8-D5B6-D089-ECEF-557E8FD029FE}"/>
              </a:ext>
            </a:extLst>
          </p:cNvPr>
          <p:cNvSpPr/>
          <p:nvPr/>
        </p:nvSpPr>
        <p:spPr>
          <a:xfrm>
            <a:off x="8816790" y="-250371"/>
            <a:ext cx="6853677" cy="6853677"/>
          </a:xfrm>
          <a:prstGeom prst="ellipse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7DEC2A-5879-7A29-88E7-4B0194C193C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7914559" y="-452131"/>
            <a:ext cx="7125109" cy="68536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F083EE-9AE4-6D64-AED9-B894F4DEE646}"/>
              </a:ext>
            </a:extLst>
          </p:cNvPr>
          <p:cNvSpPr txBox="1"/>
          <p:nvPr/>
        </p:nvSpPr>
        <p:spPr>
          <a:xfrm>
            <a:off x="771275" y="4370661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>
                    <a:lumMod val="95000"/>
                  </a:schemeClr>
                </a:solidFill>
                <a:latin typeface="FT Sterling" pitchFamily="2" charset="77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7F48DE-DABB-6605-CACE-7FC0F04B5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7" y="802892"/>
            <a:ext cx="4951718" cy="10893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99CE00-0B29-B4C1-4FF7-B6EBEC0FB8E0}"/>
              </a:ext>
            </a:extLst>
          </p:cNvPr>
          <p:cNvSpPr txBox="1"/>
          <p:nvPr/>
        </p:nvSpPr>
        <p:spPr>
          <a:xfrm>
            <a:off x="1571456" y="2990911"/>
            <a:ext cx="6225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04BD71"/>
                </a:solidFill>
                <a:latin typeface="FT Sterling" pitchFamily="2" charset="77"/>
              </a:rPr>
              <a:t>Technical </a:t>
            </a:r>
            <a:r>
              <a:rPr lang="en-US" sz="3600">
                <a:solidFill>
                  <a:schemeClr val="bg1"/>
                </a:solidFill>
                <a:latin typeface="FT Sterling" pitchFamily="2" charset="77"/>
              </a:rPr>
              <a:t>Capabilities</a:t>
            </a:r>
            <a:endParaRPr lang="en-US" sz="3600" dirty="0">
              <a:solidFill>
                <a:schemeClr val="bg1"/>
              </a:solidFill>
              <a:latin typeface="FT Sterling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8A2ED-F536-4FAC-A9B0-DABCA26DE164}"/>
              </a:ext>
            </a:extLst>
          </p:cNvPr>
          <p:cNvSpPr txBox="1"/>
          <p:nvPr/>
        </p:nvSpPr>
        <p:spPr>
          <a:xfrm>
            <a:off x="1841731" y="2021165"/>
            <a:ext cx="2468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en-US" sz="2000" b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Unrivaled</a:t>
            </a:r>
            <a:r>
              <a:rPr lang="en-US" sz="2000" b="1" i="1">
                <a:solidFill>
                  <a:schemeClr val="bg1"/>
                </a:solidFill>
              </a:rPr>
              <a:t> Security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C67894-7FBC-F91D-D43D-BD8681C1F5C8}"/>
              </a:ext>
            </a:extLst>
          </p:cNvPr>
          <p:cNvCxnSpPr/>
          <p:nvPr/>
        </p:nvCxnSpPr>
        <p:spPr>
          <a:xfrm>
            <a:off x="2001004" y="2021165"/>
            <a:ext cx="21703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441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E880F60-28F7-1B8D-559B-BF02FEE1B520}"/>
              </a:ext>
            </a:extLst>
          </p:cNvPr>
          <p:cNvGrpSpPr/>
          <p:nvPr/>
        </p:nvGrpSpPr>
        <p:grpSpPr>
          <a:xfrm>
            <a:off x="11310122" y="6138320"/>
            <a:ext cx="727777" cy="659241"/>
            <a:chOff x="11310122" y="6138320"/>
            <a:chExt cx="727777" cy="6592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D2F960-2D5B-DB01-A0A9-002D80566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10122" y="6138320"/>
              <a:ext cx="473125" cy="455102"/>
            </a:xfrm>
            <a:prstGeom prst="rect">
              <a:avLst/>
            </a:prstGeom>
          </p:spPr>
        </p:pic>
        <p:sp>
          <p:nvSpPr>
            <p:cNvPr id="17" name="Slide Number Placeholder 4">
              <a:extLst>
                <a:ext uri="{FF2B5EF4-FFF2-40B4-BE49-F238E27FC236}">
                  <a16:creationId xmlns:a16="http://schemas.microsoft.com/office/drawing/2014/main" id="{3ECD33C0-9A74-4791-2956-71AA49B0C1D3}"/>
                </a:ext>
              </a:extLst>
            </p:cNvPr>
            <p:cNvSpPr txBox="1">
              <a:spLocks/>
            </p:cNvSpPr>
            <p:nvPr/>
          </p:nvSpPr>
          <p:spPr>
            <a:xfrm>
              <a:off x="11359876" y="6432436"/>
              <a:ext cx="67802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B2B3800-8C39-4381-B059-D9F43FE87848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II Increments Sans" pitchFamily="50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10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E0E5CE5-0ED4-FCA0-FEFD-AE12D4CC7C9C}"/>
              </a:ext>
            </a:extLst>
          </p:cNvPr>
          <p:cNvSpPr txBox="1"/>
          <p:nvPr/>
        </p:nvSpPr>
        <p:spPr>
          <a:xfrm>
            <a:off x="610814" y="285142"/>
            <a:ext cx="5589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Unrivaled</a:t>
            </a: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security without complexity or compromise</a:t>
            </a:r>
            <a:endParaRPr kumimoji="0" lang="en-US" sz="1000" b="1" i="1" u="none" strike="noStrike" kern="1200" cap="none" spc="300" normalizeH="0" baseline="0" noProof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FT Sterling" pitchFamily="2" charset="77"/>
              <a:ea typeface="+mn-ea"/>
              <a:cs typeface="+mn-cs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D30DDA4-D755-A80B-9140-0DB8483B156E}"/>
              </a:ext>
            </a:extLst>
          </p:cNvPr>
          <p:cNvSpPr txBox="1">
            <a:spLocks/>
          </p:cNvSpPr>
          <p:nvPr/>
        </p:nvSpPr>
        <p:spPr>
          <a:xfrm>
            <a:off x="245327" y="6436662"/>
            <a:ext cx="7719692" cy="25581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©July 19, 2023,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VectorZero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II Increments Sans Light Obliqu" pitchFamily="2" charset="0"/>
              </a:rPr>
              <a:t> Technologies, LLC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      All Rights Reserved      Confidential – Do not circulate or duplicate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6F444A-196D-5EDB-62A6-87478B0D9EA0}"/>
              </a:ext>
            </a:extLst>
          </p:cNvPr>
          <p:cNvGrpSpPr/>
          <p:nvPr/>
        </p:nvGrpSpPr>
        <p:grpSpPr>
          <a:xfrm>
            <a:off x="759778" y="1462292"/>
            <a:ext cx="4758790" cy="4754880"/>
            <a:chOff x="158643" y="869637"/>
            <a:chExt cx="5445895" cy="54549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93F37E-6FAE-7EF5-CF5D-CBAEBA64F206}"/>
                </a:ext>
              </a:extLst>
            </p:cNvPr>
            <p:cNvSpPr txBox="1"/>
            <p:nvPr/>
          </p:nvSpPr>
          <p:spPr>
            <a:xfrm>
              <a:off x="387628" y="999340"/>
              <a:ext cx="4881980" cy="601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T Sterling Book" pitchFamily="2" charset="77"/>
                  <a:ea typeface="+mn-ea"/>
                  <a:cs typeface="+mn-cs"/>
                </a:rPr>
                <a:t>Typical </a:t>
              </a:r>
              <a:r>
                <a:rPr lang="en-US" sz="2800" b="1">
                  <a:solidFill>
                    <a:srgbClr val="FF0000"/>
                  </a:solidFill>
                  <a:latin typeface="FT Sterling Book" pitchFamily="2" charset="77"/>
                </a:rPr>
                <a:t>Data Lifecycle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ACF283-2C02-7768-F216-878EBD4DB30F}"/>
                </a:ext>
              </a:extLst>
            </p:cNvPr>
            <p:cNvSpPr/>
            <p:nvPr/>
          </p:nvSpPr>
          <p:spPr>
            <a:xfrm>
              <a:off x="158643" y="869637"/>
              <a:ext cx="5445895" cy="5454963"/>
            </a:xfrm>
            <a:prstGeom prst="rect">
              <a:avLst/>
            </a:prstGeom>
            <a:noFill/>
            <a:ln w="76200">
              <a:solidFill>
                <a:srgbClr val="F83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507AA4-C1EA-2699-CF47-119CAB31AE63}"/>
              </a:ext>
            </a:extLst>
          </p:cNvPr>
          <p:cNvGrpSpPr/>
          <p:nvPr/>
        </p:nvGrpSpPr>
        <p:grpSpPr>
          <a:xfrm>
            <a:off x="5454219" y="1462292"/>
            <a:ext cx="6583680" cy="4754880"/>
            <a:chOff x="4838700" y="864420"/>
            <a:chExt cx="7557569" cy="5454963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8D72074A-F126-F6CA-CA3F-E02488C3C49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69859728"/>
                </p:ext>
              </p:extLst>
            </p:nvPr>
          </p:nvGraphicFramePr>
          <p:xfrm>
            <a:off x="4838700" y="1699875"/>
            <a:ext cx="7557569" cy="42860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AB0FC4-DBB3-90B6-5558-E470D243AE55}"/>
                </a:ext>
              </a:extLst>
            </p:cNvPr>
            <p:cNvSpPr/>
            <p:nvPr/>
          </p:nvSpPr>
          <p:spPr>
            <a:xfrm>
              <a:off x="5924637" y="864420"/>
              <a:ext cx="5489734" cy="5454963"/>
            </a:xfrm>
            <a:prstGeom prst="rect">
              <a:avLst/>
            </a:prstGeom>
            <a:noFill/>
            <a:ln w="76200">
              <a:solidFill>
                <a:srgbClr val="04BD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CC1A48-70B1-3DF6-C0F0-C16BA245C939}"/>
                </a:ext>
              </a:extLst>
            </p:cNvPr>
            <p:cNvSpPr txBox="1"/>
            <p:nvPr/>
          </p:nvSpPr>
          <p:spPr>
            <a:xfrm>
              <a:off x="6355541" y="993794"/>
              <a:ext cx="3781382" cy="601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srgbClr val="04BD71"/>
                  </a:solidFill>
                  <a:latin typeface="FT Sterling Book" pitchFamily="2" charset="77"/>
                </a:rPr>
                <a:t>Encrypted Lifecycle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B6F3EA5-1B40-FE58-394D-3C8713F44194}"/>
              </a:ext>
            </a:extLst>
          </p:cNvPr>
          <p:cNvSpPr txBox="1"/>
          <p:nvPr/>
        </p:nvSpPr>
        <p:spPr>
          <a:xfrm>
            <a:off x="610814" y="447411"/>
            <a:ext cx="5420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chemeClr val="bg1"/>
                </a:solidFill>
                <a:latin typeface="FT Sterling Book" pitchFamily="2" charset="77"/>
              </a:rPr>
              <a:t>Confidential</a:t>
            </a:r>
            <a:r>
              <a:rPr kumimoji="0" lang="en-US" sz="44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 </a:t>
            </a:r>
            <a:r>
              <a:rPr lang="en-US" sz="3600" b="1">
                <a:solidFill>
                  <a:schemeClr val="bg1"/>
                </a:solidFill>
                <a:latin typeface="FT Sterling Book" pitchFamily="2" charset="77"/>
              </a:rPr>
              <a:t>Computing</a:t>
            </a:r>
            <a:r>
              <a:rPr kumimoji="0" lang="en-US" sz="44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41C29CB-CA85-9456-6165-C1E24F52A4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0039" y="3551537"/>
            <a:ext cx="1893667" cy="81357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5059A1-C318-5024-898C-801A32AC7F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5787" y="3819635"/>
            <a:ext cx="1502169" cy="277379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01BA45F-316C-F3A9-973D-F0C9C1AE0741}"/>
              </a:ext>
            </a:extLst>
          </p:cNvPr>
          <p:cNvSpPr/>
          <p:nvPr/>
        </p:nvSpPr>
        <p:spPr>
          <a:xfrm>
            <a:off x="8756873" y="263216"/>
            <a:ext cx="3026374" cy="892852"/>
          </a:xfrm>
          <a:prstGeom prst="wedgeRoundRectCallout">
            <a:avLst>
              <a:gd name="adj1" fmla="val -53006"/>
              <a:gd name="adj2" fmla="val 66311"/>
              <a:gd name="adj3" fmla="val 16667"/>
            </a:avLst>
          </a:prstGeom>
          <a:ln>
            <a:noFill/>
          </a:ln>
          <a:effectLst>
            <a:glow rad="127000">
              <a:srgbClr val="00BD71"/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srgbClr val="FFFFFF"/>
                </a:solidFill>
                <a:latin typeface="Calibri" panose="020F0502020204030204"/>
              </a:rPr>
              <a:t>Less than 2% performance overhead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B818F8-1506-16FC-0E42-C192EC0528D0}"/>
              </a:ext>
            </a:extLst>
          </p:cNvPr>
          <p:cNvSpPr txBox="1"/>
          <p:nvPr/>
        </p:nvSpPr>
        <p:spPr>
          <a:xfrm>
            <a:off x="11698887" y="5973111"/>
            <a:ext cx="437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TM</a:t>
            </a:r>
          </a:p>
        </p:txBody>
      </p:sp>
      <p:pic>
        <p:nvPicPr>
          <p:cNvPr id="13" name="Graphic 12" descr="Lock with solid fill">
            <a:extLst>
              <a:ext uri="{FF2B5EF4-FFF2-40B4-BE49-F238E27FC236}">
                <a16:creationId xmlns:a16="http://schemas.microsoft.com/office/drawing/2014/main" id="{B582569C-94F4-D402-416C-E836913DB4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45228" y="1275788"/>
            <a:ext cx="524635" cy="524635"/>
          </a:xfrm>
          <a:prstGeom prst="rect">
            <a:avLst/>
          </a:prstGeom>
        </p:spPr>
      </p:pic>
      <p:pic>
        <p:nvPicPr>
          <p:cNvPr id="22" name="Graphic 21" descr="Unlock with solid fill">
            <a:extLst>
              <a:ext uri="{FF2B5EF4-FFF2-40B4-BE49-F238E27FC236}">
                <a16:creationId xmlns:a16="http://schemas.microsoft.com/office/drawing/2014/main" id="{8774473E-6A50-D3B5-7987-F24CD3A9BC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4787" y="1275788"/>
            <a:ext cx="524635" cy="524635"/>
          </a:xfrm>
          <a:prstGeom prst="rect">
            <a:avLst/>
          </a:prstGeom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5FFD81B1-0D21-2BA3-DFCD-22DDBAD91A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0006629"/>
              </p:ext>
            </p:extLst>
          </p:nvPr>
        </p:nvGraphicFramePr>
        <p:xfrm>
          <a:off x="-132633" y="2224418"/>
          <a:ext cx="6583680" cy="3735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109477807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tarry night sky with many stars&#10;&#10;Description automatically generated">
            <a:extLst>
              <a:ext uri="{FF2B5EF4-FFF2-40B4-BE49-F238E27FC236}">
                <a16:creationId xmlns:a16="http://schemas.microsoft.com/office/drawing/2014/main" id="{0EF00136-17CD-1AE0-ABE0-C9605082E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318"/>
            <a:ext cx="12207362" cy="686831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E880F60-28F7-1B8D-559B-BF02FEE1B520}"/>
              </a:ext>
            </a:extLst>
          </p:cNvPr>
          <p:cNvGrpSpPr/>
          <p:nvPr/>
        </p:nvGrpSpPr>
        <p:grpSpPr>
          <a:xfrm>
            <a:off x="11310122" y="6138320"/>
            <a:ext cx="727777" cy="659241"/>
            <a:chOff x="11310122" y="6138320"/>
            <a:chExt cx="727777" cy="6592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D2F960-2D5B-DB01-A0A9-002D80566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0122" y="6138320"/>
              <a:ext cx="473125" cy="455102"/>
            </a:xfrm>
            <a:prstGeom prst="rect">
              <a:avLst/>
            </a:prstGeom>
          </p:spPr>
        </p:pic>
        <p:sp>
          <p:nvSpPr>
            <p:cNvPr id="17" name="Slide Number Placeholder 4">
              <a:extLst>
                <a:ext uri="{FF2B5EF4-FFF2-40B4-BE49-F238E27FC236}">
                  <a16:creationId xmlns:a16="http://schemas.microsoft.com/office/drawing/2014/main" id="{3ECD33C0-9A74-4791-2956-71AA49B0C1D3}"/>
                </a:ext>
              </a:extLst>
            </p:cNvPr>
            <p:cNvSpPr txBox="1">
              <a:spLocks/>
            </p:cNvSpPr>
            <p:nvPr/>
          </p:nvSpPr>
          <p:spPr>
            <a:xfrm>
              <a:off x="11359876" y="6432436"/>
              <a:ext cx="67802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B2B3800-8C39-4381-B059-D9F43FE87848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II Increments Sans" pitchFamily="50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11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E0E5CE5-0ED4-FCA0-FEFD-AE12D4CC7C9C}"/>
              </a:ext>
            </a:extLst>
          </p:cNvPr>
          <p:cNvSpPr txBox="1"/>
          <p:nvPr/>
        </p:nvSpPr>
        <p:spPr>
          <a:xfrm>
            <a:off x="610814" y="285142"/>
            <a:ext cx="5589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Unrivaled</a:t>
            </a: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security without complexity or compromise</a:t>
            </a:r>
            <a:endParaRPr kumimoji="0" lang="en-US" sz="1000" b="1" i="1" u="none" strike="noStrike" kern="1200" cap="none" spc="300" normalizeH="0" baseline="0" noProof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FT Sterling" pitchFamily="2" charset="77"/>
              <a:ea typeface="+mn-ea"/>
              <a:cs typeface="+mn-cs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D30DDA4-D755-A80B-9140-0DB8483B156E}"/>
              </a:ext>
            </a:extLst>
          </p:cNvPr>
          <p:cNvSpPr txBox="1">
            <a:spLocks/>
          </p:cNvSpPr>
          <p:nvPr/>
        </p:nvSpPr>
        <p:spPr>
          <a:xfrm>
            <a:off x="245327" y="6436662"/>
            <a:ext cx="7719692" cy="25581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©July 19, 2023,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VectorZero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 Technologies, LLC      All Rights Reserved      Confidential – Do not circulate or duplicate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6F3EA5-1B40-FE58-394D-3C8713F44194}"/>
              </a:ext>
            </a:extLst>
          </p:cNvPr>
          <p:cNvSpPr txBox="1"/>
          <p:nvPr/>
        </p:nvSpPr>
        <p:spPr>
          <a:xfrm>
            <a:off x="610814" y="447411"/>
            <a:ext cx="1074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Fully Homomorphic Encryption Performance Overhead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T Sterling Book" pitchFamily="2" charset="77"/>
              <a:ea typeface="+mn-ea"/>
              <a:cs typeface="+mn-cs"/>
            </a:endParaRP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5A0089D6-D29F-2D4F-AD29-6CA0F3700A38}"/>
              </a:ext>
            </a:extLst>
          </p:cNvPr>
          <p:cNvSpPr txBox="1">
            <a:spLocks/>
          </p:cNvSpPr>
          <p:nvPr/>
        </p:nvSpPr>
        <p:spPr>
          <a:xfrm>
            <a:off x="9659151" y="2422519"/>
            <a:ext cx="2548212" cy="45247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numCol="1" rtlCol="0" anchor="t">
            <a:noAutofit/>
          </a:bodyPr>
          <a:lstStyle>
            <a:lvl1pPr marL="274320" indent="-274320" algn="l" defTabSz="109728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SzPct val="11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2400" b="0" i="0" kern="1200">
                <a:solidFill>
                  <a:schemeClr val="tx2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577850" indent="-279400" algn="l" defTabSz="1097280" rtl="0" eaLnBrk="1" latinLnBrk="0" hangingPunct="1">
              <a:lnSpc>
                <a:spcPct val="100000"/>
              </a:lnSpc>
              <a:spcBef>
                <a:spcPts val="900"/>
              </a:spcBef>
              <a:buFont typeface="System Font Regular"/>
              <a:buChar char="–"/>
              <a:tabLst/>
              <a:defRPr sz="216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2pPr>
            <a:lvl3pPr marL="858838" indent="-280988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/>
              <a:defRPr sz="192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3pPr>
            <a:lvl4pPr marL="1157288" indent="-242888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System Font Regular"/>
              <a:buChar char="-"/>
              <a:tabLst/>
              <a:defRPr sz="168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4pPr>
            <a:lvl5pPr marL="1436688" indent="-260350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System Font Regular"/>
              <a:buChar char="◦"/>
              <a:tabLst/>
              <a:defRPr sz="168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Tx/>
              <a:buSzPct val="110000"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>
              <a:ln>
                <a:noFill/>
              </a:ln>
              <a:solidFill>
                <a:srgbClr val="9DDBD5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81BC1-53C4-BF5C-C027-A32F1BA4F09C}"/>
              </a:ext>
            </a:extLst>
          </p:cNvPr>
          <p:cNvSpPr txBox="1"/>
          <p:nvPr/>
        </p:nvSpPr>
        <p:spPr>
          <a:xfrm>
            <a:off x="1029306" y="5764257"/>
            <a:ext cx="1013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VectorZero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can additionally work with homomorphic encryption as required by the Sponsor</a:t>
            </a:r>
          </a:p>
        </p:txBody>
      </p:sp>
      <p:graphicFrame>
        <p:nvGraphicFramePr>
          <p:cNvPr id="27" name="TextBox 4">
            <a:extLst>
              <a:ext uri="{FF2B5EF4-FFF2-40B4-BE49-F238E27FC236}">
                <a16:creationId xmlns:a16="http://schemas.microsoft.com/office/drawing/2014/main" id="{87B70492-A1B9-B216-995D-69E3ACDFF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6534558"/>
              </p:ext>
            </p:extLst>
          </p:nvPr>
        </p:nvGraphicFramePr>
        <p:xfrm>
          <a:off x="541378" y="1298773"/>
          <a:ext cx="11109241" cy="4258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2468AEE-7B15-D983-A0AD-E852858D2692}"/>
              </a:ext>
            </a:extLst>
          </p:cNvPr>
          <p:cNvSpPr txBox="1"/>
          <p:nvPr/>
        </p:nvSpPr>
        <p:spPr>
          <a:xfrm>
            <a:off x="11698887" y="5973111"/>
            <a:ext cx="437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7BBCC4-BF25-5340-4710-A9DA767092B4}"/>
              </a:ext>
            </a:extLst>
          </p:cNvPr>
          <p:cNvSpPr/>
          <p:nvPr/>
        </p:nvSpPr>
        <p:spPr>
          <a:xfrm>
            <a:off x="914400" y="4616245"/>
            <a:ext cx="663678" cy="663677"/>
          </a:xfrm>
          <a:prstGeom prst="rect">
            <a:avLst/>
          </a:prstGeom>
          <a:solidFill>
            <a:srgbClr val="B1DD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Hourglass 60% with solid fill">
            <a:extLst>
              <a:ext uri="{FF2B5EF4-FFF2-40B4-BE49-F238E27FC236}">
                <a16:creationId xmlns:a16="http://schemas.microsoft.com/office/drawing/2014/main" id="{D850EDBA-9553-2456-166B-695D1B9938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4400" y="4611328"/>
            <a:ext cx="673510" cy="67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9221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tarry night sky with many stars&#10;&#10;Description automatically generated">
            <a:extLst>
              <a:ext uri="{FF2B5EF4-FFF2-40B4-BE49-F238E27FC236}">
                <a16:creationId xmlns:a16="http://schemas.microsoft.com/office/drawing/2014/main" id="{92A0897D-F8B3-3B15-4B82-3AAD1E663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15475"/>
            <a:ext cx="12161520" cy="6842525"/>
          </a:xfrm>
          <a:custGeom>
            <a:avLst/>
            <a:gdLst>
              <a:gd name="connsiteX0" fmla="*/ 0 w 12161520"/>
              <a:gd name="connsiteY0" fmla="*/ 0 h 6842525"/>
              <a:gd name="connsiteX1" fmla="*/ 432410 w 12161520"/>
              <a:gd name="connsiteY1" fmla="*/ 0 h 6842525"/>
              <a:gd name="connsiteX2" fmla="*/ 1108050 w 12161520"/>
              <a:gd name="connsiteY2" fmla="*/ 0 h 6842525"/>
              <a:gd name="connsiteX3" fmla="*/ 1783690 w 12161520"/>
              <a:gd name="connsiteY3" fmla="*/ 0 h 6842525"/>
              <a:gd name="connsiteX4" fmla="*/ 2094484 w 12161520"/>
              <a:gd name="connsiteY4" fmla="*/ 0 h 6842525"/>
              <a:gd name="connsiteX5" fmla="*/ 2891739 w 12161520"/>
              <a:gd name="connsiteY5" fmla="*/ 0 h 6842525"/>
              <a:gd name="connsiteX6" fmla="*/ 3202534 w 12161520"/>
              <a:gd name="connsiteY6" fmla="*/ 0 h 6842525"/>
              <a:gd name="connsiteX7" fmla="*/ 3878174 w 12161520"/>
              <a:gd name="connsiteY7" fmla="*/ 0 h 6842525"/>
              <a:gd name="connsiteX8" fmla="*/ 4797044 w 12161520"/>
              <a:gd name="connsiteY8" fmla="*/ 0 h 6842525"/>
              <a:gd name="connsiteX9" fmla="*/ 5715914 w 12161520"/>
              <a:gd name="connsiteY9" fmla="*/ 0 h 6842525"/>
              <a:gd name="connsiteX10" fmla="*/ 6513170 w 12161520"/>
              <a:gd name="connsiteY10" fmla="*/ 0 h 6842525"/>
              <a:gd name="connsiteX11" fmla="*/ 7067194 w 12161520"/>
              <a:gd name="connsiteY11" fmla="*/ 0 h 6842525"/>
              <a:gd name="connsiteX12" fmla="*/ 7377989 w 12161520"/>
              <a:gd name="connsiteY12" fmla="*/ 0 h 6842525"/>
              <a:gd name="connsiteX13" fmla="*/ 7932014 w 12161520"/>
              <a:gd name="connsiteY13" fmla="*/ 0 h 6842525"/>
              <a:gd name="connsiteX14" fmla="*/ 8729269 w 12161520"/>
              <a:gd name="connsiteY14" fmla="*/ 0 h 6842525"/>
              <a:gd name="connsiteX15" fmla="*/ 9648139 w 12161520"/>
              <a:gd name="connsiteY15" fmla="*/ 0 h 6842525"/>
              <a:gd name="connsiteX16" fmla="*/ 9958934 w 12161520"/>
              <a:gd name="connsiteY16" fmla="*/ 0 h 6842525"/>
              <a:gd name="connsiteX17" fmla="*/ 10269728 w 12161520"/>
              <a:gd name="connsiteY17" fmla="*/ 0 h 6842525"/>
              <a:gd name="connsiteX18" fmla="*/ 11188598 w 12161520"/>
              <a:gd name="connsiteY18" fmla="*/ 0 h 6842525"/>
              <a:gd name="connsiteX19" fmla="*/ 11499393 w 12161520"/>
              <a:gd name="connsiteY19" fmla="*/ 0 h 6842525"/>
              <a:gd name="connsiteX20" fmla="*/ 12161520 w 12161520"/>
              <a:gd name="connsiteY20" fmla="*/ 0 h 6842525"/>
              <a:gd name="connsiteX21" fmla="*/ 12161520 w 12161520"/>
              <a:gd name="connsiteY21" fmla="*/ 547402 h 6842525"/>
              <a:gd name="connsiteX22" fmla="*/ 12161520 w 12161520"/>
              <a:gd name="connsiteY22" fmla="*/ 1026379 h 6842525"/>
              <a:gd name="connsiteX23" fmla="*/ 12161520 w 12161520"/>
              <a:gd name="connsiteY23" fmla="*/ 1847482 h 6842525"/>
              <a:gd name="connsiteX24" fmla="*/ 12161520 w 12161520"/>
              <a:gd name="connsiteY24" fmla="*/ 2668585 h 6842525"/>
              <a:gd name="connsiteX25" fmla="*/ 12161520 w 12161520"/>
              <a:gd name="connsiteY25" fmla="*/ 3147562 h 6842525"/>
              <a:gd name="connsiteX26" fmla="*/ 12161520 w 12161520"/>
              <a:gd name="connsiteY26" fmla="*/ 3831814 h 6842525"/>
              <a:gd name="connsiteX27" fmla="*/ 12161520 w 12161520"/>
              <a:gd name="connsiteY27" fmla="*/ 4447641 h 6842525"/>
              <a:gd name="connsiteX28" fmla="*/ 12161520 w 12161520"/>
              <a:gd name="connsiteY28" fmla="*/ 5063469 h 6842525"/>
              <a:gd name="connsiteX29" fmla="*/ 12161520 w 12161520"/>
              <a:gd name="connsiteY29" fmla="*/ 5679296 h 6842525"/>
              <a:gd name="connsiteX30" fmla="*/ 12161520 w 12161520"/>
              <a:gd name="connsiteY30" fmla="*/ 6158272 h 6842525"/>
              <a:gd name="connsiteX31" fmla="*/ 12161520 w 12161520"/>
              <a:gd name="connsiteY31" fmla="*/ 6842525 h 6842525"/>
              <a:gd name="connsiteX32" fmla="*/ 11242650 w 12161520"/>
              <a:gd name="connsiteY32" fmla="*/ 6842525 h 6842525"/>
              <a:gd name="connsiteX33" fmla="*/ 10567010 w 12161520"/>
              <a:gd name="connsiteY33" fmla="*/ 6842525 h 6842525"/>
              <a:gd name="connsiteX34" fmla="*/ 9648139 w 12161520"/>
              <a:gd name="connsiteY34" fmla="*/ 6842525 h 6842525"/>
              <a:gd name="connsiteX35" fmla="*/ 8729269 w 12161520"/>
              <a:gd name="connsiteY35" fmla="*/ 6842525 h 6842525"/>
              <a:gd name="connsiteX36" fmla="*/ 8296859 w 12161520"/>
              <a:gd name="connsiteY36" fmla="*/ 6842525 h 6842525"/>
              <a:gd name="connsiteX37" fmla="*/ 7742834 w 12161520"/>
              <a:gd name="connsiteY37" fmla="*/ 6842525 h 6842525"/>
              <a:gd name="connsiteX38" fmla="*/ 7067194 w 12161520"/>
              <a:gd name="connsiteY38" fmla="*/ 6842525 h 6842525"/>
              <a:gd name="connsiteX39" fmla="*/ 6391554 w 12161520"/>
              <a:gd name="connsiteY39" fmla="*/ 6842525 h 6842525"/>
              <a:gd name="connsiteX40" fmla="*/ 5594299 w 12161520"/>
              <a:gd name="connsiteY40" fmla="*/ 6842525 h 6842525"/>
              <a:gd name="connsiteX41" fmla="*/ 5161890 w 12161520"/>
              <a:gd name="connsiteY41" fmla="*/ 6842525 h 6842525"/>
              <a:gd name="connsiteX42" fmla="*/ 4729480 w 12161520"/>
              <a:gd name="connsiteY42" fmla="*/ 6842525 h 6842525"/>
              <a:gd name="connsiteX43" fmla="*/ 3810610 w 12161520"/>
              <a:gd name="connsiteY43" fmla="*/ 6842525 h 6842525"/>
              <a:gd name="connsiteX44" fmla="*/ 2891739 w 12161520"/>
              <a:gd name="connsiteY44" fmla="*/ 6842525 h 6842525"/>
              <a:gd name="connsiteX45" fmla="*/ 2216099 w 12161520"/>
              <a:gd name="connsiteY45" fmla="*/ 6842525 h 6842525"/>
              <a:gd name="connsiteX46" fmla="*/ 1905305 w 12161520"/>
              <a:gd name="connsiteY46" fmla="*/ 6842525 h 6842525"/>
              <a:gd name="connsiteX47" fmla="*/ 1594510 w 12161520"/>
              <a:gd name="connsiteY47" fmla="*/ 6842525 h 6842525"/>
              <a:gd name="connsiteX48" fmla="*/ 675640 w 12161520"/>
              <a:gd name="connsiteY48" fmla="*/ 6842525 h 6842525"/>
              <a:gd name="connsiteX49" fmla="*/ 0 w 12161520"/>
              <a:gd name="connsiteY49" fmla="*/ 6842525 h 6842525"/>
              <a:gd name="connsiteX50" fmla="*/ 0 w 12161520"/>
              <a:gd name="connsiteY50" fmla="*/ 6021422 h 6842525"/>
              <a:gd name="connsiteX51" fmla="*/ 0 w 12161520"/>
              <a:gd name="connsiteY51" fmla="*/ 5405595 h 6842525"/>
              <a:gd name="connsiteX52" fmla="*/ 0 w 12161520"/>
              <a:gd name="connsiteY52" fmla="*/ 4926618 h 6842525"/>
              <a:gd name="connsiteX53" fmla="*/ 0 w 12161520"/>
              <a:gd name="connsiteY53" fmla="*/ 4447641 h 6842525"/>
              <a:gd name="connsiteX54" fmla="*/ 0 w 12161520"/>
              <a:gd name="connsiteY54" fmla="*/ 3968664 h 6842525"/>
              <a:gd name="connsiteX55" fmla="*/ 0 w 12161520"/>
              <a:gd name="connsiteY55" fmla="*/ 3489688 h 6842525"/>
              <a:gd name="connsiteX56" fmla="*/ 0 w 12161520"/>
              <a:gd name="connsiteY56" fmla="*/ 3010711 h 6842525"/>
              <a:gd name="connsiteX57" fmla="*/ 0 w 12161520"/>
              <a:gd name="connsiteY57" fmla="*/ 2394884 h 6842525"/>
              <a:gd name="connsiteX58" fmla="*/ 0 w 12161520"/>
              <a:gd name="connsiteY58" fmla="*/ 1915907 h 6842525"/>
              <a:gd name="connsiteX59" fmla="*/ 0 w 12161520"/>
              <a:gd name="connsiteY59" fmla="*/ 1094804 h 6842525"/>
              <a:gd name="connsiteX60" fmla="*/ 0 w 12161520"/>
              <a:gd name="connsiteY60" fmla="*/ 615827 h 6842525"/>
              <a:gd name="connsiteX61" fmla="*/ 0 w 12161520"/>
              <a:gd name="connsiteY61" fmla="*/ 0 h 684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2161520" h="6842525" fill="none" extrusionOk="0">
                <a:moveTo>
                  <a:pt x="0" y="0"/>
                </a:moveTo>
                <a:cubicBezTo>
                  <a:pt x="124659" y="10803"/>
                  <a:pt x="264730" y="-5620"/>
                  <a:pt x="432410" y="0"/>
                </a:cubicBezTo>
                <a:cubicBezTo>
                  <a:pt x="600090" y="5620"/>
                  <a:pt x="828667" y="33541"/>
                  <a:pt x="1108050" y="0"/>
                </a:cubicBezTo>
                <a:cubicBezTo>
                  <a:pt x="1387433" y="-33541"/>
                  <a:pt x="1607497" y="-10136"/>
                  <a:pt x="1783690" y="0"/>
                </a:cubicBezTo>
                <a:cubicBezTo>
                  <a:pt x="1959883" y="10136"/>
                  <a:pt x="1975695" y="-13425"/>
                  <a:pt x="2094484" y="0"/>
                </a:cubicBezTo>
                <a:cubicBezTo>
                  <a:pt x="2213273" y="13425"/>
                  <a:pt x="2590307" y="-16298"/>
                  <a:pt x="2891739" y="0"/>
                </a:cubicBezTo>
                <a:cubicBezTo>
                  <a:pt x="3193171" y="16298"/>
                  <a:pt x="3128357" y="1453"/>
                  <a:pt x="3202534" y="0"/>
                </a:cubicBezTo>
                <a:cubicBezTo>
                  <a:pt x="3276711" y="-1453"/>
                  <a:pt x="3669631" y="1218"/>
                  <a:pt x="3878174" y="0"/>
                </a:cubicBezTo>
                <a:cubicBezTo>
                  <a:pt x="4086717" y="-1218"/>
                  <a:pt x="4495155" y="-38652"/>
                  <a:pt x="4797044" y="0"/>
                </a:cubicBezTo>
                <a:cubicBezTo>
                  <a:pt x="5098933" y="38652"/>
                  <a:pt x="5470133" y="27039"/>
                  <a:pt x="5715914" y="0"/>
                </a:cubicBezTo>
                <a:cubicBezTo>
                  <a:pt x="5961695" y="-27039"/>
                  <a:pt x="6135467" y="-34690"/>
                  <a:pt x="6513170" y="0"/>
                </a:cubicBezTo>
                <a:cubicBezTo>
                  <a:pt x="6890873" y="34690"/>
                  <a:pt x="6918106" y="26021"/>
                  <a:pt x="7067194" y="0"/>
                </a:cubicBezTo>
                <a:cubicBezTo>
                  <a:pt x="7216282" y="-26021"/>
                  <a:pt x="7244062" y="-10428"/>
                  <a:pt x="7377989" y="0"/>
                </a:cubicBezTo>
                <a:cubicBezTo>
                  <a:pt x="7511916" y="10428"/>
                  <a:pt x="7702461" y="16007"/>
                  <a:pt x="7932014" y="0"/>
                </a:cubicBezTo>
                <a:cubicBezTo>
                  <a:pt x="8161567" y="-16007"/>
                  <a:pt x="8388917" y="-14247"/>
                  <a:pt x="8729269" y="0"/>
                </a:cubicBezTo>
                <a:cubicBezTo>
                  <a:pt x="9069622" y="14247"/>
                  <a:pt x="9401955" y="-29694"/>
                  <a:pt x="9648139" y="0"/>
                </a:cubicBezTo>
                <a:cubicBezTo>
                  <a:pt x="9894323" y="29694"/>
                  <a:pt x="9895621" y="2470"/>
                  <a:pt x="9958934" y="0"/>
                </a:cubicBezTo>
                <a:cubicBezTo>
                  <a:pt x="10022248" y="-2470"/>
                  <a:pt x="10188639" y="-14957"/>
                  <a:pt x="10269728" y="0"/>
                </a:cubicBezTo>
                <a:cubicBezTo>
                  <a:pt x="10350817" y="14957"/>
                  <a:pt x="10796794" y="-26607"/>
                  <a:pt x="11188598" y="0"/>
                </a:cubicBezTo>
                <a:cubicBezTo>
                  <a:pt x="11580402" y="26607"/>
                  <a:pt x="11348896" y="-11439"/>
                  <a:pt x="11499393" y="0"/>
                </a:cubicBezTo>
                <a:cubicBezTo>
                  <a:pt x="11649890" y="11439"/>
                  <a:pt x="11833627" y="23307"/>
                  <a:pt x="12161520" y="0"/>
                </a:cubicBezTo>
                <a:cubicBezTo>
                  <a:pt x="12155165" y="146746"/>
                  <a:pt x="12184368" y="398967"/>
                  <a:pt x="12161520" y="547402"/>
                </a:cubicBezTo>
                <a:cubicBezTo>
                  <a:pt x="12138672" y="695837"/>
                  <a:pt x="12154448" y="885852"/>
                  <a:pt x="12161520" y="1026379"/>
                </a:cubicBezTo>
                <a:cubicBezTo>
                  <a:pt x="12168592" y="1166906"/>
                  <a:pt x="12191348" y="1655035"/>
                  <a:pt x="12161520" y="1847482"/>
                </a:cubicBezTo>
                <a:cubicBezTo>
                  <a:pt x="12131692" y="2039929"/>
                  <a:pt x="12145407" y="2480173"/>
                  <a:pt x="12161520" y="2668585"/>
                </a:cubicBezTo>
                <a:cubicBezTo>
                  <a:pt x="12177633" y="2856997"/>
                  <a:pt x="12182696" y="2943245"/>
                  <a:pt x="12161520" y="3147562"/>
                </a:cubicBezTo>
                <a:cubicBezTo>
                  <a:pt x="12140344" y="3351879"/>
                  <a:pt x="12192189" y="3618903"/>
                  <a:pt x="12161520" y="3831814"/>
                </a:cubicBezTo>
                <a:cubicBezTo>
                  <a:pt x="12130851" y="4044725"/>
                  <a:pt x="12132047" y="4167206"/>
                  <a:pt x="12161520" y="4447641"/>
                </a:cubicBezTo>
                <a:cubicBezTo>
                  <a:pt x="12190993" y="4728076"/>
                  <a:pt x="12145257" y="4841987"/>
                  <a:pt x="12161520" y="5063469"/>
                </a:cubicBezTo>
                <a:cubicBezTo>
                  <a:pt x="12177783" y="5284951"/>
                  <a:pt x="12143914" y="5505441"/>
                  <a:pt x="12161520" y="5679296"/>
                </a:cubicBezTo>
                <a:cubicBezTo>
                  <a:pt x="12179126" y="5853151"/>
                  <a:pt x="12159487" y="5998878"/>
                  <a:pt x="12161520" y="6158272"/>
                </a:cubicBezTo>
                <a:cubicBezTo>
                  <a:pt x="12163553" y="6317666"/>
                  <a:pt x="12150414" y="6605775"/>
                  <a:pt x="12161520" y="6842525"/>
                </a:cubicBezTo>
                <a:cubicBezTo>
                  <a:pt x="11964107" y="6816734"/>
                  <a:pt x="11616465" y="6855457"/>
                  <a:pt x="11242650" y="6842525"/>
                </a:cubicBezTo>
                <a:cubicBezTo>
                  <a:pt x="10868835" y="6829594"/>
                  <a:pt x="10797265" y="6816245"/>
                  <a:pt x="10567010" y="6842525"/>
                </a:cubicBezTo>
                <a:cubicBezTo>
                  <a:pt x="10336755" y="6868805"/>
                  <a:pt x="10068769" y="6812630"/>
                  <a:pt x="9648139" y="6842525"/>
                </a:cubicBezTo>
                <a:cubicBezTo>
                  <a:pt x="9227509" y="6872420"/>
                  <a:pt x="8929218" y="6847254"/>
                  <a:pt x="8729269" y="6842525"/>
                </a:cubicBezTo>
                <a:cubicBezTo>
                  <a:pt x="8529320" y="6837797"/>
                  <a:pt x="8453272" y="6842012"/>
                  <a:pt x="8296859" y="6842525"/>
                </a:cubicBezTo>
                <a:cubicBezTo>
                  <a:pt x="8140446" y="6843039"/>
                  <a:pt x="8004164" y="6847008"/>
                  <a:pt x="7742834" y="6842525"/>
                </a:cubicBezTo>
                <a:cubicBezTo>
                  <a:pt x="7481505" y="6838042"/>
                  <a:pt x="7299219" y="6822217"/>
                  <a:pt x="7067194" y="6842525"/>
                </a:cubicBezTo>
                <a:cubicBezTo>
                  <a:pt x="6835169" y="6862833"/>
                  <a:pt x="6627760" y="6874820"/>
                  <a:pt x="6391554" y="6842525"/>
                </a:cubicBezTo>
                <a:cubicBezTo>
                  <a:pt x="6155348" y="6810230"/>
                  <a:pt x="5881531" y="6844945"/>
                  <a:pt x="5594299" y="6842525"/>
                </a:cubicBezTo>
                <a:cubicBezTo>
                  <a:pt x="5307068" y="6840105"/>
                  <a:pt x="5316634" y="6821856"/>
                  <a:pt x="5161890" y="6842525"/>
                </a:cubicBezTo>
                <a:cubicBezTo>
                  <a:pt x="5007146" y="6863194"/>
                  <a:pt x="4915372" y="6862080"/>
                  <a:pt x="4729480" y="6842525"/>
                </a:cubicBezTo>
                <a:cubicBezTo>
                  <a:pt x="4543588" y="6822971"/>
                  <a:pt x="4173792" y="6813692"/>
                  <a:pt x="3810610" y="6842525"/>
                </a:cubicBezTo>
                <a:cubicBezTo>
                  <a:pt x="3447428" y="6871359"/>
                  <a:pt x="3341444" y="6858530"/>
                  <a:pt x="2891739" y="6842525"/>
                </a:cubicBezTo>
                <a:cubicBezTo>
                  <a:pt x="2442034" y="6826520"/>
                  <a:pt x="2386978" y="6843871"/>
                  <a:pt x="2216099" y="6842525"/>
                </a:cubicBezTo>
                <a:cubicBezTo>
                  <a:pt x="2045220" y="6841179"/>
                  <a:pt x="2021976" y="6845296"/>
                  <a:pt x="1905305" y="6842525"/>
                </a:cubicBezTo>
                <a:cubicBezTo>
                  <a:pt x="1788634" y="6839754"/>
                  <a:pt x="1740845" y="6833087"/>
                  <a:pt x="1594510" y="6842525"/>
                </a:cubicBezTo>
                <a:cubicBezTo>
                  <a:pt x="1448175" y="6851963"/>
                  <a:pt x="1019004" y="6872725"/>
                  <a:pt x="675640" y="6842525"/>
                </a:cubicBezTo>
                <a:cubicBezTo>
                  <a:pt x="332276" y="6812326"/>
                  <a:pt x="281012" y="6838302"/>
                  <a:pt x="0" y="6842525"/>
                </a:cubicBezTo>
                <a:cubicBezTo>
                  <a:pt x="-13789" y="6635001"/>
                  <a:pt x="30386" y="6197273"/>
                  <a:pt x="0" y="6021422"/>
                </a:cubicBezTo>
                <a:cubicBezTo>
                  <a:pt x="-30386" y="5845571"/>
                  <a:pt x="-15735" y="5637847"/>
                  <a:pt x="0" y="5405595"/>
                </a:cubicBezTo>
                <a:cubicBezTo>
                  <a:pt x="15735" y="5173343"/>
                  <a:pt x="8124" y="5045404"/>
                  <a:pt x="0" y="4926618"/>
                </a:cubicBezTo>
                <a:cubicBezTo>
                  <a:pt x="-8124" y="4807832"/>
                  <a:pt x="5632" y="4665478"/>
                  <a:pt x="0" y="4447641"/>
                </a:cubicBezTo>
                <a:cubicBezTo>
                  <a:pt x="-5632" y="4229804"/>
                  <a:pt x="18705" y="4162575"/>
                  <a:pt x="0" y="3968664"/>
                </a:cubicBezTo>
                <a:cubicBezTo>
                  <a:pt x="-18705" y="3774753"/>
                  <a:pt x="-14275" y="3659406"/>
                  <a:pt x="0" y="3489688"/>
                </a:cubicBezTo>
                <a:cubicBezTo>
                  <a:pt x="14275" y="3319970"/>
                  <a:pt x="17223" y="3165947"/>
                  <a:pt x="0" y="3010711"/>
                </a:cubicBezTo>
                <a:cubicBezTo>
                  <a:pt x="-17223" y="2855475"/>
                  <a:pt x="-2830" y="2698812"/>
                  <a:pt x="0" y="2394884"/>
                </a:cubicBezTo>
                <a:cubicBezTo>
                  <a:pt x="2830" y="2090956"/>
                  <a:pt x="10471" y="2080538"/>
                  <a:pt x="0" y="1915907"/>
                </a:cubicBezTo>
                <a:cubicBezTo>
                  <a:pt x="-10471" y="1751276"/>
                  <a:pt x="-15361" y="1315383"/>
                  <a:pt x="0" y="1094804"/>
                </a:cubicBezTo>
                <a:cubicBezTo>
                  <a:pt x="15361" y="874225"/>
                  <a:pt x="15980" y="733783"/>
                  <a:pt x="0" y="615827"/>
                </a:cubicBezTo>
                <a:cubicBezTo>
                  <a:pt x="-15980" y="497871"/>
                  <a:pt x="-23992" y="143749"/>
                  <a:pt x="0" y="0"/>
                </a:cubicBezTo>
                <a:close/>
              </a:path>
              <a:path w="12161520" h="6842525" stroke="0" extrusionOk="0">
                <a:moveTo>
                  <a:pt x="0" y="0"/>
                </a:moveTo>
                <a:cubicBezTo>
                  <a:pt x="132241" y="-17447"/>
                  <a:pt x="417069" y="-8934"/>
                  <a:pt x="554025" y="0"/>
                </a:cubicBezTo>
                <a:cubicBezTo>
                  <a:pt x="690982" y="8934"/>
                  <a:pt x="764468" y="1292"/>
                  <a:pt x="864819" y="0"/>
                </a:cubicBezTo>
                <a:cubicBezTo>
                  <a:pt x="965170" y="-1292"/>
                  <a:pt x="1562565" y="-38206"/>
                  <a:pt x="1783690" y="0"/>
                </a:cubicBezTo>
                <a:cubicBezTo>
                  <a:pt x="2004815" y="38206"/>
                  <a:pt x="2203480" y="24851"/>
                  <a:pt x="2337714" y="0"/>
                </a:cubicBezTo>
                <a:cubicBezTo>
                  <a:pt x="2471948" y="-24851"/>
                  <a:pt x="2641014" y="10704"/>
                  <a:pt x="2891739" y="0"/>
                </a:cubicBezTo>
                <a:cubicBezTo>
                  <a:pt x="3142464" y="-10704"/>
                  <a:pt x="3487040" y="-13759"/>
                  <a:pt x="3810610" y="0"/>
                </a:cubicBezTo>
                <a:cubicBezTo>
                  <a:pt x="4134180" y="13759"/>
                  <a:pt x="4153851" y="-12712"/>
                  <a:pt x="4243019" y="0"/>
                </a:cubicBezTo>
                <a:cubicBezTo>
                  <a:pt x="4332187" y="12712"/>
                  <a:pt x="4718255" y="18012"/>
                  <a:pt x="5161890" y="0"/>
                </a:cubicBezTo>
                <a:cubicBezTo>
                  <a:pt x="5605525" y="-18012"/>
                  <a:pt x="5707806" y="-35251"/>
                  <a:pt x="6080760" y="0"/>
                </a:cubicBezTo>
                <a:cubicBezTo>
                  <a:pt x="6453714" y="35251"/>
                  <a:pt x="6585242" y="12919"/>
                  <a:pt x="6756400" y="0"/>
                </a:cubicBezTo>
                <a:cubicBezTo>
                  <a:pt x="6927558" y="-12919"/>
                  <a:pt x="7240784" y="16565"/>
                  <a:pt x="7675270" y="0"/>
                </a:cubicBezTo>
                <a:cubicBezTo>
                  <a:pt x="8109756" y="-16565"/>
                  <a:pt x="7957050" y="-11782"/>
                  <a:pt x="8229295" y="0"/>
                </a:cubicBezTo>
                <a:cubicBezTo>
                  <a:pt x="8501540" y="11782"/>
                  <a:pt x="8607492" y="-10538"/>
                  <a:pt x="8783320" y="0"/>
                </a:cubicBezTo>
                <a:cubicBezTo>
                  <a:pt x="8959149" y="10538"/>
                  <a:pt x="9301592" y="28590"/>
                  <a:pt x="9580575" y="0"/>
                </a:cubicBezTo>
                <a:cubicBezTo>
                  <a:pt x="9859558" y="-28590"/>
                  <a:pt x="9861662" y="-2290"/>
                  <a:pt x="10134600" y="0"/>
                </a:cubicBezTo>
                <a:cubicBezTo>
                  <a:pt x="10407538" y="2290"/>
                  <a:pt x="10665438" y="3728"/>
                  <a:pt x="11053470" y="0"/>
                </a:cubicBezTo>
                <a:cubicBezTo>
                  <a:pt x="11441502" y="-3728"/>
                  <a:pt x="11890854" y="-42028"/>
                  <a:pt x="12161520" y="0"/>
                </a:cubicBezTo>
                <a:cubicBezTo>
                  <a:pt x="12165016" y="214182"/>
                  <a:pt x="12166713" y="370323"/>
                  <a:pt x="12161520" y="684253"/>
                </a:cubicBezTo>
                <a:cubicBezTo>
                  <a:pt x="12156327" y="998183"/>
                  <a:pt x="12180630" y="1239142"/>
                  <a:pt x="12161520" y="1436930"/>
                </a:cubicBezTo>
                <a:cubicBezTo>
                  <a:pt x="12142410" y="1634718"/>
                  <a:pt x="12149101" y="1797908"/>
                  <a:pt x="12161520" y="1915907"/>
                </a:cubicBezTo>
                <a:cubicBezTo>
                  <a:pt x="12173939" y="2033906"/>
                  <a:pt x="12175542" y="2349258"/>
                  <a:pt x="12161520" y="2463309"/>
                </a:cubicBezTo>
                <a:cubicBezTo>
                  <a:pt x="12147498" y="2577360"/>
                  <a:pt x="12128865" y="2909672"/>
                  <a:pt x="12161520" y="3215987"/>
                </a:cubicBezTo>
                <a:cubicBezTo>
                  <a:pt x="12194175" y="3522302"/>
                  <a:pt x="12173932" y="3525187"/>
                  <a:pt x="12161520" y="3831814"/>
                </a:cubicBezTo>
                <a:cubicBezTo>
                  <a:pt x="12149108" y="4138441"/>
                  <a:pt x="12165021" y="4230454"/>
                  <a:pt x="12161520" y="4379216"/>
                </a:cubicBezTo>
                <a:cubicBezTo>
                  <a:pt x="12158019" y="4527978"/>
                  <a:pt x="12152209" y="4892497"/>
                  <a:pt x="12161520" y="5131894"/>
                </a:cubicBezTo>
                <a:cubicBezTo>
                  <a:pt x="12170831" y="5371291"/>
                  <a:pt x="12140345" y="5672370"/>
                  <a:pt x="12161520" y="5816146"/>
                </a:cubicBezTo>
                <a:cubicBezTo>
                  <a:pt x="12182695" y="5959922"/>
                  <a:pt x="12189018" y="6581431"/>
                  <a:pt x="12161520" y="6842525"/>
                </a:cubicBezTo>
                <a:cubicBezTo>
                  <a:pt x="11931462" y="6876459"/>
                  <a:pt x="11648451" y="6865563"/>
                  <a:pt x="11242650" y="6842525"/>
                </a:cubicBezTo>
                <a:cubicBezTo>
                  <a:pt x="10836849" y="6819488"/>
                  <a:pt x="10634450" y="6826256"/>
                  <a:pt x="10445394" y="6842525"/>
                </a:cubicBezTo>
                <a:cubicBezTo>
                  <a:pt x="10256338" y="6858794"/>
                  <a:pt x="10140711" y="6836405"/>
                  <a:pt x="10012985" y="6842525"/>
                </a:cubicBezTo>
                <a:cubicBezTo>
                  <a:pt x="9885259" y="6848645"/>
                  <a:pt x="9395987" y="6820926"/>
                  <a:pt x="9215730" y="6842525"/>
                </a:cubicBezTo>
                <a:cubicBezTo>
                  <a:pt x="9035473" y="6864124"/>
                  <a:pt x="8970545" y="6851675"/>
                  <a:pt x="8904935" y="6842525"/>
                </a:cubicBezTo>
                <a:cubicBezTo>
                  <a:pt x="8839325" y="6833375"/>
                  <a:pt x="8338884" y="6857422"/>
                  <a:pt x="8107680" y="6842525"/>
                </a:cubicBezTo>
                <a:cubicBezTo>
                  <a:pt x="7876476" y="6827628"/>
                  <a:pt x="7840775" y="6858125"/>
                  <a:pt x="7675270" y="6842525"/>
                </a:cubicBezTo>
                <a:cubicBezTo>
                  <a:pt x="7509765" y="6826926"/>
                  <a:pt x="7515877" y="6849837"/>
                  <a:pt x="7364476" y="6842525"/>
                </a:cubicBezTo>
                <a:cubicBezTo>
                  <a:pt x="7213075" y="6835213"/>
                  <a:pt x="7105238" y="6852077"/>
                  <a:pt x="6932066" y="6842525"/>
                </a:cubicBezTo>
                <a:cubicBezTo>
                  <a:pt x="6758894" y="6832974"/>
                  <a:pt x="6410730" y="6817334"/>
                  <a:pt x="6134811" y="6842525"/>
                </a:cubicBezTo>
                <a:cubicBezTo>
                  <a:pt x="5858892" y="6867716"/>
                  <a:pt x="5909790" y="6833183"/>
                  <a:pt x="5702402" y="6842525"/>
                </a:cubicBezTo>
                <a:cubicBezTo>
                  <a:pt x="5495014" y="6851867"/>
                  <a:pt x="5484909" y="6851791"/>
                  <a:pt x="5391607" y="6842525"/>
                </a:cubicBezTo>
                <a:cubicBezTo>
                  <a:pt x="5298305" y="6833259"/>
                  <a:pt x="5095343" y="6825314"/>
                  <a:pt x="4959198" y="6842525"/>
                </a:cubicBezTo>
                <a:cubicBezTo>
                  <a:pt x="4823053" y="6859736"/>
                  <a:pt x="4536187" y="6818111"/>
                  <a:pt x="4405173" y="6842525"/>
                </a:cubicBezTo>
                <a:cubicBezTo>
                  <a:pt x="4274159" y="6866939"/>
                  <a:pt x="4060889" y="6874871"/>
                  <a:pt x="3729533" y="6842525"/>
                </a:cubicBezTo>
                <a:cubicBezTo>
                  <a:pt x="3398177" y="6810179"/>
                  <a:pt x="3416464" y="6854797"/>
                  <a:pt x="3297123" y="6842525"/>
                </a:cubicBezTo>
                <a:cubicBezTo>
                  <a:pt x="3177782" y="6830254"/>
                  <a:pt x="2598809" y="6830151"/>
                  <a:pt x="2378253" y="6842525"/>
                </a:cubicBezTo>
                <a:cubicBezTo>
                  <a:pt x="2157697" y="6854900"/>
                  <a:pt x="2034757" y="6836994"/>
                  <a:pt x="1702613" y="6842525"/>
                </a:cubicBezTo>
                <a:cubicBezTo>
                  <a:pt x="1370469" y="6848056"/>
                  <a:pt x="1113428" y="6865888"/>
                  <a:pt x="783742" y="6842525"/>
                </a:cubicBezTo>
                <a:cubicBezTo>
                  <a:pt x="454056" y="6819162"/>
                  <a:pt x="382066" y="6818599"/>
                  <a:pt x="0" y="6842525"/>
                </a:cubicBezTo>
                <a:cubicBezTo>
                  <a:pt x="-3670" y="6582488"/>
                  <a:pt x="11832" y="6473496"/>
                  <a:pt x="0" y="6226698"/>
                </a:cubicBezTo>
                <a:cubicBezTo>
                  <a:pt x="-11832" y="5979900"/>
                  <a:pt x="-17954" y="5899724"/>
                  <a:pt x="0" y="5610871"/>
                </a:cubicBezTo>
                <a:cubicBezTo>
                  <a:pt x="17954" y="5322018"/>
                  <a:pt x="-10528" y="5213859"/>
                  <a:pt x="0" y="4858193"/>
                </a:cubicBezTo>
                <a:cubicBezTo>
                  <a:pt x="10528" y="4502527"/>
                  <a:pt x="-21812" y="4348872"/>
                  <a:pt x="0" y="4173940"/>
                </a:cubicBezTo>
                <a:cubicBezTo>
                  <a:pt x="21812" y="3999008"/>
                  <a:pt x="29278" y="3721015"/>
                  <a:pt x="0" y="3352837"/>
                </a:cubicBezTo>
                <a:cubicBezTo>
                  <a:pt x="-29278" y="2984659"/>
                  <a:pt x="-23459" y="2918512"/>
                  <a:pt x="0" y="2531734"/>
                </a:cubicBezTo>
                <a:cubicBezTo>
                  <a:pt x="23459" y="2144956"/>
                  <a:pt x="-19478" y="2088249"/>
                  <a:pt x="0" y="1779057"/>
                </a:cubicBezTo>
                <a:cubicBezTo>
                  <a:pt x="19478" y="1469865"/>
                  <a:pt x="-21390" y="1254661"/>
                  <a:pt x="0" y="1026379"/>
                </a:cubicBezTo>
                <a:cubicBezTo>
                  <a:pt x="21390" y="798097"/>
                  <a:pt x="-39711" y="481688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algn="l" rotWithShape="0">
              <a:schemeClr val="bg1">
                <a:alpha val="40000"/>
              </a:scheme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E880F60-28F7-1B8D-559B-BF02FEE1B520}"/>
              </a:ext>
            </a:extLst>
          </p:cNvPr>
          <p:cNvGrpSpPr/>
          <p:nvPr/>
        </p:nvGrpSpPr>
        <p:grpSpPr>
          <a:xfrm>
            <a:off x="11464223" y="6234946"/>
            <a:ext cx="727777" cy="659241"/>
            <a:chOff x="11310122" y="6138320"/>
            <a:chExt cx="727777" cy="6592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D2F960-2D5B-DB01-A0A9-002D80566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0122" y="6138320"/>
              <a:ext cx="473125" cy="455102"/>
            </a:xfrm>
            <a:prstGeom prst="rect">
              <a:avLst/>
            </a:prstGeom>
          </p:spPr>
        </p:pic>
        <p:sp>
          <p:nvSpPr>
            <p:cNvPr id="17" name="Slide Number Placeholder 4">
              <a:extLst>
                <a:ext uri="{FF2B5EF4-FFF2-40B4-BE49-F238E27FC236}">
                  <a16:creationId xmlns:a16="http://schemas.microsoft.com/office/drawing/2014/main" id="{3ECD33C0-9A74-4791-2956-71AA49B0C1D3}"/>
                </a:ext>
              </a:extLst>
            </p:cNvPr>
            <p:cNvSpPr txBox="1">
              <a:spLocks/>
            </p:cNvSpPr>
            <p:nvPr/>
          </p:nvSpPr>
          <p:spPr>
            <a:xfrm>
              <a:off x="11359876" y="6432436"/>
              <a:ext cx="67802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B2B3800-8C39-4381-B059-D9F43FE87848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II Increments Sans" pitchFamily="50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12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E0E5CE5-0ED4-FCA0-FEFD-AE12D4CC7C9C}"/>
              </a:ext>
            </a:extLst>
          </p:cNvPr>
          <p:cNvSpPr txBox="1"/>
          <p:nvPr/>
        </p:nvSpPr>
        <p:spPr>
          <a:xfrm>
            <a:off x="610814" y="285142"/>
            <a:ext cx="5589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Unrivaled</a:t>
            </a: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security without complexity or compromise</a:t>
            </a:r>
            <a:endParaRPr kumimoji="0" lang="en-US" sz="1000" b="1" i="1" u="none" strike="noStrike" kern="1200" cap="none" spc="300" normalizeH="0" baseline="0" noProof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FT Sterling" pitchFamily="2" charset="77"/>
              <a:ea typeface="+mn-ea"/>
              <a:cs typeface="+mn-cs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D30DDA4-D755-A80B-9140-0DB8483B156E}"/>
              </a:ext>
            </a:extLst>
          </p:cNvPr>
          <p:cNvSpPr txBox="1">
            <a:spLocks/>
          </p:cNvSpPr>
          <p:nvPr/>
        </p:nvSpPr>
        <p:spPr>
          <a:xfrm>
            <a:off x="0" y="6623980"/>
            <a:ext cx="7719692" cy="25581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©July 19, 2023,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VectorZero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 Technologies, LLC      All Rights Reserved      Confidential – Do not circulate or duplicate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6F3EA5-1B40-FE58-394D-3C8713F44194}"/>
              </a:ext>
            </a:extLst>
          </p:cNvPr>
          <p:cNvSpPr txBox="1"/>
          <p:nvPr/>
        </p:nvSpPr>
        <p:spPr>
          <a:xfrm>
            <a:off x="610814" y="447411"/>
            <a:ext cx="1074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Confidential Computing Performance Overhead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T Sterling Book" pitchFamily="2" charset="77"/>
              <a:ea typeface="+mn-ea"/>
              <a:cs typeface="+mn-cs"/>
            </a:endParaRP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5A0089D6-D29F-2D4F-AD29-6CA0F3700A38}"/>
              </a:ext>
            </a:extLst>
          </p:cNvPr>
          <p:cNvSpPr txBox="1">
            <a:spLocks/>
          </p:cNvSpPr>
          <p:nvPr/>
        </p:nvSpPr>
        <p:spPr>
          <a:xfrm>
            <a:off x="9643788" y="2100548"/>
            <a:ext cx="2548212" cy="45247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numCol="1" rtlCol="0" anchor="t">
            <a:noAutofit/>
          </a:bodyPr>
          <a:lstStyle>
            <a:lvl1pPr marL="274320" indent="-274320" algn="l" defTabSz="109728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SzPct val="11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2400" b="0" i="0" kern="1200">
                <a:solidFill>
                  <a:schemeClr val="tx2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577850" indent="-279400" algn="l" defTabSz="1097280" rtl="0" eaLnBrk="1" latinLnBrk="0" hangingPunct="1">
              <a:lnSpc>
                <a:spcPct val="100000"/>
              </a:lnSpc>
              <a:spcBef>
                <a:spcPts val="900"/>
              </a:spcBef>
              <a:buFont typeface="System Font Regular"/>
              <a:buChar char="–"/>
              <a:tabLst/>
              <a:defRPr sz="216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2pPr>
            <a:lvl3pPr marL="858838" indent="-280988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/>
              <a:defRPr sz="192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3pPr>
            <a:lvl4pPr marL="1157288" indent="-242888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System Font Regular"/>
              <a:buChar char="-"/>
              <a:tabLst/>
              <a:defRPr sz="168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4pPr>
            <a:lvl5pPr marL="1436688" indent="-260350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System Font Regular"/>
              <a:buChar char="◦"/>
              <a:tabLst/>
              <a:defRPr sz="168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Tx/>
              <a:buSzPct val="110000"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>
              <a:ln>
                <a:noFill/>
              </a:ln>
              <a:solidFill>
                <a:srgbClr val="9DDBD5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047844-E516-100B-7504-B7DA9CFE7BC9}"/>
              </a:ext>
            </a:extLst>
          </p:cNvPr>
          <p:cNvSpPr txBox="1"/>
          <p:nvPr/>
        </p:nvSpPr>
        <p:spPr>
          <a:xfrm>
            <a:off x="610814" y="1004839"/>
            <a:ext cx="1013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AWS Comparison of Bare Metal vs Amazon Confidential Computing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3B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3B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3BD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DE85-C42C-78EA-A323-39AE5B042057}"/>
              </a:ext>
            </a:extLst>
          </p:cNvPr>
          <p:cNvSpPr txBox="1"/>
          <p:nvPr/>
        </p:nvSpPr>
        <p:spPr>
          <a:xfrm>
            <a:off x="11846140" y="6100518"/>
            <a:ext cx="437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TM</a:t>
            </a:r>
          </a:p>
        </p:txBody>
      </p:sp>
      <p:pic>
        <p:nvPicPr>
          <p:cNvPr id="10" name="Picture 9" descr="A graph of metal vs hypervisor&#10;&#10;Description automatically generated">
            <a:extLst>
              <a:ext uri="{FF2B5EF4-FFF2-40B4-BE49-F238E27FC236}">
                <a16:creationId xmlns:a16="http://schemas.microsoft.com/office/drawing/2014/main" id="{CE12F9A4-95CE-CF1B-2A91-354F9639D2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91" y="1442378"/>
            <a:ext cx="6885432" cy="5143500"/>
          </a:xfrm>
          <a:prstGeom prst="rect">
            <a:avLst/>
          </a:prstGeom>
          <a:effectLst>
            <a:glow rad="266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D9616C-CF15-E278-9FFC-A5A77EE09783}"/>
              </a:ext>
            </a:extLst>
          </p:cNvPr>
          <p:cNvSpPr txBox="1"/>
          <p:nvPr/>
        </p:nvSpPr>
        <p:spPr>
          <a:xfrm>
            <a:off x="3128882" y="5841417"/>
            <a:ext cx="5537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99.5%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2A491C-FF55-6603-F3B8-A93257825724}"/>
              </a:ext>
            </a:extLst>
          </p:cNvPr>
          <p:cNvSpPr txBox="1"/>
          <p:nvPr/>
        </p:nvSpPr>
        <p:spPr>
          <a:xfrm>
            <a:off x="4799718" y="5841418"/>
            <a:ext cx="5537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99.5%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F90E9-18B6-804D-D1B1-D0E10C46E766}"/>
              </a:ext>
            </a:extLst>
          </p:cNvPr>
          <p:cNvSpPr txBox="1"/>
          <p:nvPr/>
        </p:nvSpPr>
        <p:spPr>
          <a:xfrm>
            <a:off x="6511622" y="5841418"/>
            <a:ext cx="6729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99.4%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CFBAD-5778-0283-2F2A-614869A7E913}"/>
              </a:ext>
            </a:extLst>
          </p:cNvPr>
          <p:cNvSpPr txBox="1"/>
          <p:nvPr/>
        </p:nvSpPr>
        <p:spPr>
          <a:xfrm>
            <a:off x="8210453" y="5841418"/>
            <a:ext cx="1052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99.2%</a:t>
            </a:r>
          </a:p>
        </p:txBody>
      </p:sp>
    </p:spTree>
    <p:extLst>
      <p:ext uri="{BB962C8B-B14F-4D97-AF65-F5344CB8AC3E}">
        <p14:creationId xmlns:p14="http://schemas.microsoft.com/office/powerpoint/2010/main" val="207024925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E880F60-28F7-1B8D-559B-BF02FEE1B520}"/>
              </a:ext>
            </a:extLst>
          </p:cNvPr>
          <p:cNvGrpSpPr/>
          <p:nvPr/>
        </p:nvGrpSpPr>
        <p:grpSpPr>
          <a:xfrm>
            <a:off x="11310122" y="6138320"/>
            <a:ext cx="727777" cy="659241"/>
            <a:chOff x="11310122" y="6138320"/>
            <a:chExt cx="727777" cy="6592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D2F960-2D5B-DB01-A0A9-002D80566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10122" y="6138320"/>
              <a:ext cx="473125" cy="455102"/>
            </a:xfrm>
            <a:prstGeom prst="rect">
              <a:avLst/>
            </a:prstGeom>
          </p:spPr>
        </p:pic>
        <p:sp>
          <p:nvSpPr>
            <p:cNvPr id="17" name="Slide Number Placeholder 4">
              <a:extLst>
                <a:ext uri="{FF2B5EF4-FFF2-40B4-BE49-F238E27FC236}">
                  <a16:creationId xmlns:a16="http://schemas.microsoft.com/office/drawing/2014/main" id="{3ECD33C0-9A74-4791-2956-71AA49B0C1D3}"/>
                </a:ext>
              </a:extLst>
            </p:cNvPr>
            <p:cNvSpPr txBox="1">
              <a:spLocks/>
            </p:cNvSpPr>
            <p:nvPr/>
          </p:nvSpPr>
          <p:spPr>
            <a:xfrm>
              <a:off x="11359876" y="6432436"/>
              <a:ext cx="67802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B2B3800-8C39-4381-B059-D9F43FE87848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II Increments Sans" pitchFamily="50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13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E0E5CE5-0ED4-FCA0-FEFD-AE12D4CC7C9C}"/>
              </a:ext>
            </a:extLst>
          </p:cNvPr>
          <p:cNvSpPr txBox="1"/>
          <p:nvPr/>
        </p:nvSpPr>
        <p:spPr>
          <a:xfrm>
            <a:off x="610814" y="285142"/>
            <a:ext cx="5589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Unrivaled</a:t>
            </a: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security without complexity or compromise</a:t>
            </a:r>
            <a:endParaRPr kumimoji="0" lang="en-US" sz="1000" b="1" i="1" u="none" strike="noStrike" kern="1200" cap="none" spc="300" normalizeH="0" baseline="0" noProof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FT Sterling" pitchFamily="2" charset="77"/>
              <a:ea typeface="+mn-ea"/>
              <a:cs typeface="+mn-cs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D30DDA4-D755-A80B-9140-0DB8483B156E}"/>
              </a:ext>
            </a:extLst>
          </p:cNvPr>
          <p:cNvSpPr txBox="1">
            <a:spLocks/>
          </p:cNvSpPr>
          <p:nvPr/>
        </p:nvSpPr>
        <p:spPr>
          <a:xfrm>
            <a:off x="245327" y="6436662"/>
            <a:ext cx="7719692" cy="25581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©July 19, 2023,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VectorZero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 Technologies, LLC      All Rights Reserved      Confidential – Do not circulate or duplicate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6F3EA5-1B40-FE58-394D-3C8713F44194}"/>
              </a:ext>
            </a:extLst>
          </p:cNvPr>
          <p:cNvSpPr txBox="1"/>
          <p:nvPr/>
        </p:nvSpPr>
        <p:spPr>
          <a:xfrm>
            <a:off x="610814" y="447411"/>
            <a:ext cx="11681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DDBD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Attestation: Don’t Trust, Authenticate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5A0089D6-D29F-2D4F-AD29-6CA0F3700A38}"/>
              </a:ext>
            </a:extLst>
          </p:cNvPr>
          <p:cNvSpPr txBox="1">
            <a:spLocks/>
          </p:cNvSpPr>
          <p:nvPr/>
        </p:nvSpPr>
        <p:spPr>
          <a:xfrm>
            <a:off x="9659151" y="2422519"/>
            <a:ext cx="2548212" cy="45247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numCol="1" rtlCol="0" anchor="t">
            <a:noAutofit/>
          </a:bodyPr>
          <a:lstStyle>
            <a:lvl1pPr marL="274320" indent="-274320" algn="l" defTabSz="109728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SzPct val="11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400" b="0" i="0" kern="1200">
                <a:solidFill>
                  <a:schemeClr val="tx2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577850" indent="-279400" algn="l" defTabSz="1097280" rtl="0" eaLnBrk="1" latinLnBrk="0" hangingPunct="1">
              <a:lnSpc>
                <a:spcPct val="100000"/>
              </a:lnSpc>
              <a:spcBef>
                <a:spcPts val="900"/>
              </a:spcBef>
              <a:buFont typeface="System Font Regular"/>
              <a:buChar char="–"/>
              <a:tabLst/>
              <a:defRPr sz="216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2pPr>
            <a:lvl3pPr marL="858838" indent="-280988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/>
              <a:defRPr sz="192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3pPr>
            <a:lvl4pPr marL="1157288" indent="-242888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System Font Regular"/>
              <a:buChar char="-"/>
              <a:tabLst/>
              <a:defRPr sz="168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4pPr>
            <a:lvl5pPr marL="1436688" indent="-260350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System Font Regular"/>
              <a:buChar char="◦"/>
              <a:tabLst/>
              <a:defRPr sz="168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Tx/>
              <a:buSzPct val="110000"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>
              <a:ln>
                <a:noFill/>
              </a:ln>
              <a:solidFill>
                <a:srgbClr val="9DDBD5"/>
              </a:solidFill>
              <a:effectLst/>
              <a:uLnTx/>
              <a:uFillTx/>
              <a:latin typeface="Calibri" panose="020F0502020204030204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0DCC14-D90F-D073-524E-4B007FB625C8}"/>
              </a:ext>
            </a:extLst>
          </p:cNvPr>
          <p:cNvSpPr txBox="1"/>
          <p:nvPr/>
        </p:nvSpPr>
        <p:spPr>
          <a:xfrm>
            <a:off x="610814" y="1012220"/>
            <a:ext cx="9546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Authentication for Supply Chain &amp; Servers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T Sterling Book" pitchFamily="2" charset="77"/>
              <a:ea typeface="+mn-ea"/>
              <a:cs typeface="+mn-cs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E7A01E8-5790-9E19-DA77-AE6AA1ADB6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2979693"/>
              </p:ext>
            </p:extLst>
          </p:nvPr>
        </p:nvGraphicFramePr>
        <p:xfrm>
          <a:off x="353246" y="1519857"/>
          <a:ext cx="11485508" cy="4912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Graphic 13" descr="Abacus with solid fill">
            <a:extLst>
              <a:ext uri="{FF2B5EF4-FFF2-40B4-BE49-F238E27FC236}">
                <a16:creationId xmlns:a16="http://schemas.microsoft.com/office/drawing/2014/main" id="{18BEC30E-91EF-AFE7-72D3-299B24B306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7935" y="2150632"/>
            <a:ext cx="760399" cy="760399"/>
          </a:xfrm>
          <a:prstGeom prst="rect">
            <a:avLst/>
          </a:prstGeom>
        </p:spPr>
      </p:pic>
      <p:pic>
        <p:nvPicPr>
          <p:cNvPr id="19" name="Graphic 18" descr="Internet with solid fill">
            <a:extLst>
              <a:ext uri="{FF2B5EF4-FFF2-40B4-BE49-F238E27FC236}">
                <a16:creationId xmlns:a16="http://schemas.microsoft.com/office/drawing/2014/main" id="{AFBC30C8-D8C7-E88B-BA4C-7501AD5B3F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1347" y="5366753"/>
            <a:ext cx="713574" cy="713574"/>
          </a:xfrm>
          <a:prstGeom prst="rect">
            <a:avLst/>
          </a:prstGeom>
        </p:spPr>
      </p:pic>
      <p:pic>
        <p:nvPicPr>
          <p:cNvPr id="33" name="Graphic 32" descr="Scales of justice with solid fill">
            <a:extLst>
              <a:ext uri="{FF2B5EF4-FFF2-40B4-BE49-F238E27FC236}">
                <a16:creationId xmlns:a16="http://schemas.microsoft.com/office/drawing/2014/main" id="{4E874B24-79E2-5A0C-CA09-2AFCC6D469D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7935" y="3794040"/>
            <a:ext cx="760398" cy="7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8150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E880F60-28F7-1B8D-559B-BF02FEE1B520}"/>
              </a:ext>
            </a:extLst>
          </p:cNvPr>
          <p:cNvGrpSpPr/>
          <p:nvPr/>
        </p:nvGrpSpPr>
        <p:grpSpPr>
          <a:xfrm>
            <a:off x="11310122" y="6138320"/>
            <a:ext cx="727777" cy="659241"/>
            <a:chOff x="11310122" y="6138320"/>
            <a:chExt cx="727777" cy="6592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D2F960-2D5B-DB01-A0A9-002D80566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10122" y="6138320"/>
              <a:ext cx="473125" cy="455102"/>
            </a:xfrm>
            <a:prstGeom prst="rect">
              <a:avLst/>
            </a:prstGeom>
          </p:spPr>
        </p:pic>
        <p:sp>
          <p:nvSpPr>
            <p:cNvPr id="17" name="Slide Number Placeholder 4">
              <a:extLst>
                <a:ext uri="{FF2B5EF4-FFF2-40B4-BE49-F238E27FC236}">
                  <a16:creationId xmlns:a16="http://schemas.microsoft.com/office/drawing/2014/main" id="{3ECD33C0-9A74-4791-2956-71AA49B0C1D3}"/>
                </a:ext>
              </a:extLst>
            </p:cNvPr>
            <p:cNvSpPr txBox="1">
              <a:spLocks/>
            </p:cNvSpPr>
            <p:nvPr/>
          </p:nvSpPr>
          <p:spPr>
            <a:xfrm>
              <a:off x="11359876" y="6432436"/>
              <a:ext cx="67802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B2B3800-8C39-4381-B059-D9F43FE87848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II Increments Sans" pitchFamily="50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14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E0E5CE5-0ED4-FCA0-FEFD-AE12D4CC7C9C}"/>
              </a:ext>
            </a:extLst>
          </p:cNvPr>
          <p:cNvSpPr txBox="1"/>
          <p:nvPr/>
        </p:nvSpPr>
        <p:spPr>
          <a:xfrm>
            <a:off x="610814" y="285142"/>
            <a:ext cx="5589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Unrivaled</a:t>
            </a: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security without complexity or compromise</a:t>
            </a:r>
            <a:endParaRPr kumimoji="0" lang="en-US" sz="1000" b="1" i="1" u="none" strike="noStrike" kern="1200" cap="none" spc="300" normalizeH="0" baseline="0" noProof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FT Sterling" pitchFamily="2" charset="77"/>
              <a:ea typeface="+mn-ea"/>
              <a:cs typeface="+mn-cs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D30DDA4-D755-A80B-9140-0DB8483B156E}"/>
              </a:ext>
            </a:extLst>
          </p:cNvPr>
          <p:cNvSpPr txBox="1">
            <a:spLocks/>
          </p:cNvSpPr>
          <p:nvPr/>
        </p:nvSpPr>
        <p:spPr>
          <a:xfrm>
            <a:off x="245327" y="6436662"/>
            <a:ext cx="7719692" cy="25581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©July 19, 2023,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VectorZero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 Technologies, LLC      All Rights Reserved      Confidential – Do not circulate or duplicate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6F3EA5-1B40-FE58-394D-3C8713F44194}"/>
              </a:ext>
            </a:extLst>
          </p:cNvPr>
          <p:cNvSpPr txBox="1"/>
          <p:nvPr/>
        </p:nvSpPr>
        <p:spPr>
          <a:xfrm>
            <a:off x="610814" y="447411"/>
            <a:ext cx="981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Technical Trust Vectors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T Sterling Book" pitchFamily="2" charset="77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CDFFC7-3B1E-4BBC-EA85-387EB4E198A8}"/>
              </a:ext>
            </a:extLst>
          </p:cNvPr>
          <p:cNvSpPr txBox="1"/>
          <p:nvPr/>
        </p:nvSpPr>
        <p:spPr>
          <a:xfrm>
            <a:off x="637817" y="1546030"/>
            <a:ext cx="4016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Typical Technical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</a:br>
            <a:r>
              <a:rPr lang="en-US" sz="2800" b="1" dirty="0">
                <a:solidFill>
                  <a:srgbClr val="FF0000"/>
                </a:solidFill>
                <a:latin typeface="FT Sterling Book" pitchFamily="2" charset="77"/>
              </a:rPr>
              <a:t>Trust Vectors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T Sterling Book" pitchFamily="2" charset="77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D90F71-13B4-9504-C6DC-5357B99D6C6C}"/>
              </a:ext>
            </a:extLst>
          </p:cNvPr>
          <p:cNvSpPr/>
          <p:nvPr/>
        </p:nvSpPr>
        <p:spPr>
          <a:xfrm>
            <a:off x="556689" y="1515159"/>
            <a:ext cx="4779802" cy="4754880"/>
          </a:xfrm>
          <a:prstGeom prst="rect">
            <a:avLst/>
          </a:prstGeom>
          <a:noFill/>
          <a:ln w="76200">
            <a:solidFill>
              <a:srgbClr val="F83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830A6-AB80-B11A-E14F-5034FFE65461}"/>
              </a:ext>
            </a:extLst>
          </p:cNvPr>
          <p:cNvSpPr/>
          <p:nvPr/>
        </p:nvSpPr>
        <p:spPr>
          <a:xfrm>
            <a:off x="6422317" y="1515159"/>
            <a:ext cx="4782312" cy="4754880"/>
          </a:xfrm>
          <a:prstGeom prst="rect">
            <a:avLst/>
          </a:prstGeom>
          <a:noFill/>
          <a:ln w="76200">
            <a:solidFill>
              <a:srgbClr val="04BD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5A6AB2-2D71-B34D-C1F6-1B23657F2954}"/>
              </a:ext>
            </a:extLst>
          </p:cNvPr>
          <p:cNvSpPr txBox="1"/>
          <p:nvPr/>
        </p:nvSpPr>
        <p:spPr>
          <a:xfrm>
            <a:off x="6510584" y="1539997"/>
            <a:ext cx="3745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4BD71"/>
                </a:solidFill>
                <a:latin typeface="FT Sterling Book" pitchFamily="2" charset="77"/>
              </a:rPr>
              <a:t>Confidential Computing Technical Trust Vectors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FT Sterling Book" pitchFamily="2" charset="77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EAE917-18DE-3B60-0E56-79C373C381B3}"/>
              </a:ext>
            </a:extLst>
          </p:cNvPr>
          <p:cNvSpPr txBox="1"/>
          <p:nvPr/>
        </p:nvSpPr>
        <p:spPr>
          <a:xfrm>
            <a:off x="608729" y="2755439"/>
            <a:ext cx="374742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CPU Manufacturer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FFF"/>
                </a:solidFill>
                <a:latin typeface="Calibri" panose="020F0502020204030204"/>
                <a:cs typeface="Arial" panose="020B0604020202020204" pitchFamily="34" charset="0"/>
              </a:rPr>
              <a:t>Motherboard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Boot Loader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Calibri" panose="020F0502020204030204"/>
                <a:cs typeface="Arial" panose="020B0604020202020204" pitchFamily="34" charset="0"/>
              </a:rPr>
              <a:t>Firmware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Calibri" panose="020F0502020204030204"/>
                <a:cs typeface="Arial" panose="020B0604020202020204" pitchFamily="34" charset="0"/>
              </a:rPr>
              <a:t>Operating System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Calibri" panose="020F0502020204030204"/>
                <a:cs typeface="Arial" panose="020B0604020202020204" pitchFamily="34" charset="0"/>
              </a:rPr>
              <a:t>Software Vendors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Cloud Service Provider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D3AD31-1CFC-9E55-2D64-4471024D9F17}"/>
              </a:ext>
            </a:extLst>
          </p:cNvPr>
          <p:cNvSpPr txBox="1"/>
          <p:nvPr/>
        </p:nvSpPr>
        <p:spPr>
          <a:xfrm>
            <a:off x="6510584" y="2755438"/>
            <a:ext cx="3293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CPU Manufacturer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F836E-47B5-B270-E3B5-104748EB3912}"/>
              </a:ext>
            </a:extLst>
          </p:cNvPr>
          <p:cNvSpPr txBox="1"/>
          <p:nvPr/>
        </p:nvSpPr>
        <p:spPr>
          <a:xfrm>
            <a:off x="11698887" y="5973111"/>
            <a:ext cx="437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TM</a:t>
            </a:r>
          </a:p>
        </p:txBody>
      </p:sp>
      <p:pic>
        <p:nvPicPr>
          <p:cNvPr id="27" name="Graphic 26" descr="Lock with solid fill">
            <a:extLst>
              <a:ext uri="{FF2B5EF4-FFF2-40B4-BE49-F238E27FC236}">
                <a16:creationId xmlns:a16="http://schemas.microsoft.com/office/drawing/2014/main" id="{7F4EDDF6-0244-CF91-113D-57A353933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0748" y="1349044"/>
            <a:ext cx="539963" cy="560268"/>
          </a:xfrm>
          <a:prstGeom prst="rect">
            <a:avLst/>
          </a:prstGeom>
        </p:spPr>
      </p:pic>
      <p:pic>
        <p:nvPicPr>
          <p:cNvPr id="29" name="Graphic 28" descr="Unlock with solid fill">
            <a:extLst>
              <a:ext uri="{FF2B5EF4-FFF2-40B4-BE49-F238E27FC236}">
                <a16:creationId xmlns:a16="http://schemas.microsoft.com/office/drawing/2014/main" id="{BFF5E89A-571F-C134-FD41-A210F49781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27" y="1349044"/>
            <a:ext cx="539962" cy="53996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27CB706-587D-27AD-7D02-A6C9F2E8A9F5}"/>
              </a:ext>
            </a:extLst>
          </p:cNvPr>
          <p:cNvSpPr txBox="1"/>
          <p:nvPr/>
        </p:nvSpPr>
        <p:spPr>
          <a:xfrm>
            <a:off x="608729" y="933914"/>
            <a:ext cx="7719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DBEFF9">
                    <a:lumMod val="90000"/>
                  </a:srgbClr>
                </a:solidFill>
                <a:latin typeface="Calibri" panose="020F0502020204030204"/>
              </a:rPr>
              <a:t>Verify more, trust less with supply chain attestation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3B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3BD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3BD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68517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913091E-C91E-8110-6B27-148F6A1ED7D7}"/>
              </a:ext>
            </a:extLst>
          </p:cNvPr>
          <p:cNvGrpSpPr/>
          <p:nvPr/>
        </p:nvGrpSpPr>
        <p:grpSpPr>
          <a:xfrm>
            <a:off x="11310122" y="6138320"/>
            <a:ext cx="727777" cy="659241"/>
            <a:chOff x="11310122" y="6138320"/>
            <a:chExt cx="727777" cy="6592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771142-D710-8246-0A0F-94AC9AE88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10122" y="6138320"/>
              <a:ext cx="473125" cy="455102"/>
            </a:xfrm>
            <a:prstGeom prst="rect">
              <a:avLst/>
            </a:prstGeom>
          </p:spPr>
        </p:pic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A50FF990-BCF1-4A3F-9F83-129477204D9F}"/>
                </a:ext>
              </a:extLst>
            </p:cNvPr>
            <p:cNvSpPr txBox="1">
              <a:spLocks/>
            </p:cNvSpPr>
            <p:nvPr/>
          </p:nvSpPr>
          <p:spPr>
            <a:xfrm>
              <a:off x="11359876" y="6432436"/>
              <a:ext cx="67802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B2B3800-8C39-4381-B059-D9F43FE87848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II Increments Sans" pitchFamily="50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15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endParaRPr>
            </a:p>
          </p:txBody>
        </p:sp>
      </p:grp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F800574-EEF2-DADE-712D-57CCB634DAA3}"/>
              </a:ext>
            </a:extLst>
          </p:cNvPr>
          <p:cNvSpPr txBox="1">
            <a:spLocks/>
          </p:cNvSpPr>
          <p:nvPr/>
        </p:nvSpPr>
        <p:spPr>
          <a:xfrm>
            <a:off x="4343162" y="3161127"/>
            <a:ext cx="2047787" cy="45247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numCol="2" rtlCol="0" anchor="t">
            <a:normAutofit/>
          </a:bodyPr>
          <a:lstStyle>
            <a:lvl1pPr marL="274320" indent="-274320" algn="l" defTabSz="109728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SzPct val="11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 b="0" i="0" kern="1200">
                <a:solidFill>
                  <a:schemeClr val="tx2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577850" indent="-279400" algn="l" defTabSz="1097280" rtl="0" eaLnBrk="1" latinLnBrk="0" hangingPunct="1">
              <a:lnSpc>
                <a:spcPct val="100000"/>
              </a:lnSpc>
              <a:spcBef>
                <a:spcPts val="900"/>
              </a:spcBef>
              <a:buFont typeface="System Font Regular"/>
              <a:buChar char="–"/>
              <a:tabLst/>
              <a:defRPr sz="216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2pPr>
            <a:lvl3pPr marL="858838" indent="-280988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/>
              <a:defRPr sz="192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3pPr>
            <a:lvl4pPr marL="1157288" indent="-242888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System Font Regular"/>
              <a:buChar char="-"/>
              <a:tabLst/>
              <a:defRPr sz="168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4pPr>
            <a:lvl5pPr marL="1436688" indent="-260350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System Font Regular"/>
              <a:buChar char="◦"/>
              <a:tabLst/>
              <a:defRPr sz="168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Tx/>
              <a:buSzPct val="110000"/>
              <a:buFontTx/>
              <a:buNone/>
              <a:tabLst/>
              <a:defRPr/>
            </a:pPr>
            <a:endParaRPr kumimoji="0" lang="en-US" sz="168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I Increments Sans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EA034-896F-6840-247E-2D3AD688FADD}"/>
              </a:ext>
            </a:extLst>
          </p:cNvPr>
          <p:cNvSpPr txBox="1"/>
          <p:nvPr/>
        </p:nvSpPr>
        <p:spPr>
          <a:xfrm>
            <a:off x="482284" y="293433"/>
            <a:ext cx="5589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Unrivaled</a:t>
            </a: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security without complexity or compromise</a:t>
            </a:r>
            <a:endParaRPr kumimoji="0" lang="en-US" sz="1000" b="1" i="1" u="none" strike="noStrike" kern="1200" cap="none" spc="300" normalizeH="0" baseline="0" noProof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FT Sterling" pitchFamily="2" charset="77"/>
              <a:ea typeface="+mn-ea"/>
              <a:cs typeface="+mn-cs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7BB259C-7CD8-1A2C-50B0-220F58D6A19B}"/>
              </a:ext>
            </a:extLst>
          </p:cNvPr>
          <p:cNvSpPr txBox="1">
            <a:spLocks/>
          </p:cNvSpPr>
          <p:nvPr/>
        </p:nvSpPr>
        <p:spPr>
          <a:xfrm>
            <a:off x="10796" y="6564567"/>
            <a:ext cx="7719692" cy="25581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©July 19, 2023,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VectorZero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 Technologies, LLC      All Rights Reserved      Confidential – Do not circulate or duplicate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D505C-9C35-9DBA-1AED-BA16970DAB89}"/>
              </a:ext>
            </a:extLst>
          </p:cNvPr>
          <p:cNvSpPr txBox="1"/>
          <p:nvPr/>
        </p:nvSpPr>
        <p:spPr>
          <a:xfrm>
            <a:off x="610814" y="447411"/>
            <a:ext cx="745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Insider Threat &amp; Community Behavior</a:t>
            </a:r>
            <a:endParaRPr kumimoji="0" lang="en-US" sz="44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T Sterling Book" pitchFamily="2" charset="77"/>
              <a:ea typeface="+mn-ea"/>
              <a:cs typeface="+mn-cs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B3EE2A11-BDBE-EEDF-1147-19601AD567AC}"/>
              </a:ext>
            </a:extLst>
          </p:cNvPr>
          <p:cNvSpPr txBox="1">
            <a:spLocks/>
          </p:cNvSpPr>
          <p:nvPr/>
        </p:nvSpPr>
        <p:spPr>
          <a:xfrm>
            <a:off x="482284" y="1169485"/>
            <a:ext cx="4332366" cy="230123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numCol="1" rtlCol="0" anchor="t">
            <a:noAutofit/>
          </a:bodyPr>
          <a:lstStyle>
            <a:lvl1pPr marL="274320" indent="-274320" algn="l" defTabSz="109728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SzPct val="11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 b="0" i="0" kern="1200">
                <a:solidFill>
                  <a:schemeClr val="tx2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577850" indent="-279400" algn="l" defTabSz="1097280" rtl="0" eaLnBrk="1" latinLnBrk="0" hangingPunct="1">
              <a:lnSpc>
                <a:spcPct val="100000"/>
              </a:lnSpc>
              <a:spcBef>
                <a:spcPts val="900"/>
              </a:spcBef>
              <a:buFont typeface="System Font Regular"/>
              <a:buChar char="–"/>
              <a:tabLst/>
              <a:defRPr sz="216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2pPr>
            <a:lvl3pPr marL="858838" indent="-280988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/>
              <a:defRPr sz="192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3pPr>
            <a:lvl4pPr marL="1157288" indent="-242888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System Font Regular"/>
              <a:buChar char="-"/>
              <a:tabLst/>
              <a:defRPr sz="168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4pPr>
            <a:lvl5pPr marL="1436688" indent="-260350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System Font Regular"/>
              <a:buChar char="◦"/>
              <a:tabLst/>
              <a:defRPr sz="168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Data is 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9DDBD5"/>
                </a:solidFill>
                <a:effectLst/>
                <a:uLnTx/>
                <a:uFillTx/>
                <a:cs typeface="Arial" panose="020B0604020202020204" pitchFamily="34" charset="0"/>
              </a:rPr>
              <a:t>accessible</a:t>
            </a:r>
            <a:r>
              <a:rPr lang="en-US" sz="2800" b="1" dirty="0">
                <a:solidFill>
                  <a:srgbClr val="9DDBD5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to your protected workload, </a:t>
            </a:r>
            <a:r>
              <a:rPr lang="en-US" sz="2800" b="1" dirty="0">
                <a:solidFill>
                  <a:srgbClr val="FFFFFF"/>
                </a:solidFill>
              </a:rPr>
              <a:t>yet </a:t>
            </a:r>
            <a:r>
              <a:rPr lang="en-US" sz="3200" b="1" dirty="0">
                <a:solidFill>
                  <a:srgbClr val="95D0CB"/>
                </a:solidFill>
              </a:rPr>
              <a:t>unreadable</a:t>
            </a:r>
            <a:r>
              <a:rPr lang="en-US" sz="2800" b="1" dirty="0">
                <a:solidFill>
                  <a:srgbClr val="FFFFFF"/>
                </a:solidFill>
              </a:rPr>
              <a:t> to:</a:t>
            </a:r>
            <a:endParaRPr lang="en-US" sz="2800" b="1" dirty="0">
              <a:solidFill>
                <a:srgbClr val="9DDBD5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3D17EA4-17D8-4AB2-1A59-67DBDB385D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949199"/>
              </p:ext>
            </p:extLst>
          </p:nvPr>
        </p:nvGraphicFramePr>
        <p:xfrm>
          <a:off x="3277248" y="1431920"/>
          <a:ext cx="9833316" cy="5183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0B98DD1E-7165-7DC6-021B-5B07E1C9A112}"/>
              </a:ext>
            </a:extLst>
          </p:cNvPr>
          <p:cNvSpPr txBox="1"/>
          <p:nvPr/>
        </p:nvSpPr>
        <p:spPr>
          <a:xfrm>
            <a:off x="11698887" y="5973111"/>
            <a:ext cx="437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544B89-074B-8FC9-A5CF-086467BA51FC}"/>
              </a:ext>
            </a:extLst>
          </p:cNvPr>
          <p:cNvSpPr/>
          <p:nvPr/>
        </p:nvSpPr>
        <p:spPr>
          <a:xfrm>
            <a:off x="433651" y="1169485"/>
            <a:ext cx="4192747" cy="17668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1815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D8A635A-C55E-BFDD-11D8-AE7E0EAC3B45}"/>
              </a:ext>
            </a:extLst>
          </p:cNvPr>
          <p:cNvSpPr txBox="1"/>
          <p:nvPr/>
        </p:nvSpPr>
        <p:spPr>
          <a:xfrm>
            <a:off x="608448" y="650227"/>
            <a:ext cx="11799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Secure Multi-Party Computation (SMPC) Example: AI/ML Training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880F60-28F7-1B8D-559B-BF02FEE1B520}"/>
              </a:ext>
            </a:extLst>
          </p:cNvPr>
          <p:cNvGrpSpPr/>
          <p:nvPr/>
        </p:nvGrpSpPr>
        <p:grpSpPr>
          <a:xfrm>
            <a:off x="11310122" y="6138320"/>
            <a:ext cx="727777" cy="659241"/>
            <a:chOff x="11310122" y="6138320"/>
            <a:chExt cx="727777" cy="6592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D2F960-2D5B-DB01-A0A9-002D80566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10122" y="6138320"/>
              <a:ext cx="473125" cy="455102"/>
            </a:xfrm>
            <a:prstGeom prst="rect">
              <a:avLst/>
            </a:prstGeom>
          </p:spPr>
        </p:pic>
        <p:sp>
          <p:nvSpPr>
            <p:cNvPr id="17" name="Slide Number Placeholder 4">
              <a:extLst>
                <a:ext uri="{FF2B5EF4-FFF2-40B4-BE49-F238E27FC236}">
                  <a16:creationId xmlns:a16="http://schemas.microsoft.com/office/drawing/2014/main" id="{3ECD33C0-9A74-4791-2956-71AA49B0C1D3}"/>
                </a:ext>
              </a:extLst>
            </p:cNvPr>
            <p:cNvSpPr txBox="1">
              <a:spLocks/>
            </p:cNvSpPr>
            <p:nvPr/>
          </p:nvSpPr>
          <p:spPr>
            <a:xfrm>
              <a:off x="11359876" y="6432436"/>
              <a:ext cx="67802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B2B3800-8C39-4381-B059-D9F43FE87848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II Increments Sans" pitchFamily="50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16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E0E5CE5-0ED4-FCA0-FEFD-AE12D4CC7C9C}"/>
              </a:ext>
            </a:extLst>
          </p:cNvPr>
          <p:cNvSpPr txBox="1"/>
          <p:nvPr/>
        </p:nvSpPr>
        <p:spPr>
          <a:xfrm>
            <a:off x="610814" y="285142"/>
            <a:ext cx="5589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Unrivaled</a:t>
            </a: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security without complexity or compromise</a:t>
            </a:r>
            <a:endParaRPr kumimoji="0" lang="en-US" sz="1000" b="1" i="1" u="none" strike="noStrike" kern="1200" cap="none" spc="300" normalizeH="0" baseline="0" noProof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FT Sterling" pitchFamily="2" charset="77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50D2DC-CBDA-C262-EC60-DFCEA2775595}"/>
              </a:ext>
            </a:extLst>
          </p:cNvPr>
          <p:cNvSpPr txBox="1"/>
          <p:nvPr/>
        </p:nvSpPr>
        <p:spPr>
          <a:xfrm>
            <a:off x="8947665" y="0"/>
            <a:ext cx="29103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Locking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9DDBD5"/>
                </a:solidFill>
                <a:effectLst/>
                <a:uLnTx/>
                <a:uFillTx/>
                <a:latin typeface="FT Sterling" pitchFamily="2" charset="77"/>
                <a:ea typeface="Roboto Bk" pitchFamily="2" charset="0"/>
                <a:cs typeface="+mn-cs"/>
              </a:rPr>
              <a:t> </a:t>
            </a:r>
            <a:r>
              <a:rPr kumimoji="0" lang="en-US" sz="14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Data</a:t>
            </a:r>
            <a:br>
              <a:rPr kumimoji="0" lang="en-US" sz="14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</a:br>
            <a:r>
              <a:rPr kumimoji="0" lang="en-US" sz="14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Unlocking Collaboration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FD50C24-F9DC-1D35-7884-8D85285BD24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2C5CD-6DEB-4BDF-9B7A-4D80181EF2D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Graphic 17" descr="Key with solid fill">
            <a:extLst>
              <a:ext uri="{FF2B5EF4-FFF2-40B4-BE49-F238E27FC236}">
                <a16:creationId xmlns:a16="http://schemas.microsoft.com/office/drawing/2014/main" id="{AB04C437-07EF-0241-4220-10477F791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3744" y="4510154"/>
            <a:ext cx="762000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E8B4F9B-77E8-440A-D8D8-716CD32D29FA}"/>
              </a:ext>
            </a:extLst>
          </p:cNvPr>
          <p:cNvSpPr/>
          <p:nvPr/>
        </p:nvSpPr>
        <p:spPr>
          <a:xfrm>
            <a:off x="9258961" y="2667512"/>
            <a:ext cx="2287723" cy="1957721"/>
          </a:xfrm>
          <a:prstGeom prst="rect">
            <a:avLst/>
          </a:prstGeom>
          <a:solidFill>
            <a:srgbClr val="B7887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AI/ML Training Outcomes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9229FC8-29E6-EDFD-4B2B-3F1EDF9E2E7B}"/>
              </a:ext>
            </a:extLst>
          </p:cNvPr>
          <p:cNvSpPr txBox="1"/>
          <p:nvPr/>
        </p:nvSpPr>
        <p:spPr>
          <a:xfrm>
            <a:off x="8572500" y="5176470"/>
            <a:ext cx="33908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Results are delivered to pre-agreed upon brown keyholder(s)</a:t>
            </a:r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2ECC7793-A0CF-36A5-D176-96F110D918BB}"/>
              </a:ext>
            </a:extLst>
          </p:cNvPr>
          <p:cNvSpPr/>
          <p:nvPr/>
        </p:nvSpPr>
        <p:spPr>
          <a:xfrm>
            <a:off x="4335872" y="3578004"/>
            <a:ext cx="900124" cy="344407"/>
          </a:xfrm>
          <a:prstGeom prst="rightArrow">
            <a:avLst/>
          </a:prstGeom>
          <a:solidFill>
            <a:srgbClr val="04BD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C922D17-E4DD-84DB-F00E-09C801A813F8}"/>
              </a:ext>
            </a:extLst>
          </p:cNvPr>
          <p:cNvSpPr txBox="1"/>
          <p:nvPr/>
        </p:nvSpPr>
        <p:spPr>
          <a:xfrm>
            <a:off x="4116506" y="3905087"/>
            <a:ext cx="1321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Encrypted data in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AB91E6C-7303-8F6E-FACC-F1B719B95EDA}"/>
              </a:ext>
            </a:extLst>
          </p:cNvPr>
          <p:cNvSpPr txBox="1"/>
          <p:nvPr/>
        </p:nvSpPr>
        <p:spPr>
          <a:xfrm>
            <a:off x="7920492" y="3882914"/>
            <a:ext cx="13217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Program runs securely</a:t>
            </a: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DD3EB03D-C204-8674-E922-D852400193C3}"/>
              </a:ext>
            </a:extLst>
          </p:cNvPr>
          <p:cNvSpPr/>
          <p:nvPr/>
        </p:nvSpPr>
        <p:spPr>
          <a:xfrm>
            <a:off x="8143896" y="3524690"/>
            <a:ext cx="900124" cy="344407"/>
          </a:xfrm>
          <a:prstGeom prst="rightArrow">
            <a:avLst/>
          </a:prstGeom>
          <a:solidFill>
            <a:srgbClr val="04BD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5587C0-B851-BA00-DE3F-AFF3388E36A6}"/>
              </a:ext>
            </a:extLst>
          </p:cNvPr>
          <p:cNvGrpSpPr/>
          <p:nvPr/>
        </p:nvGrpSpPr>
        <p:grpSpPr>
          <a:xfrm>
            <a:off x="-107375" y="2055690"/>
            <a:ext cx="4233479" cy="3732727"/>
            <a:chOff x="-107375" y="2055690"/>
            <a:chExt cx="4233479" cy="3732727"/>
          </a:xfrm>
        </p:grpSpPr>
        <p:pic>
          <p:nvPicPr>
            <p:cNvPr id="11" name="Graphic 10" descr="Key with solid fill">
              <a:extLst>
                <a:ext uri="{FF2B5EF4-FFF2-40B4-BE49-F238E27FC236}">
                  <a16:creationId xmlns:a16="http://schemas.microsoft.com/office/drawing/2014/main" id="{7E9DCD4C-EB72-7F8A-AEB0-2568D7314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138256" y="4830996"/>
              <a:ext cx="762000" cy="762000"/>
            </a:xfrm>
            <a:prstGeom prst="rect">
              <a:avLst/>
            </a:prstGeom>
          </p:spPr>
        </p:pic>
        <p:pic>
          <p:nvPicPr>
            <p:cNvPr id="4" name="Graphic 3" descr="Key with solid fill">
              <a:extLst>
                <a:ext uri="{FF2B5EF4-FFF2-40B4-BE49-F238E27FC236}">
                  <a16:creationId xmlns:a16="http://schemas.microsoft.com/office/drawing/2014/main" id="{2F56A9BA-75D8-70C9-BE3A-A5C427BC7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29818" y="2197316"/>
              <a:ext cx="762000" cy="762000"/>
            </a:xfrm>
            <a:prstGeom prst="rect">
              <a:avLst/>
            </a:prstGeom>
          </p:spPr>
        </p:pic>
        <p:pic>
          <p:nvPicPr>
            <p:cNvPr id="10" name="Graphic 9" descr="Key with solid fill">
              <a:extLst>
                <a:ext uri="{FF2B5EF4-FFF2-40B4-BE49-F238E27FC236}">
                  <a16:creationId xmlns:a16="http://schemas.microsoft.com/office/drawing/2014/main" id="{E01326D7-1F8B-F88E-DE86-6C7909E54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126772" y="3514156"/>
              <a:ext cx="762000" cy="762000"/>
            </a:xfrm>
            <a:prstGeom prst="rect">
              <a:avLst/>
            </a:prstGeom>
          </p:spPr>
        </p:pic>
        <p:pic>
          <p:nvPicPr>
            <p:cNvPr id="26" name="Graphic 25" descr="Bank with solid fill">
              <a:extLst>
                <a:ext uri="{FF2B5EF4-FFF2-40B4-BE49-F238E27FC236}">
                  <a16:creationId xmlns:a16="http://schemas.microsoft.com/office/drawing/2014/main" id="{4BB58B02-6C85-1B18-5955-709D210F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3518" y="2055690"/>
              <a:ext cx="914400" cy="914400"/>
            </a:xfrm>
            <a:prstGeom prst="rect">
              <a:avLst/>
            </a:prstGeom>
          </p:spPr>
        </p:pic>
        <p:pic>
          <p:nvPicPr>
            <p:cNvPr id="27" name="Graphic 26" descr="Bank with solid fill">
              <a:extLst>
                <a:ext uri="{FF2B5EF4-FFF2-40B4-BE49-F238E27FC236}">
                  <a16:creationId xmlns:a16="http://schemas.microsoft.com/office/drawing/2014/main" id="{6C9A2660-F6A4-B62F-3F0F-83D49FA50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3518" y="3379515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Bank with solid fill">
              <a:extLst>
                <a:ext uri="{FF2B5EF4-FFF2-40B4-BE49-F238E27FC236}">
                  <a16:creationId xmlns:a16="http://schemas.microsoft.com/office/drawing/2014/main" id="{6883A01A-950A-D65E-B1A7-FEBAB17F8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3518" y="4724321"/>
              <a:ext cx="914400" cy="91440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CC82A05-6713-A65B-4059-0F56CC2E722D}"/>
                </a:ext>
              </a:extLst>
            </p:cNvPr>
            <p:cNvGrpSpPr/>
            <p:nvPr/>
          </p:nvGrpSpPr>
          <p:grpSpPr>
            <a:xfrm>
              <a:off x="3122146" y="4730932"/>
              <a:ext cx="1003641" cy="1057485"/>
              <a:chOff x="3180186" y="4769650"/>
              <a:chExt cx="1003641" cy="1057485"/>
            </a:xfrm>
          </p:grpSpPr>
          <p:pic>
            <p:nvPicPr>
              <p:cNvPr id="41" name="Graphic 40" descr="Document with solid fill">
                <a:extLst>
                  <a:ext uri="{FF2B5EF4-FFF2-40B4-BE49-F238E27FC236}">
                    <a16:creationId xmlns:a16="http://schemas.microsoft.com/office/drawing/2014/main" id="{B7A78A3D-0CA2-A3AE-4873-693F5E51F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180186" y="476965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5" name="Graphic 34" descr="Lock with solid fill">
                <a:extLst>
                  <a:ext uri="{FF2B5EF4-FFF2-40B4-BE49-F238E27FC236}">
                    <a16:creationId xmlns:a16="http://schemas.microsoft.com/office/drawing/2014/main" id="{3973B108-D52F-6906-927D-5B96A83AE1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3623967" y="5267275"/>
                <a:ext cx="559860" cy="559860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D4E916F-28C6-29B5-9F9E-536D58CAC370}"/>
                </a:ext>
              </a:extLst>
            </p:cNvPr>
            <p:cNvGrpSpPr/>
            <p:nvPr/>
          </p:nvGrpSpPr>
          <p:grpSpPr>
            <a:xfrm>
              <a:off x="3128261" y="3363239"/>
              <a:ext cx="993951" cy="1075041"/>
              <a:chOff x="3128261" y="3363239"/>
              <a:chExt cx="993951" cy="1075041"/>
            </a:xfrm>
          </p:grpSpPr>
          <p:pic>
            <p:nvPicPr>
              <p:cNvPr id="40" name="Graphic 39" descr="Document with solid fill">
                <a:extLst>
                  <a:ext uri="{FF2B5EF4-FFF2-40B4-BE49-F238E27FC236}">
                    <a16:creationId xmlns:a16="http://schemas.microsoft.com/office/drawing/2014/main" id="{6B266156-E404-D8BF-3E9A-A5F58DF57C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128261" y="336323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2" name="Graphic 41" descr="Lock with solid fill">
                <a:extLst>
                  <a:ext uri="{FF2B5EF4-FFF2-40B4-BE49-F238E27FC236}">
                    <a16:creationId xmlns:a16="http://schemas.microsoft.com/office/drawing/2014/main" id="{58A0A938-24E4-C2A4-6918-BB128E3B74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3562352" y="3878420"/>
                <a:ext cx="559860" cy="559860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2FE33AB-CCE1-3DC1-0F88-DB9A1BAEA5B1}"/>
                </a:ext>
              </a:extLst>
            </p:cNvPr>
            <p:cNvGrpSpPr/>
            <p:nvPr/>
          </p:nvGrpSpPr>
          <p:grpSpPr>
            <a:xfrm>
              <a:off x="3133718" y="2128671"/>
              <a:ext cx="992386" cy="1053469"/>
              <a:chOff x="3062211" y="2162513"/>
              <a:chExt cx="992386" cy="1053469"/>
            </a:xfrm>
          </p:grpSpPr>
          <p:pic>
            <p:nvPicPr>
              <p:cNvPr id="39" name="Graphic 38" descr="Document with solid fill">
                <a:extLst>
                  <a:ext uri="{FF2B5EF4-FFF2-40B4-BE49-F238E27FC236}">
                    <a16:creationId xmlns:a16="http://schemas.microsoft.com/office/drawing/2014/main" id="{C791355A-253C-980F-FA95-935E81F567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3062211" y="216251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3" name="Graphic 42" descr="Lock with solid fill">
                <a:extLst>
                  <a:ext uri="{FF2B5EF4-FFF2-40B4-BE49-F238E27FC236}">
                    <a16:creationId xmlns:a16="http://schemas.microsoft.com/office/drawing/2014/main" id="{A586EAE1-B9F3-79B1-7312-92BD3CA087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3494737" y="2656122"/>
                <a:ext cx="559860" cy="559860"/>
              </a:xfrm>
              <a:prstGeom prst="rect">
                <a:avLst/>
              </a:prstGeom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EB3454D-5830-F891-D962-5688CBA50161}"/>
                </a:ext>
              </a:extLst>
            </p:cNvPr>
            <p:cNvSpPr txBox="1"/>
            <p:nvPr/>
          </p:nvSpPr>
          <p:spPr>
            <a:xfrm>
              <a:off x="-85415" y="2359331"/>
              <a:ext cx="132171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Org 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DF88296-A50E-E854-9392-C21E0DCC82E5}"/>
                </a:ext>
              </a:extLst>
            </p:cNvPr>
            <p:cNvSpPr txBox="1"/>
            <p:nvPr/>
          </p:nvSpPr>
          <p:spPr>
            <a:xfrm>
              <a:off x="-107375" y="3709989"/>
              <a:ext cx="132171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Org 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567CE24-E0DC-64B3-3A29-03A5AD3EC9D3}"/>
                </a:ext>
              </a:extLst>
            </p:cNvPr>
            <p:cNvSpPr txBox="1"/>
            <p:nvPr/>
          </p:nvSpPr>
          <p:spPr>
            <a:xfrm>
              <a:off x="-94661" y="5110572"/>
              <a:ext cx="132171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Org 3</a:t>
              </a:r>
            </a:p>
          </p:txBody>
        </p:sp>
      </p:grpSp>
      <p:pic>
        <p:nvPicPr>
          <p:cNvPr id="12" name="Graphic 11" descr="Key with solid fill">
            <a:extLst>
              <a:ext uri="{FF2B5EF4-FFF2-40B4-BE49-F238E27FC236}">
                <a16:creationId xmlns:a16="http://schemas.microsoft.com/office/drawing/2014/main" id="{B144AF72-A41B-A6EE-66ED-B2DE48E85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389196" y="4818134"/>
            <a:ext cx="762000" cy="76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2ADB50-CA6F-97D3-B19F-30443EDE277C}"/>
              </a:ext>
            </a:extLst>
          </p:cNvPr>
          <p:cNvSpPr txBox="1"/>
          <p:nvPr/>
        </p:nvSpPr>
        <p:spPr>
          <a:xfrm>
            <a:off x="5223438" y="5529101"/>
            <a:ext cx="3157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</a:t>
            </a:r>
            <a:r>
              <a:rPr kumimoji="0" lang="en-US" sz="1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rd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party AI is also encrypted, no proprietary code is exposed</a:t>
            </a:r>
          </a:p>
        </p:txBody>
      </p:sp>
      <p:pic>
        <p:nvPicPr>
          <p:cNvPr id="7" name="Graphic 6" descr="Database with solid fill">
            <a:extLst>
              <a:ext uri="{FF2B5EF4-FFF2-40B4-BE49-F238E27FC236}">
                <a16:creationId xmlns:a16="http://schemas.microsoft.com/office/drawing/2014/main" id="{50688D7E-71CF-81D3-DEDE-D64AD1192CC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803798" y="3443059"/>
            <a:ext cx="762000" cy="7620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1A986CD-1306-BCAD-D901-2D96B28DD951}"/>
              </a:ext>
            </a:extLst>
          </p:cNvPr>
          <p:cNvGrpSpPr/>
          <p:nvPr/>
        </p:nvGrpSpPr>
        <p:grpSpPr>
          <a:xfrm>
            <a:off x="5638779" y="2242790"/>
            <a:ext cx="2212136" cy="2670286"/>
            <a:chOff x="6093402" y="2675774"/>
            <a:chExt cx="1564411" cy="170976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F104458-4003-ECC1-D1A7-EC512FE09534}"/>
                </a:ext>
              </a:extLst>
            </p:cNvPr>
            <p:cNvSpPr/>
            <p:nvPr/>
          </p:nvSpPr>
          <p:spPr>
            <a:xfrm>
              <a:off x="6105041" y="2692281"/>
              <a:ext cx="1534299" cy="73550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Enclave computation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9B4D55-1AA2-3720-1EA1-802552281ADD}"/>
                </a:ext>
              </a:extLst>
            </p:cNvPr>
            <p:cNvSpPr/>
            <p:nvPr/>
          </p:nvSpPr>
          <p:spPr>
            <a:xfrm>
              <a:off x="6093402" y="2675774"/>
              <a:ext cx="1564411" cy="170976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</p:grpSp>
      <p:pic>
        <p:nvPicPr>
          <p:cNvPr id="3" name="Graphic 2" descr="Lock with solid fill">
            <a:extLst>
              <a:ext uri="{FF2B5EF4-FFF2-40B4-BE49-F238E27FC236}">
                <a16:creationId xmlns:a16="http://schemas.microsoft.com/office/drawing/2014/main" id="{D388B626-8258-84E5-68E1-1457F901C0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79543" y="2329595"/>
            <a:ext cx="345250" cy="345250"/>
          </a:xfrm>
          <a:prstGeom prst="rect">
            <a:avLst/>
          </a:prstGeom>
        </p:spPr>
      </p:pic>
      <p:pic>
        <p:nvPicPr>
          <p:cNvPr id="31" name="Graphic 30" descr="Artificial Intelligence outline">
            <a:extLst>
              <a:ext uri="{FF2B5EF4-FFF2-40B4-BE49-F238E27FC236}">
                <a16:creationId xmlns:a16="http://schemas.microsoft.com/office/drawing/2014/main" id="{1C9F78AF-1196-61D8-3E6D-E8AE0872078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41844" y="3425772"/>
            <a:ext cx="762000" cy="762000"/>
          </a:xfrm>
          <a:prstGeom prst="rect">
            <a:avLst/>
          </a:prstGeom>
        </p:spPr>
      </p:pic>
      <p:pic>
        <p:nvPicPr>
          <p:cNvPr id="29" name="Graphic 28" descr="Lock with solid fill">
            <a:extLst>
              <a:ext uri="{FF2B5EF4-FFF2-40B4-BE49-F238E27FC236}">
                <a16:creationId xmlns:a16="http://schemas.microsoft.com/office/drawing/2014/main" id="{EF0D385A-F45D-E7FD-8FC8-8966ABD59ED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890654" y="3934081"/>
            <a:ext cx="345250" cy="3452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0202885-A292-654C-DC8A-63E4E08A1816}"/>
              </a:ext>
            </a:extLst>
          </p:cNvPr>
          <p:cNvSpPr txBox="1"/>
          <p:nvPr/>
        </p:nvSpPr>
        <p:spPr>
          <a:xfrm>
            <a:off x="5599041" y="4173760"/>
            <a:ext cx="1203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Aggregate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Data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BE846E-D0CA-2320-9492-77FA0AD34C59}"/>
              </a:ext>
            </a:extLst>
          </p:cNvPr>
          <p:cNvSpPr txBox="1"/>
          <p:nvPr/>
        </p:nvSpPr>
        <p:spPr>
          <a:xfrm>
            <a:off x="6809713" y="4292342"/>
            <a:ext cx="826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</a:t>
            </a: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rd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party AI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C320511-F9C8-3057-8575-33B26AAC8D4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936549" y="1349893"/>
            <a:ext cx="1667295" cy="71632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5482B66-89D5-A53B-1C72-785F07F1F34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049185" y="1489858"/>
            <a:ext cx="1322597" cy="244220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6831440-6061-B5F7-BE23-D573BCE790F6}"/>
              </a:ext>
            </a:extLst>
          </p:cNvPr>
          <p:cNvSpPr txBox="1">
            <a:spLocks/>
          </p:cNvSpPr>
          <p:nvPr/>
        </p:nvSpPr>
        <p:spPr>
          <a:xfrm>
            <a:off x="245327" y="6436662"/>
            <a:ext cx="7719692" cy="25581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©July 19, 2023,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VectorZero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 Technologies, LLC      All Rights Reserved      Confidential – Do not circulate or duplicate </a:t>
            </a:r>
          </a:p>
        </p:txBody>
      </p:sp>
      <p:pic>
        <p:nvPicPr>
          <p:cNvPr id="13" name="Graphic 12" descr="Lock with solid fill">
            <a:extLst>
              <a:ext uri="{FF2B5EF4-FFF2-40B4-BE49-F238E27FC236}">
                <a16:creationId xmlns:a16="http://schemas.microsoft.com/office/drawing/2014/main" id="{D97E4417-2C14-32CF-FA4B-49D1792B993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187251" y="2680249"/>
            <a:ext cx="345250" cy="34525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E40802C-B58A-C4AE-8F7A-129229B2FB13}"/>
              </a:ext>
            </a:extLst>
          </p:cNvPr>
          <p:cNvSpPr txBox="1"/>
          <p:nvPr/>
        </p:nvSpPr>
        <p:spPr>
          <a:xfrm>
            <a:off x="11698887" y="5973111"/>
            <a:ext cx="437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198478555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F104458-4003-ECC1-D1A7-EC512FE09534}"/>
              </a:ext>
            </a:extLst>
          </p:cNvPr>
          <p:cNvSpPr/>
          <p:nvPr/>
        </p:nvSpPr>
        <p:spPr>
          <a:xfrm>
            <a:off x="6359621" y="1443580"/>
            <a:ext cx="1534299" cy="73550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Enclave computation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A635A-C55E-BFDD-11D8-AE7E0EAC3B45}"/>
              </a:ext>
            </a:extLst>
          </p:cNvPr>
          <p:cNvSpPr txBox="1"/>
          <p:nvPr/>
        </p:nvSpPr>
        <p:spPr>
          <a:xfrm>
            <a:off x="608448" y="650227"/>
            <a:ext cx="11799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SMPC Example: Finding Common Devices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880F60-28F7-1B8D-559B-BF02FEE1B520}"/>
              </a:ext>
            </a:extLst>
          </p:cNvPr>
          <p:cNvGrpSpPr/>
          <p:nvPr/>
        </p:nvGrpSpPr>
        <p:grpSpPr>
          <a:xfrm>
            <a:off x="11310122" y="6138320"/>
            <a:ext cx="727777" cy="659241"/>
            <a:chOff x="11310122" y="6138320"/>
            <a:chExt cx="727777" cy="6592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D2F960-2D5B-DB01-A0A9-002D80566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10122" y="6138320"/>
              <a:ext cx="473125" cy="455102"/>
            </a:xfrm>
            <a:prstGeom prst="rect">
              <a:avLst/>
            </a:prstGeom>
          </p:spPr>
        </p:pic>
        <p:sp>
          <p:nvSpPr>
            <p:cNvPr id="17" name="Slide Number Placeholder 4">
              <a:extLst>
                <a:ext uri="{FF2B5EF4-FFF2-40B4-BE49-F238E27FC236}">
                  <a16:creationId xmlns:a16="http://schemas.microsoft.com/office/drawing/2014/main" id="{3ECD33C0-9A74-4791-2956-71AA49B0C1D3}"/>
                </a:ext>
              </a:extLst>
            </p:cNvPr>
            <p:cNvSpPr txBox="1">
              <a:spLocks/>
            </p:cNvSpPr>
            <p:nvPr/>
          </p:nvSpPr>
          <p:spPr>
            <a:xfrm>
              <a:off x="11359876" y="6432436"/>
              <a:ext cx="67802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B2B3800-8C39-4381-B059-D9F43FE87848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II Increments Sans" pitchFamily="50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17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E0E5CE5-0ED4-FCA0-FEFD-AE12D4CC7C9C}"/>
              </a:ext>
            </a:extLst>
          </p:cNvPr>
          <p:cNvSpPr txBox="1"/>
          <p:nvPr/>
        </p:nvSpPr>
        <p:spPr>
          <a:xfrm>
            <a:off x="610814" y="285142"/>
            <a:ext cx="5589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Unrivaled</a:t>
            </a: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security without complexity or compromise</a:t>
            </a:r>
            <a:endParaRPr kumimoji="0" lang="en-US" sz="1000" b="1" i="1" u="none" strike="noStrike" kern="1200" cap="none" spc="300" normalizeH="0" baseline="0" noProof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FT Sterling" pitchFamily="2" charset="77"/>
              <a:ea typeface="+mn-ea"/>
              <a:cs typeface="+mn-cs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FD50C24-F9DC-1D35-7884-8D85285BD24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2C5CD-6DEB-4BDF-9B7A-4D80181EF2D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8B4F9B-77E8-440A-D8D8-716CD32D29FA}"/>
              </a:ext>
            </a:extLst>
          </p:cNvPr>
          <p:cNvSpPr/>
          <p:nvPr/>
        </p:nvSpPr>
        <p:spPr>
          <a:xfrm>
            <a:off x="9403792" y="1397729"/>
            <a:ext cx="2287723" cy="2820588"/>
          </a:xfrm>
          <a:prstGeom prst="rect">
            <a:avLst/>
          </a:prstGeom>
          <a:solidFill>
            <a:srgbClr val="B7887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AFA62B7-924E-6966-C919-9DD61EE4CF49}"/>
              </a:ext>
            </a:extLst>
          </p:cNvPr>
          <p:cNvGraphicFramePr/>
          <p:nvPr/>
        </p:nvGraphicFramePr>
        <p:xfrm>
          <a:off x="-461910" y="1131853"/>
          <a:ext cx="7567343" cy="5350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3" name="Arrow: Right 62">
            <a:extLst>
              <a:ext uri="{FF2B5EF4-FFF2-40B4-BE49-F238E27FC236}">
                <a16:creationId xmlns:a16="http://schemas.microsoft.com/office/drawing/2014/main" id="{2ECC7793-A0CF-36A5-D176-96F110D918BB}"/>
              </a:ext>
            </a:extLst>
          </p:cNvPr>
          <p:cNvSpPr/>
          <p:nvPr/>
        </p:nvSpPr>
        <p:spPr>
          <a:xfrm>
            <a:off x="5210572" y="1986534"/>
            <a:ext cx="900124" cy="344407"/>
          </a:xfrm>
          <a:prstGeom prst="rightArrow">
            <a:avLst/>
          </a:prstGeom>
          <a:solidFill>
            <a:srgbClr val="04BD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C922D17-E4DD-84DB-F00E-09C801A813F8}"/>
              </a:ext>
            </a:extLst>
          </p:cNvPr>
          <p:cNvSpPr txBox="1"/>
          <p:nvPr/>
        </p:nvSpPr>
        <p:spPr>
          <a:xfrm>
            <a:off x="4991206" y="2313617"/>
            <a:ext cx="1321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Encrypted data in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AB91E6C-7303-8F6E-FACC-F1B719B95EDA}"/>
              </a:ext>
            </a:extLst>
          </p:cNvPr>
          <p:cNvSpPr txBox="1"/>
          <p:nvPr/>
        </p:nvSpPr>
        <p:spPr>
          <a:xfrm>
            <a:off x="8005604" y="2325240"/>
            <a:ext cx="13217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Program runs securely</a:t>
            </a: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DD3EB03D-C204-8674-E922-D852400193C3}"/>
              </a:ext>
            </a:extLst>
          </p:cNvPr>
          <p:cNvSpPr/>
          <p:nvPr/>
        </p:nvSpPr>
        <p:spPr>
          <a:xfrm>
            <a:off x="8229008" y="1967016"/>
            <a:ext cx="900124" cy="344407"/>
          </a:xfrm>
          <a:prstGeom prst="rightArrow">
            <a:avLst/>
          </a:prstGeom>
          <a:solidFill>
            <a:srgbClr val="04BD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Key with solid fill">
            <a:extLst>
              <a:ext uri="{FF2B5EF4-FFF2-40B4-BE49-F238E27FC236}">
                <a16:creationId xmlns:a16="http://schemas.microsoft.com/office/drawing/2014/main" id="{7E9DCD4C-EB72-7F8A-AEB0-2568D73144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0000">
            <a:off x="5686895" y="5796118"/>
            <a:ext cx="762000" cy="762000"/>
          </a:xfrm>
          <a:prstGeom prst="rect">
            <a:avLst/>
          </a:prstGeom>
          <a:effectLst/>
        </p:spPr>
      </p:pic>
      <p:pic>
        <p:nvPicPr>
          <p:cNvPr id="4" name="Graphic 3" descr="Key with solid fill">
            <a:extLst>
              <a:ext uri="{FF2B5EF4-FFF2-40B4-BE49-F238E27FC236}">
                <a16:creationId xmlns:a16="http://schemas.microsoft.com/office/drawing/2014/main" id="{2F56A9BA-75D8-70C9-BE3A-A5C427BC7A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60000">
            <a:off x="1249081" y="1264346"/>
            <a:ext cx="762000" cy="762000"/>
          </a:xfrm>
          <a:prstGeom prst="rect">
            <a:avLst/>
          </a:prstGeom>
        </p:spPr>
      </p:pic>
      <p:pic>
        <p:nvPicPr>
          <p:cNvPr id="10" name="Graphic 9" descr="Key with solid fill">
            <a:extLst>
              <a:ext uri="{FF2B5EF4-FFF2-40B4-BE49-F238E27FC236}">
                <a16:creationId xmlns:a16="http://schemas.microsoft.com/office/drawing/2014/main" id="{E01326D7-1F8B-F88E-DE86-6C7909E542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60000">
            <a:off x="235664" y="5825333"/>
            <a:ext cx="762000" cy="762000"/>
          </a:xfrm>
          <a:prstGeom prst="rect">
            <a:avLst/>
          </a:prstGeom>
        </p:spPr>
      </p:pic>
      <p:pic>
        <p:nvPicPr>
          <p:cNvPr id="7" name="Graphic 6" descr="Database with solid fill">
            <a:extLst>
              <a:ext uri="{FF2B5EF4-FFF2-40B4-BE49-F238E27FC236}">
                <a16:creationId xmlns:a16="http://schemas.microsoft.com/office/drawing/2014/main" id="{50688D7E-71CF-81D3-DEDE-D64AD1192C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83162" y="2220966"/>
            <a:ext cx="762000" cy="762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9B4D55-1AA2-3720-1EA1-802552281ADD}"/>
              </a:ext>
            </a:extLst>
          </p:cNvPr>
          <p:cNvSpPr/>
          <p:nvPr/>
        </p:nvSpPr>
        <p:spPr>
          <a:xfrm>
            <a:off x="6347982" y="1427073"/>
            <a:ext cx="1564411" cy="1709763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20" name="Graphic 19" descr="Lock with solid fill">
            <a:extLst>
              <a:ext uri="{FF2B5EF4-FFF2-40B4-BE49-F238E27FC236}">
                <a16:creationId xmlns:a16="http://schemas.microsoft.com/office/drawing/2014/main" id="{C0C54DB2-8C4C-B123-25A4-C39CFD7E55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21995" y="1451911"/>
            <a:ext cx="345582" cy="345582"/>
          </a:xfrm>
          <a:prstGeom prst="rect">
            <a:avLst/>
          </a:prstGeom>
        </p:spPr>
      </p:pic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28A4EA9C-DEA3-023A-1A33-EAAFD492AD4C}"/>
              </a:ext>
            </a:extLst>
          </p:cNvPr>
          <p:cNvSpPr txBox="1">
            <a:spLocks/>
          </p:cNvSpPr>
          <p:nvPr/>
        </p:nvSpPr>
        <p:spPr>
          <a:xfrm>
            <a:off x="245327" y="6436662"/>
            <a:ext cx="7719692" cy="25581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©July 19, 2023,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VectorZero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 Technologies, LLC      All Rights Reserved      Confidential – Do not circulate or duplicate </a:t>
            </a:r>
          </a:p>
        </p:txBody>
      </p:sp>
      <p:pic>
        <p:nvPicPr>
          <p:cNvPr id="26" name="Graphic 25" descr="Key with solid fill">
            <a:extLst>
              <a:ext uri="{FF2B5EF4-FFF2-40B4-BE49-F238E27FC236}">
                <a16:creationId xmlns:a16="http://schemas.microsoft.com/office/drawing/2014/main" id="{E6B3E305-6D75-CE70-717B-8DECADBCDB7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60000">
            <a:off x="6807631" y="3083592"/>
            <a:ext cx="762000" cy="762000"/>
          </a:xfrm>
          <a:prstGeom prst="rect">
            <a:avLst/>
          </a:prstGeom>
        </p:spPr>
      </p:pic>
      <p:pic>
        <p:nvPicPr>
          <p:cNvPr id="27" name="Graphic 26" descr="Artificial Intelligence outline">
            <a:extLst>
              <a:ext uri="{FF2B5EF4-FFF2-40B4-BE49-F238E27FC236}">
                <a16:creationId xmlns:a16="http://schemas.microsoft.com/office/drawing/2014/main" id="{AFE606C9-3F2C-032A-D565-5EF4877ECB2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125900" y="2199907"/>
            <a:ext cx="762000" cy="762000"/>
          </a:xfrm>
          <a:prstGeom prst="rect">
            <a:avLst/>
          </a:prstGeom>
        </p:spPr>
      </p:pic>
      <p:pic>
        <p:nvPicPr>
          <p:cNvPr id="32" name="Graphic 31" descr="Key with solid fill">
            <a:extLst>
              <a:ext uri="{FF2B5EF4-FFF2-40B4-BE49-F238E27FC236}">
                <a16:creationId xmlns:a16="http://schemas.microsoft.com/office/drawing/2014/main" id="{97C05F37-B123-2CE1-3C6D-D9F9C51E5B6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60000">
            <a:off x="10166653" y="4148704"/>
            <a:ext cx="762000" cy="762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47CA4EC-48A8-EC8D-5EC1-5E2B73954E76}"/>
              </a:ext>
            </a:extLst>
          </p:cNvPr>
          <p:cNvSpPr txBox="1"/>
          <p:nvPr/>
        </p:nvSpPr>
        <p:spPr>
          <a:xfrm>
            <a:off x="8947665" y="0"/>
            <a:ext cx="29103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Locking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9DDBD5"/>
                </a:solidFill>
                <a:effectLst/>
                <a:uLnTx/>
                <a:uFillTx/>
                <a:latin typeface="FT Sterling" pitchFamily="2" charset="77"/>
                <a:ea typeface="Roboto Bk" pitchFamily="2" charset="0"/>
                <a:cs typeface="+mn-cs"/>
              </a:rPr>
              <a:t> </a:t>
            </a:r>
            <a:r>
              <a:rPr kumimoji="0" lang="en-US" sz="14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Data</a:t>
            </a:r>
            <a:br>
              <a:rPr kumimoji="0" lang="en-US" sz="14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</a:br>
            <a:r>
              <a:rPr kumimoji="0" lang="en-US" sz="14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Unlocking Collaboration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82182-0533-63B9-07A4-6E85ACD0D087}"/>
              </a:ext>
            </a:extLst>
          </p:cNvPr>
          <p:cNvSpPr txBox="1"/>
          <p:nvPr/>
        </p:nvSpPr>
        <p:spPr>
          <a:xfrm>
            <a:off x="3028608" y="3949985"/>
            <a:ext cx="586305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#24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0FCDC-DF39-3259-096E-1FE84762DCD2}"/>
              </a:ext>
            </a:extLst>
          </p:cNvPr>
          <p:cNvSpPr txBox="1"/>
          <p:nvPr/>
        </p:nvSpPr>
        <p:spPr>
          <a:xfrm>
            <a:off x="2366964" y="3477028"/>
            <a:ext cx="475934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0D0F9-35DC-615E-947B-A8C2DB594BB3}"/>
              </a:ext>
            </a:extLst>
          </p:cNvPr>
          <p:cNvSpPr txBox="1"/>
          <p:nvPr/>
        </p:nvSpPr>
        <p:spPr>
          <a:xfrm>
            <a:off x="3090449" y="4816302"/>
            <a:ext cx="462624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9D2316-29CF-BBE2-9A60-A9675E2702F4}"/>
              </a:ext>
            </a:extLst>
          </p:cNvPr>
          <p:cNvSpPr txBox="1"/>
          <p:nvPr/>
        </p:nvSpPr>
        <p:spPr>
          <a:xfrm>
            <a:off x="3839178" y="3525609"/>
            <a:ext cx="976251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8455A2-1B81-7A9F-BC7F-3CB1DC5F4F68}"/>
              </a:ext>
            </a:extLst>
          </p:cNvPr>
          <p:cNvSpPr txBox="1"/>
          <p:nvPr/>
        </p:nvSpPr>
        <p:spPr>
          <a:xfrm>
            <a:off x="7324799" y="2207858"/>
            <a:ext cx="6435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#7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#16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#24</a:t>
            </a:r>
          </a:p>
        </p:txBody>
      </p:sp>
      <p:pic>
        <p:nvPicPr>
          <p:cNvPr id="24" name="Graphic 23" descr="Lock with solid fill">
            <a:extLst>
              <a:ext uri="{FF2B5EF4-FFF2-40B4-BE49-F238E27FC236}">
                <a16:creationId xmlns:a16="http://schemas.microsoft.com/office/drawing/2014/main" id="{911C5374-FFDD-3C23-14D4-46E2F6A44F7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187085" y="1427073"/>
            <a:ext cx="345582" cy="345582"/>
          </a:xfrm>
          <a:prstGeom prst="rect">
            <a:avLst/>
          </a:prstGeom>
        </p:spPr>
      </p:pic>
      <p:pic>
        <p:nvPicPr>
          <p:cNvPr id="29" name="Graphic 28" descr="Lock with solid fill">
            <a:extLst>
              <a:ext uri="{FF2B5EF4-FFF2-40B4-BE49-F238E27FC236}">
                <a16:creationId xmlns:a16="http://schemas.microsoft.com/office/drawing/2014/main" id="{910E44FF-A1A7-6D69-441E-4CEBC56D0B1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156898" y="1505689"/>
            <a:ext cx="345582" cy="345582"/>
          </a:xfrm>
          <a:prstGeom prst="rect">
            <a:avLst/>
          </a:prstGeom>
        </p:spPr>
      </p:pic>
      <p:pic>
        <p:nvPicPr>
          <p:cNvPr id="30" name="Graphic 29" descr="Lock with solid fill">
            <a:extLst>
              <a:ext uri="{FF2B5EF4-FFF2-40B4-BE49-F238E27FC236}">
                <a16:creationId xmlns:a16="http://schemas.microsoft.com/office/drawing/2014/main" id="{7B6BE388-F1B2-1881-B9E8-F24F0EDA10B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582935" y="5591010"/>
            <a:ext cx="345582" cy="345582"/>
          </a:xfrm>
          <a:prstGeom prst="rect">
            <a:avLst/>
          </a:prstGeom>
        </p:spPr>
      </p:pic>
      <p:pic>
        <p:nvPicPr>
          <p:cNvPr id="31" name="Graphic 30" descr="Lock with solid fill">
            <a:extLst>
              <a:ext uri="{FF2B5EF4-FFF2-40B4-BE49-F238E27FC236}">
                <a16:creationId xmlns:a16="http://schemas.microsoft.com/office/drawing/2014/main" id="{5C7C9E4D-09C8-74E3-4F84-C21ACF4F2F7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587621" y="5591010"/>
            <a:ext cx="345582" cy="34558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30F09E3-0559-09DD-665F-C2D46630197C}"/>
              </a:ext>
            </a:extLst>
          </p:cNvPr>
          <p:cNvSpPr txBox="1"/>
          <p:nvPr/>
        </p:nvSpPr>
        <p:spPr>
          <a:xfrm>
            <a:off x="11698887" y="5973111"/>
            <a:ext cx="437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150964345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E880F60-28F7-1B8D-559B-BF02FEE1B520}"/>
              </a:ext>
            </a:extLst>
          </p:cNvPr>
          <p:cNvGrpSpPr/>
          <p:nvPr/>
        </p:nvGrpSpPr>
        <p:grpSpPr>
          <a:xfrm>
            <a:off x="11310122" y="6138320"/>
            <a:ext cx="727777" cy="659241"/>
            <a:chOff x="11310122" y="6138320"/>
            <a:chExt cx="727777" cy="6592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D2F960-2D5B-DB01-A0A9-002D80566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10122" y="6138320"/>
              <a:ext cx="473125" cy="455102"/>
            </a:xfrm>
            <a:prstGeom prst="rect">
              <a:avLst/>
            </a:prstGeom>
          </p:spPr>
        </p:pic>
        <p:sp>
          <p:nvSpPr>
            <p:cNvPr id="17" name="Slide Number Placeholder 4">
              <a:extLst>
                <a:ext uri="{FF2B5EF4-FFF2-40B4-BE49-F238E27FC236}">
                  <a16:creationId xmlns:a16="http://schemas.microsoft.com/office/drawing/2014/main" id="{3ECD33C0-9A74-4791-2956-71AA49B0C1D3}"/>
                </a:ext>
              </a:extLst>
            </p:cNvPr>
            <p:cNvSpPr txBox="1">
              <a:spLocks/>
            </p:cNvSpPr>
            <p:nvPr/>
          </p:nvSpPr>
          <p:spPr>
            <a:xfrm>
              <a:off x="11359876" y="6432436"/>
              <a:ext cx="67802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B2B3800-8C39-4381-B059-D9F43FE87848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II Increments Sans" pitchFamily="50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18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E0E5CE5-0ED4-FCA0-FEFD-AE12D4CC7C9C}"/>
              </a:ext>
            </a:extLst>
          </p:cNvPr>
          <p:cNvSpPr txBox="1"/>
          <p:nvPr/>
        </p:nvSpPr>
        <p:spPr>
          <a:xfrm>
            <a:off x="610814" y="285142"/>
            <a:ext cx="5589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Unrivaled</a:t>
            </a:r>
            <a:r>
              <a:rPr kumimoji="0" lang="en-US" sz="1200" b="1" i="0" u="none" strike="noStrike" kern="1200" cap="none" spc="300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300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security without complexity or compromise</a:t>
            </a:r>
            <a:endParaRPr kumimoji="0" lang="en-US" sz="1000" b="1" i="1" u="none" strike="noStrike" kern="1200" cap="none" spc="300" normalizeH="0" baseline="0" noProof="0" dirty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FT Sterling" pitchFamily="2" charset="77"/>
              <a:ea typeface="+mn-ea"/>
              <a:cs typeface="+mn-cs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D30DDA4-D755-A80B-9140-0DB8483B156E}"/>
              </a:ext>
            </a:extLst>
          </p:cNvPr>
          <p:cNvSpPr txBox="1">
            <a:spLocks/>
          </p:cNvSpPr>
          <p:nvPr/>
        </p:nvSpPr>
        <p:spPr>
          <a:xfrm>
            <a:off x="245327" y="6436662"/>
            <a:ext cx="7719692" cy="25581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©July 19, 2023,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VectorZero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 Technologies, LLC      All Rights Reserved      Confidential – Do not circulate or duplicate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6F3EA5-1B40-FE58-394D-3C8713F44194}"/>
              </a:ext>
            </a:extLst>
          </p:cNvPr>
          <p:cNvSpPr txBox="1"/>
          <p:nvPr/>
        </p:nvSpPr>
        <p:spPr>
          <a:xfrm>
            <a:off x="610814" y="447411"/>
            <a:ext cx="821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Front Rooms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T Sterling Book" pitchFamily="2" charset="77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A40D39-7317-F6DD-177D-10A94D85A745}"/>
              </a:ext>
            </a:extLst>
          </p:cNvPr>
          <p:cNvSpPr txBox="1"/>
          <p:nvPr/>
        </p:nvSpPr>
        <p:spPr>
          <a:xfrm>
            <a:off x="610814" y="980262"/>
            <a:ext cx="9965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DDBD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 Virtual Desktop For Accessing Your Secure Backroom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3C56D7A-6F3E-FB9D-ECF2-4F7FD0DFA6BE}"/>
              </a:ext>
            </a:extLst>
          </p:cNvPr>
          <p:cNvSpPr txBox="1"/>
          <p:nvPr/>
        </p:nvSpPr>
        <p:spPr>
          <a:xfrm>
            <a:off x="-68710" y="3923187"/>
            <a:ext cx="157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DBEFF9">
                  <a:lumMod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6908C-06D4-E9D6-8FAF-21094E1D1798}"/>
              </a:ext>
            </a:extLst>
          </p:cNvPr>
          <p:cNvSpPr/>
          <p:nvPr/>
        </p:nvSpPr>
        <p:spPr>
          <a:xfrm>
            <a:off x="8098037" y="2124118"/>
            <a:ext cx="2778815" cy="33551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0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DBBB48-B6BC-E674-88B2-595914B13A86}"/>
              </a:ext>
            </a:extLst>
          </p:cNvPr>
          <p:cNvSpPr/>
          <p:nvPr/>
        </p:nvSpPr>
        <p:spPr>
          <a:xfrm>
            <a:off x="3856992" y="2130512"/>
            <a:ext cx="2733940" cy="3323091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0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7" name="Graphic 6" descr="Man with solid fill">
            <a:extLst>
              <a:ext uri="{FF2B5EF4-FFF2-40B4-BE49-F238E27FC236}">
                <a16:creationId xmlns:a16="http://schemas.microsoft.com/office/drawing/2014/main" id="{2E933AF3-709E-DECE-A549-B044D476C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968" y="3206011"/>
            <a:ext cx="762000" cy="762000"/>
          </a:xfrm>
          <a:prstGeom prst="rect">
            <a:avLst/>
          </a:prstGeom>
        </p:spPr>
      </p:pic>
      <p:pic>
        <p:nvPicPr>
          <p:cNvPr id="11" name="Graphic 10" descr="Social network with solid fill">
            <a:extLst>
              <a:ext uri="{FF2B5EF4-FFF2-40B4-BE49-F238E27FC236}">
                <a16:creationId xmlns:a16="http://schemas.microsoft.com/office/drawing/2014/main" id="{E775543B-025C-1652-0E80-277F66ABE4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6946" y="176653"/>
            <a:ext cx="1065001" cy="1065001"/>
          </a:xfrm>
          <a:prstGeom prst="rect">
            <a:avLst/>
          </a:prstGeom>
        </p:spPr>
      </p:pic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5F9A1ECD-0CA6-7CCC-F25D-73B99AD777A1}"/>
              </a:ext>
            </a:extLst>
          </p:cNvPr>
          <p:cNvCxnSpPr>
            <a:cxnSpLocks/>
          </p:cNvCxnSpPr>
          <p:nvPr/>
        </p:nvCxnSpPr>
        <p:spPr>
          <a:xfrm flipV="1">
            <a:off x="1085196" y="3738253"/>
            <a:ext cx="2754644" cy="10204"/>
          </a:xfrm>
          <a:prstGeom prst="bentConnector3">
            <a:avLst>
              <a:gd name="adj1" fmla="val 50000"/>
            </a:avLst>
          </a:prstGeom>
          <a:ln w="50800">
            <a:solidFill>
              <a:srgbClr val="0B9B7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63B3E32-9ACB-B16A-6E23-13F59DC32EBA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6590932" y="3792058"/>
            <a:ext cx="1507105" cy="9627"/>
          </a:xfrm>
          <a:prstGeom prst="straightConnector1">
            <a:avLst/>
          </a:prstGeom>
          <a:ln w="50800">
            <a:solidFill>
              <a:srgbClr val="0B9B7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241BA30-BCFF-EA56-E7C6-82FE0B86FC4C}"/>
              </a:ext>
            </a:extLst>
          </p:cNvPr>
          <p:cNvGrpSpPr/>
          <p:nvPr/>
        </p:nvGrpSpPr>
        <p:grpSpPr>
          <a:xfrm>
            <a:off x="9186353" y="2992163"/>
            <a:ext cx="1548026" cy="2247989"/>
            <a:chOff x="11865380" y="3811691"/>
            <a:chExt cx="1608285" cy="209809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2F4300-3CCF-5F2C-DCFB-EB353F24E20C}"/>
                </a:ext>
              </a:extLst>
            </p:cNvPr>
            <p:cNvSpPr txBox="1"/>
            <p:nvPr/>
          </p:nvSpPr>
          <p:spPr>
            <a:xfrm>
              <a:off x="11885038" y="3827188"/>
              <a:ext cx="1588627" cy="3877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3809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9E1B44A-70B7-9D9F-1EA6-8098256D7D88}"/>
                </a:ext>
              </a:extLst>
            </p:cNvPr>
            <p:cNvGrpSpPr/>
            <p:nvPr/>
          </p:nvGrpSpPr>
          <p:grpSpPr>
            <a:xfrm>
              <a:off x="11865380" y="4112910"/>
              <a:ext cx="1588627" cy="1796873"/>
              <a:chOff x="12045112" y="5995924"/>
              <a:chExt cx="1588627" cy="1796873"/>
            </a:xfrm>
          </p:grpSpPr>
          <p:pic>
            <p:nvPicPr>
              <p:cNvPr id="41" name="Graphic 40" descr="Server outline">
                <a:extLst>
                  <a:ext uri="{FF2B5EF4-FFF2-40B4-BE49-F238E27FC236}">
                    <a16:creationId xmlns:a16="http://schemas.microsoft.com/office/drawing/2014/main" id="{C4D803EF-0F43-D50D-4D6D-93382916A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2241233" y="5995924"/>
                <a:ext cx="1200997" cy="1200998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377269F-92FD-18A6-88A5-C0965067372F}"/>
                  </a:ext>
                </a:extLst>
              </p:cNvPr>
              <p:cNvSpPr txBox="1"/>
              <p:nvPr/>
            </p:nvSpPr>
            <p:spPr>
              <a:xfrm>
                <a:off x="12045112" y="7017211"/>
                <a:ext cx="1588627" cy="775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3809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Server</a:t>
                </a:r>
              </a:p>
              <a:p>
                <a:pPr marL="0" marR="0" lvl="0" indent="0" algn="ctr" defTabSz="3809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Processing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CB91521-C702-80E9-DA50-99B6D501F449}"/>
                </a:ext>
              </a:extLst>
            </p:cNvPr>
            <p:cNvSpPr txBox="1"/>
            <p:nvPr/>
          </p:nvSpPr>
          <p:spPr>
            <a:xfrm>
              <a:off x="12021808" y="3811691"/>
              <a:ext cx="1330358" cy="430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3809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Enclave</a:t>
              </a:r>
            </a:p>
          </p:txBody>
        </p:sp>
      </p:grpSp>
      <p:sp>
        <p:nvSpPr>
          <p:cNvPr id="43" name="Cylinder 42">
            <a:extLst>
              <a:ext uri="{FF2B5EF4-FFF2-40B4-BE49-F238E27FC236}">
                <a16:creationId xmlns:a16="http://schemas.microsoft.com/office/drawing/2014/main" id="{B89E2A86-91F4-5D82-44EF-18791474CB86}"/>
              </a:ext>
            </a:extLst>
          </p:cNvPr>
          <p:cNvSpPr/>
          <p:nvPr/>
        </p:nvSpPr>
        <p:spPr>
          <a:xfrm rot="16200000">
            <a:off x="2753532" y="3078265"/>
            <a:ext cx="167898" cy="1279428"/>
          </a:xfrm>
          <a:prstGeom prst="can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0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8537B39-6B5A-9CD2-9C49-E1720FFC056C}"/>
              </a:ext>
            </a:extLst>
          </p:cNvPr>
          <p:cNvSpPr txBox="1"/>
          <p:nvPr/>
        </p:nvSpPr>
        <p:spPr>
          <a:xfrm>
            <a:off x="2855261" y="5711612"/>
            <a:ext cx="4737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Secure Client Computing Environment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6537B3D-A2B8-2A22-4654-CFDA37EA58B1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5225359" y="1199286"/>
            <a:ext cx="1402344" cy="918840"/>
          </a:xfrm>
          <a:prstGeom prst="straightConnector1">
            <a:avLst/>
          </a:prstGeom>
          <a:ln w="50800">
            <a:solidFill>
              <a:srgbClr val="0B9B7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4C38F60-5FA3-95C3-830E-C431BEF0EC9D}"/>
              </a:ext>
            </a:extLst>
          </p:cNvPr>
          <p:cNvSpPr txBox="1"/>
          <p:nvPr/>
        </p:nvSpPr>
        <p:spPr>
          <a:xfrm>
            <a:off x="6242331" y="1010822"/>
            <a:ext cx="185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Internet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566ED79-EE15-F170-304A-C5D3A07A2EC9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9487445" y="5479251"/>
            <a:ext cx="5757" cy="355904"/>
          </a:xfrm>
          <a:prstGeom prst="line">
            <a:avLst/>
          </a:prstGeom>
          <a:ln w="50800">
            <a:solidFill>
              <a:srgbClr val="0B9B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8013FD66-FF71-5F2C-30A2-80B9582F1F17}"/>
              </a:ext>
            </a:extLst>
          </p:cNvPr>
          <p:cNvSpPr txBox="1"/>
          <p:nvPr/>
        </p:nvSpPr>
        <p:spPr>
          <a:xfrm>
            <a:off x="7488196" y="5708459"/>
            <a:ext cx="4004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Secure Server Computing Environment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6488248-3DEB-9CBD-C319-FAB9B2936EFE}"/>
              </a:ext>
            </a:extLst>
          </p:cNvPr>
          <p:cNvCxnSpPr>
            <a:cxnSpLocks/>
            <a:stCxn id="74" idx="2"/>
            <a:endCxn id="5" idx="0"/>
          </p:cNvCxnSpPr>
          <p:nvPr/>
        </p:nvCxnSpPr>
        <p:spPr>
          <a:xfrm flipH="1">
            <a:off x="9487445" y="1063876"/>
            <a:ext cx="11514" cy="1060242"/>
          </a:xfrm>
          <a:prstGeom prst="line">
            <a:avLst/>
          </a:prstGeom>
          <a:ln w="50800">
            <a:solidFill>
              <a:srgbClr val="0B9B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87FB7BD5-7DE9-4707-88EE-615781D5DD02}"/>
              </a:ext>
            </a:extLst>
          </p:cNvPr>
          <p:cNvSpPr txBox="1"/>
          <p:nvPr/>
        </p:nvSpPr>
        <p:spPr>
          <a:xfrm>
            <a:off x="7654955" y="232879"/>
            <a:ext cx="3688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Networked to Front Room (No Internet)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98478C2-9066-DF4D-7EE4-03ED93329261}"/>
              </a:ext>
            </a:extLst>
          </p:cNvPr>
          <p:cNvSpPr/>
          <p:nvPr/>
        </p:nvSpPr>
        <p:spPr>
          <a:xfrm>
            <a:off x="8104765" y="2130513"/>
            <a:ext cx="2763461" cy="52235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Back Room</a:t>
            </a:r>
          </a:p>
        </p:txBody>
      </p:sp>
      <p:pic>
        <p:nvPicPr>
          <p:cNvPr id="77" name="Graphic 76" descr="Database with solid fill">
            <a:extLst>
              <a:ext uri="{FF2B5EF4-FFF2-40B4-BE49-F238E27FC236}">
                <a16:creationId xmlns:a16="http://schemas.microsoft.com/office/drawing/2014/main" id="{113993E7-B687-004B-BEE4-BC4B93E1F2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79267" y="3404763"/>
            <a:ext cx="762000" cy="762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C6017675-DC74-7CD6-BC64-8077CCC11A06}"/>
              </a:ext>
            </a:extLst>
          </p:cNvPr>
          <p:cNvSpPr txBox="1"/>
          <p:nvPr/>
        </p:nvSpPr>
        <p:spPr>
          <a:xfrm>
            <a:off x="8270718" y="3988112"/>
            <a:ext cx="925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BC72892-8635-15CF-99E4-83AB72035512}"/>
              </a:ext>
            </a:extLst>
          </p:cNvPr>
          <p:cNvCxnSpPr>
            <a:cxnSpLocks/>
          </p:cNvCxnSpPr>
          <p:nvPr/>
        </p:nvCxnSpPr>
        <p:spPr>
          <a:xfrm>
            <a:off x="1466570" y="2537749"/>
            <a:ext cx="0" cy="1200465"/>
          </a:xfrm>
          <a:prstGeom prst="line">
            <a:avLst/>
          </a:prstGeom>
          <a:ln w="50800">
            <a:solidFill>
              <a:srgbClr val="0B9B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733E0F09-10DC-0916-829E-1CFB231E2223}"/>
              </a:ext>
            </a:extLst>
          </p:cNvPr>
          <p:cNvSpPr txBox="1"/>
          <p:nvPr/>
        </p:nvSpPr>
        <p:spPr>
          <a:xfrm>
            <a:off x="68417" y="1776307"/>
            <a:ext cx="3760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Video Feed (files never resident on user device)</a:t>
            </a:r>
          </a:p>
        </p:txBody>
      </p:sp>
      <p:pic>
        <p:nvPicPr>
          <p:cNvPr id="3" name="Graphic 2" descr="Social network with solid fill">
            <a:extLst>
              <a:ext uri="{FF2B5EF4-FFF2-40B4-BE49-F238E27FC236}">
                <a16:creationId xmlns:a16="http://schemas.microsoft.com/office/drawing/2014/main" id="{C791E3E8-0EF3-30EA-A3D8-5537EC81D9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1756" y="5020240"/>
            <a:ext cx="1065001" cy="106500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599D5B-32FF-FD36-ECBD-F02989DC086C}"/>
              </a:ext>
            </a:extLst>
          </p:cNvPr>
          <p:cNvCxnSpPr>
            <a:cxnSpLocks/>
            <a:stCxn id="3" idx="0"/>
            <a:endCxn id="54" idx="2"/>
          </p:cNvCxnSpPr>
          <p:nvPr/>
        </p:nvCxnSpPr>
        <p:spPr>
          <a:xfrm flipH="1" flipV="1">
            <a:off x="719778" y="4384852"/>
            <a:ext cx="4479" cy="635388"/>
          </a:xfrm>
          <a:prstGeom prst="straightConnector1">
            <a:avLst/>
          </a:prstGeom>
          <a:ln w="50800">
            <a:solidFill>
              <a:srgbClr val="0B9B7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E978CFA-0495-EE4D-190B-299C554C9E97}"/>
              </a:ext>
            </a:extLst>
          </p:cNvPr>
          <p:cNvSpPr txBox="1"/>
          <p:nvPr/>
        </p:nvSpPr>
        <p:spPr>
          <a:xfrm>
            <a:off x="-219176" y="6004040"/>
            <a:ext cx="185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Internet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E2B54E2-9127-3E10-A2EA-84F9D6358E0A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>
            <a:off x="2837481" y="3801928"/>
            <a:ext cx="0" cy="616789"/>
          </a:xfrm>
          <a:prstGeom prst="line">
            <a:avLst/>
          </a:prstGeom>
          <a:ln w="50800">
            <a:solidFill>
              <a:srgbClr val="0B9B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1EF83C8-8517-FCD1-BDAA-A86F8E6E6062}"/>
              </a:ext>
            </a:extLst>
          </p:cNvPr>
          <p:cNvSpPr txBox="1"/>
          <p:nvPr/>
        </p:nvSpPr>
        <p:spPr>
          <a:xfrm>
            <a:off x="1882382" y="4418717"/>
            <a:ext cx="1910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VPN</a:t>
            </a:r>
          </a:p>
        </p:txBody>
      </p:sp>
      <p:pic>
        <p:nvPicPr>
          <p:cNvPr id="46" name="Graphic 45" descr="Full Brick Wall outline">
            <a:extLst>
              <a:ext uri="{FF2B5EF4-FFF2-40B4-BE49-F238E27FC236}">
                <a16:creationId xmlns:a16="http://schemas.microsoft.com/office/drawing/2014/main" id="{AB17EF5D-B59C-E9EB-941F-F7B989810F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44499" y="3273152"/>
            <a:ext cx="1017589" cy="101758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DAC4B1A-6A5A-9D10-A5F9-B9E237EF0613}"/>
              </a:ext>
            </a:extLst>
          </p:cNvPr>
          <p:cNvGrpSpPr/>
          <p:nvPr/>
        </p:nvGrpSpPr>
        <p:grpSpPr>
          <a:xfrm>
            <a:off x="3904253" y="2191285"/>
            <a:ext cx="2497696" cy="3359296"/>
            <a:chOff x="3921479" y="1890616"/>
            <a:chExt cx="2497696" cy="335929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F90EC5E-DDF8-CE6E-403B-0E5CD48932B0}"/>
                </a:ext>
              </a:extLst>
            </p:cNvPr>
            <p:cNvGrpSpPr/>
            <p:nvPr/>
          </p:nvGrpSpPr>
          <p:grpSpPr>
            <a:xfrm>
              <a:off x="5386777" y="2260797"/>
              <a:ext cx="1032398" cy="1046027"/>
              <a:chOff x="8346700" y="4761636"/>
              <a:chExt cx="1238877" cy="1255232"/>
            </a:xfrm>
          </p:grpSpPr>
          <p:pic>
            <p:nvPicPr>
              <p:cNvPr id="20" name="Graphic 19" descr="Wireless router with solid fill">
                <a:extLst>
                  <a:ext uri="{FF2B5EF4-FFF2-40B4-BE49-F238E27FC236}">
                    <a16:creationId xmlns:a16="http://schemas.microsoft.com/office/drawing/2014/main" id="{7502454D-0B2B-90C0-5329-06BA725551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492988" y="4761636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CF636F-4FCE-3BC6-8A05-6A9CB4837F3A}"/>
                  </a:ext>
                </a:extLst>
              </p:cNvPr>
              <p:cNvSpPr txBox="1"/>
              <p:nvPr/>
            </p:nvSpPr>
            <p:spPr>
              <a:xfrm>
                <a:off x="8346700" y="5462870"/>
                <a:ext cx="123887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3809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Signal</a:t>
                </a:r>
              </a:p>
            </p:txBody>
          </p:sp>
        </p:grp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C0C9DBD7-63F0-B279-1108-EA430B624576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rot="10800000" flipV="1">
              <a:off x="4233508" y="2641796"/>
              <a:ext cx="1275177" cy="719505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9ADBCC11-65B9-0839-8546-E4032B4CC60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33508" y="4123301"/>
              <a:ext cx="1324873" cy="484295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A4D3490-1B4C-BEA1-C11F-5B26558425E4}"/>
                </a:ext>
              </a:extLst>
            </p:cNvPr>
            <p:cNvSpPr txBox="1"/>
            <p:nvPr/>
          </p:nvSpPr>
          <p:spPr>
            <a:xfrm>
              <a:off x="4316515" y="1890616"/>
              <a:ext cx="1806310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3809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pic>
          <p:nvPicPr>
            <p:cNvPr id="31" name="Graphic 30" descr="Computer with solid fill">
              <a:extLst>
                <a:ext uri="{FF2B5EF4-FFF2-40B4-BE49-F238E27FC236}">
                  <a16:creationId xmlns:a16="http://schemas.microsoft.com/office/drawing/2014/main" id="{F3A30E9E-714B-EDC7-9150-7ACF9341E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921479" y="3263986"/>
              <a:ext cx="914400" cy="914400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96295E8-3B65-4DCF-7FD9-B2AF2490FB63}"/>
                </a:ext>
              </a:extLst>
            </p:cNvPr>
            <p:cNvGrpSpPr/>
            <p:nvPr/>
          </p:nvGrpSpPr>
          <p:grpSpPr>
            <a:xfrm>
              <a:off x="5517274" y="4225030"/>
              <a:ext cx="861392" cy="1024882"/>
              <a:chOff x="6721187" y="4815510"/>
              <a:chExt cx="1033670" cy="1229858"/>
            </a:xfrm>
          </p:grpSpPr>
          <p:pic>
            <p:nvPicPr>
              <p:cNvPr id="53" name="Graphic 52" descr="Table with solid fill">
                <a:extLst>
                  <a:ext uri="{FF2B5EF4-FFF2-40B4-BE49-F238E27FC236}">
                    <a16:creationId xmlns:a16="http://schemas.microsoft.com/office/drawing/2014/main" id="{468B11B0-A63F-6FA5-1FA3-0E2B0694E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6783457" y="481551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C6D8FAB-FEC8-2864-F052-103009A32666}"/>
                  </a:ext>
                </a:extLst>
              </p:cNvPr>
              <p:cNvSpPr txBox="1"/>
              <p:nvPr/>
            </p:nvSpPr>
            <p:spPr>
              <a:xfrm>
                <a:off x="6721187" y="5491370"/>
                <a:ext cx="103367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3809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Excel</a:t>
                </a:r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F26F1E2-46BF-4057-E631-DA2B45378B0E}"/>
              </a:ext>
            </a:extLst>
          </p:cNvPr>
          <p:cNvSpPr/>
          <p:nvPr/>
        </p:nvSpPr>
        <p:spPr>
          <a:xfrm>
            <a:off x="3856992" y="2118126"/>
            <a:ext cx="2736734" cy="53157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Front Room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058381-AA53-8FF1-806A-90FC47AFDCE8}"/>
              </a:ext>
            </a:extLst>
          </p:cNvPr>
          <p:cNvCxnSpPr>
            <a:cxnSpLocks/>
          </p:cNvCxnSpPr>
          <p:nvPr/>
        </p:nvCxnSpPr>
        <p:spPr>
          <a:xfrm>
            <a:off x="5165971" y="5460146"/>
            <a:ext cx="0" cy="362804"/>
          </a:xfrm>
          <a:prstGeom prst="line">
            <a:avLst/>
          </a:prstGeom>
          <a:ln w="50800">
            <a:solidFill>
              <a:srgbClr val="0B9B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68393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A starry night sky with many stars&#10;&#10;Description automatically generated">
            <a:extLst>
              <a:ext uri="{FF2B5EF4-FFF2-40B4-BE49-F238E27FC236}">
                <a16:creationId xmlns:a16="http://schemas.microsoft.com/office/drawing/2014/main" id="{860BB770-1257-88B9-0558-9DF684D3F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"/>
            <a:ext cx="12192000" cy="68596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8B59FBD-8D41-4D21-B5CB-45DDDEB76457}"/>
              </a:ext>
            </a:extLst>
          </p:cNvPr>
          <p:cNvSpPr txBox="1"/>
          <p:nvPr/>
        </p:nvSpPr>
        <p:spPr>
          <a:xfrm>
            <a:off x="4105173" y="745860"/>
            <a:ext cx="3483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Active Data Vault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F73C2E-14EC-279C-C567-6F10CF87180E}"/>
              </a:ext>
            </a:extLst>
          </p:cNvPr>
          <p:cNvGrpSpPr/>
          <p:nvPr/>
        </p:nvGrpSpPr>
        <p:grpSpPr>
          <a:xfrm>
            <a:off x="11310122" y="6138320"/>
            <a:ext cx="727777" cy="659241"/>
            <a:chOff x="11310122" y="6138320"/>
            <a:chExt cx="727777" cy="6592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F16263-695A-BA86-E8B7-1683E402A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10122" y="6138320"/>
              <a:ext cx="473125" cy="455102"/>
            </a:xfrm>
            <a:prstGeom prst="rect">
              <a:avLst/>
            </a:prstGeom>
          </p:spPr>
        </p:pic>
        <p:sp>
          <p:nvSpPr>
            <p:cNvPr id="9" name="Slide Number Placeholder 4">
              <a:extLst>
                <a:ext uri="{FF2B5EF4-FFF2-40B4-BE49-F238E27FC236}">
                  <a16:creationId xmlns:a16="http://schemas.microsoft.com/office/drawing/2014/main" id="{1A16BADD-7417-ACD9-5544-3892E8C470AD}"/>
                </a:ext>
              </a:extLst>
            </p:cNvPr>
            <p:cNvSpPr txBox="1">
              <a:spLocks/>
            </p:cNvSpPr>
            <p:nvPr/>
          </p:nvSpPr>
          <p:spPr>
            <a:xfrm>
              <a:off x="11359876" y="6432436"/>
              <a:ext cx="67802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B2B3800-8C39-4381-B059-D9F43FE87848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II Increments Sans" pitchFamily="50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19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endParaRPr>
            </a:p>
          </p:txBody>
        </p:sp>
      </p:grpSp>
      <p:pic>
        <p:nvPicPr>
          <p:cNvPr id="18" name="Picture 2" descr="image">
            <a:extLst>
              <a:ext uri="{FF2B5EF4-FFF2-40B4-BE49-F238E27FC236}">
                <a16:creationId xmlns:a16="http://schemas.microsoft.com/office/drawing/2014/main" id="{6B5AE6E1-331C-7FD5-FD39-1DB2B62DB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391" y="293560"/>
            <a:ext cx="1188720" cy="189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CC41D8-2403-9C4E-6E7A-F44C11A3EC28}"/>
              </a:ext>
            </a:extLst>
          </p:cNvPr>
          <p:cNvSpPr txBox="1"/>
          <p:nvPr/>
        </p:nvSpPr>
        <p:spPr>
          <a:xfrm>
            <a:off x="859290" y="285142"/>
            <a:ext cx="5589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Unrivaled</a:t>
            </a: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security without complexity or compromise</a:t>
            </a:r>
            <a:endParaRPr kumimoji="0" lang="en-US" sz="1000" b="1" i="1" u="none" strike="noStrike" kern="1200" cap="none" spc="300" normalizeH="0" baseline="0" noProof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FT Sterling" pitchFamily="2" charset="77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04825B-00B0-156D-A13A-DF3358887203}"/>
              </a:ext>
            </a:extLst>
          </p:cNvPr>
          <p:cNvSpPr txBox="1"/>
          <p:nvPr/>
        </p:nvSpPr>
        <p:spPr>
          <a:xfrm>
            <a:off x="0" y="3516871"/>
            <a:ext cx="36417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2">
                    <a:lumMod val="90000"/>
                  </a:schemeClr>
                </a:solidFill>
                <a:latin typeface="II Increments Sans Black Obliqu" pitchFamily="50" charset="0"/>
              </a:rPr>
              <a:t>Compliant with</a:t>
            </a:r>
            <a:endParaRPr kumimoji="0" lang="en-US" sz="2100" b="1" i="0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II Increments Sans Black Obliqu" pitchFamily="50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697E081-815B-F9F6-4524-792784ABD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267741"/>
              </p:ext>
            </p:extLst>
          </p:nvPr>
        </p:nvGraphicFramePr>
        <p:xfrm>
          <a:off x="1123375" y="2318437"/>
          <a:ext cx="5328444" cy="274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784C0E5B-2CF2-251A-4AE6-91572B0669B0}"/>
              </a:ext>
            </a:extLst>
          </p:cNvPr>
          <p:cNvSpPr txBox="1"/>
          <p:nvPr/>
        </p:nvSpPr>
        <p:spPr>
          <a:xfrm>
            <a:off x="5264479" y="2302446"/>
            <a:ext cx="6828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90000"/>
                  </a:schemeClr>
                </a:solidFill>
                <a:latin typeface="II Increments Sans Black Obliqu" pitchFamily="50" charset="0"/>
              </a:rPr>
              <a:t>Available through multiple procurement vehicles: 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6B9E0BB-63D4-F46F-DA27-6788A8FF61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9806344"/>
              </p:ext>
            </p:extLst>
          </p:nvPr>
        </p:nvGraphicFramePr>
        <p:xfrm>
          <a:off x="6385982" y="2942095"/>
          <a:ext cx="4297680" cy="3612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DA3FD93-B814-D7BB-248A-E1B5820CD893}"/>
              </a:ext>
            </a:extLst>
          </p:cNvPr>
          <p:cNvSpPr txBox="1">
            <a:spLocks/>
          </p:cNvSpPr>
          <p:nvPr/>
        </p:nvSpPr>
        <p:spPr>
          <a:xfrm>
            <a:off x="245327" y="6436662"/>
            <a:ext cx="7719692" cy="25581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©July 19, 2023,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VectorZero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II Increments Sans Light Obliqu" pitchFamily="2" charset="0"/>
              </a:rPr>
              <a:t> Technologies, LLC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      All Rights Reserved      Confidential – Do not circulate or duplicate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335D2D-54E3-3E18-D5E5-B5EFD7EC0581}"/>
              </a:ext>
            </a:extLst>
          </p:cNvPr>
          <p:cNvSpPr txBox="1"/>
          <p:nvPr/>
        </p:nvSpPr>
        <p:spPr>
          <a:xfrm>
            <a:off x="3703064" y="1319035"/>
            <a:ext cx="44920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II Increments Sans Black Obliqu" pitchFamily="50" charset="0"/>
                <a:cs typeface="Arial" panose="020B0604020202020204" pitchFamily="34" charset="0"/>
              </a:rPr>
              <a:t>Toolchain OEM Solution, Low Overhead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00EB55-B1F7-B034-9E41-D240144C7F57}"/>
              </a:ext>
            </a:extLst>
          </p:cNvPr>
          <p:cNvSpPr txBox="1"/>
          <p:nvPr/>
        </p:nvSpPr>
        <p:spPr>
          <a:xfrm>
            <a:off x="1436023" y="5522201"/>
            <a:ext cx="6152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Next Steps…?</a:t>
            </a:r>
          </a:p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33E8C1-4546-6ACD-CCBF-E02F5C6BFFF3}"/>
              </a:ext>
            </a:extLst>
          </p:cNvPr>
          <p:cNvCxnSpPr>
            <a:cxnSpLocks/>
          </p:cNvCxnSpPr>
          <p:nvPr/>
        </p:nvCxnSpPr>
        <p:spPr>
          <a:xfrm flipV="1">
            <a:off x="1882212" y="2766435"/>
            <a:ext cx="889563" cy="947514"/>
          </a:xfrm>
          <a:prstGeom prst="line">
            <a:avLst/>
          </a:prstGeom>
          <a:ln w="25400">
            <a:solidFill>
              <a:srgbClr val="B2DCF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F908E4-984A-1C92-78A2-F5B03CE83779}"/>
              </a:ext>
            </a:extLst>
          </p:cNvPr>
          <p:cNvCxnSpPr>
            <a:cxnSpLocks/>
          </p:cNvCxnSpPr>
          <p:nvPr/>
        </p:nvCxnSpPr>
        <p:spPr>
          <a:xfrm flipV="1">
            <a:off x="1882212" y="3302740"/>
            <a:ext cx="889563" cy="411209"/>
          </a:xfrm>
          <a:prstGeom prst="line">
            <a:avLst/>
          </a:prstGeom>
          <a:ln w="25400">
            <a:solidFill>
              <a:srgbClr val="B2DC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A23164A-2C8C-E972-8310-9C19A259883C}"/>
              </a:ext>
            </a:extLst>
          </p:cNvPr>
          <p:cNvCxnSpPr>
            <a:cxnSpLocks/>
          </p:cNvCxnSpPr>
          <p:nvPr/>
        </p:nvCxnSpPr>
        <p:spPr>
          <a:xfrm>
            <a:off x="1882212" y="3713949"/>
            <a:ext cx="889563" cy="357989"/>
          </a:xfrm>
          <a:prstGeom prst="line">
            <a:avLst/>
          </a:prstGeom>
          <a:ln w="25400">
            <a:solidFill>
              <a:srgbClr val="B2DC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D9E8FAA-E479-0DAE-ED9E-72AABB6482D0}"/>
              </a:ext>
            </a:extLst>
          </p:cNvPr>
          <p:cNvCxnSpPr>
            <a:cxnSpLocks/>
          </p:cNvCxnSpPr>
          <p:nvPr/>
        </p:nvCxnSpPr>
        <p:spPr>
          <a:xfrm>
            <a:off x="1882212" y="3713949"/>
            <a:ext cx="889563" cy="975649"/>
          </a:xfrm>
          <a:prstGeom prst="line">
            <a:avLst/>
          </a:prstGeom>
          <a:ln w="25400">
            <a:solidFill>
              <a:srgbClr val="B2DC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02AE13B-BA4E-5612-9A66-3C7587FF36DE}"/>
              </a:ext>
            </a:extLst>
          </p:cNvPr>
          <p:cNvSpPr txBox="1"/>
          <p:nvPr/>
        </p:nvSpPr>
        <p:spPr>
          <a:xfrm>
            <a:off x="11698887" y="5973111"/>
            <a:ext cx="437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106284660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looking at a computer screen&#10;&#10;Description automatically generated">
            <a:extLst>
              <a:ext uri="{FF2B5EF4-FFF2-40B4-BE49-F238E27FC236}">
                <a16:creationId xmlns:a16="http://schemas.microsoft.com/office/drawing/2014/main" id="{05188EA6-1B6C-02AD-FE32-FF65BC921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081" y="0"/>
            <a:ext cx="5369919" cy="68273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12F5CA4A-96D7-9CA2-6A22-8BED992ED47A}"/>
              </a:ext>
            </a:extLst>
          </p:cNvPr>
          <p:cNvSpPr txBox="1"/>
          <p:nvPr/>
        </p:nvSpPr>
        <p:spPr>
          <a:xfrm>
            <a:off x="3590303" y="-1758250"/>
            <a:ext cx="2599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Public Sector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 Use cases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BBB9DC-FFB4-99E9-317E-8ECF787F94D3}"/>
              </a:ext>
            </a:extLst>
          </p:cNvPr>
          <p:cNvSpPr txBox="1"/>
          <p:nvPr/>
        </p:nvSpPr>
        <p:spPr>
          <a:xfrm>
            <a:off x="610814" y="285142"/>
            <a:ext cx="5589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Unrivaled</a:t>
            </a: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security without complexity or compromise</a:t>
            </a:r>
            <a:endParaRPr kumimoji="0" lang="en-US" sz="1000" b="1" i="1" u="none" strike="noStrike" kern="1200" cap="none" spc="300" normalizeH="0" baseline="0" noProof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FT Sterling" pitchFamily="2" charset="77"/>
              <a:ea typeface="+mn-ea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B07A4D7-CB53-4C56-AC94-1500F1379E8A}"/>
              </a:ext>
            </a:extLst>
          </p:cNvPr>
          <p:cNvSpPr txBox="1">
            <a:spLocks/>
          </p:cNvSpPr>
          <p:nvPr/>
        </p:nvSpPr>
        <p:spPr>
          <a:xfrm>
            <a:off x="245327" y="6436662"/>
            <a:ext cx="7719692" cy="25581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©July 19, 2023,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VectorZero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II Increments Sans Light Obliqu" pitchFamily="2" charset="0"/>
              </a:rPr>
              <a:t> Technologies, LLC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      All Rights Reserved      Confidential – Do not circulate or duplicate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8DD842-01B6-31C8-397D-3BBEFA4B5F89}"/>
              </a:ext>
            </a:extLst>
          </p:cNvPr>
          <p:cNvSpPr txBox="1"/>
          <p:nvPr/>
        </p:nvSpPr>
        <p:spPr>
          <a:xfrm>
            <a:off x="672688" y="816095"/>
            <a:ext cx="6149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VectorZero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Active Data Vault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4" name="TextBox 11">
            <a:extLst>
              <a:ext uri="{FF2B5EF4-FFF2-40B4-BE49-F238E27FC236}">
                <a16:creationId xmlns:a16="http://schemas.microsoft.com/office/drawing/2014/main" id="{F5537A95-0D50-8B5E-8A30-ADE0830F59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9756628"/>
              </p:ext>
            </p:extLst>
          </p:nvPr>
        </p:nvGraphicFramePr>
        <p:xfrm>
          <a:off x="471658" y="1716380"/>
          <a:ext cx="7229908" cy="4257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E890976-9C3E-07FD-91DD-054DA8AC954D}"/>
              </a:ext>
            </a:extLst>
          </p:cNvPr>
          <p:cNvSpPr txBox="1"/>
          <p:nvPr/>
        </p:nvSpPr>
        <p:spPr>
          <a:xfrm>
            <a:off x="11627449" y="6101699"/>
            <a:ext cx="437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TM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221DDE1-8DA4-B9FE-5676-656D3FEC8F7A}"/>
              </a:ext>
            </a:extLst>
          </p:cNvPr>
          <p:cNvGrpSpPr/>
          <p:nvPr/>
        </p:nvGrpSpPr>
        <p:grpSpPr>
          <a:xfrm>
            <a:off x="11263560" y="6291707"/>
            <a:ext cx="727777" cy="659241"/>
            <a:chOff x="11310122" y="6138320"/>
            <a:chExt cx="727777" cy="65924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A7D4D1F-D9E4-369A-1E46-E6C59D712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310122" y="6138320"/>
              <a:ext cx="473125" cy="455102"/>
            </a:xfrm>
            <a:prstGeom prst="rect">
              <a:avLst/>
            </a:prstGeom>
          </p:spPr>
        </p:pic>
        <p:sp>
          <p:nvSpPr>
            <p:cNvPr id="29" name="Slide Number Placeholder 4">
              <a:extLst>
                <a:ext uri="{FF2B5EF4-FFF2-40B4-BE49-F238E27FC236}">
                  <a16:creationId xmlns:a16="http://schemas.microsoft.com/office/drawing/2014/main" id="{860F7051-5E40-E3FE-C575-014B7ADEFE27}"/>
                </a:ext>
              </a:extLst>
            </p:cNvPr>
            <p:cNvSpPr txBox="1">
              <a:spLocks/>
            </p:cNvSpPr>
            <p:nvPr/>
          </p:nvSpPr>
          <p:spPr>
            <a:xfrm>
              <a:off x="11359876" y="6432436"/>
              <a:ext cx="67802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B2B3800-8C39-4381-B059-D9F43FE87848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II Increments Sans" pitchFamily="50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32052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group of flags flying in the wind&#10;&#10;Description automatically generated">
            <a:extLst>
              <a:ext uri="{FF2B5EF4-FFF2-40B4-BE49-F238E27FC236}">
                <a16:creationId xmlns:a16="http://schemas.microsoft.com/office/drawing/2014/main" id="{666F8DD2-F83C-616A-6831-7E8D92ED2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3F73C2E-14EC-279C-C567-6F10CF87180E}"/>
              </a:ext>
            </a:extLst>
          </p:cNvPr>
          <p:cNvGrpSpPr/>
          <p:nvPr/>
        </p:nvGrpSpPr>
        <p:grpSpPr>
          <a:xfrm>
            <a:off x="11310122" y="6138320"/>
            <a:ext cx="727777" cy="659241"/>
            <a:chOff x="11310122" y="6138320"/>
            <a:chExt cx="727777" cy="6592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F16263-695A-BA86-E8B7-1683E402A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10122" y="6138320"/>
              <a:ext cx="473125" cy="455102"/>
            </a:xfrm>
            <a:prstGeom prst="rect">
              <a:avLst/>
            </a:prstGeom>
          </p:spPr>
        </p:pic>
        <p:sp>
          <p:nvSpPr>
            <p:cNvPr id="9" name="Slide Number Placeholder 4">
              <a:extLst>
                <a:ext uri="{FF2B5EF4-FFF2-40B4-BE49-F238E27FC236}">
                  <a16:creationId xmlns:a16="http://schemas.microsoft.com/office/drawing/2014/main" id="{1A16BADD-7417-ACD9-5544-3892E8C470AD}"/>
                </a:ext>
              </a:extLst>
            </p:cNvPr>
            <p:cNvSpPr txBox="1">
              <a:spLocks/>
            </p:cNvSpPr>
            <p:nvPr/>
          </p:nvSpPr>
          <p:spPr>
            <a:xfrm>
              <a:off x="11359876" y="6432436"/>
              <a:ext cx="67802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B2B3800-8C39-4381-B059-D9F43FE87848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II Increments Sans" pitchFamily="50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20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0CC41D8-2403-9C4E-6E7A-F44C11A3EC28}"/>
              </a:ext>
            </a:extLst>
          </p:cNvPr>
          <p:cNvSpPr txBox="1"/>
          <p:nvPr/>
        </p:nvSpPr>
        <p:spPr>
          <a:xfrm>
            <a:off x="859290" y="285142"/>
            <a:ext cx="5589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Unrivaled</a:t>
            </a:r>
            <a:r>
              <a:rPr kumimoji="0" lang="en-US" sz="1200" b="1" i="0" u="none" strike="noStrike" kern="1200" cap="none" spc="300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300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security without complexity or compromise</a:t>
            </a:r>
            <a:endParaRPr kumimoji="0" lang="en-US" sz="1000" b="1" i="1" u="none" strike="noStrike" kern="1200" cap="none" spc="300" normalizeH="0" baseline="0" noProof="0" dirty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FT Sterling" pitchFamily="2" charset="77"/>
              <a:ea typeface="+mn-ea"/>
              <a:cs typeface="+mn-cs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BB8C905-DC4B-3CB0-31CB-F581B9D63FA0}"/>
              </a:ext>
            </a:extLst>
          </p:cNvPr>
          <p:cNvSpPr txBox="1">
            <a:spLocks/>
          </p:cNvSpPr>
          <p:nvPr/>
        </p:nvSpPr>
        <p:spPr>
          <a:xfrm>
            <a:off x="245327" y="6436662"/>
            <a:ext cx="7719692" cy="25581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©July 19, 2023,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VectorZero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II Increments Sans Light Obliqu" pitchFamily="2" charset="0"/>
              </a:rPr>
              <a:t> Technologies, LLC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      All Rights Reserved      Confidential – Do not circulate or duplicate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70C970-7725-0A39-CAC1-8B1D60AFEC71}"/>
              </a:ext>
            </a:extLst>
          </p:cNvPr>
          <p:cNvSpPr txBox="1"/>
          <p:nvPr/>
        </p:nvSpPr>
        <p:spPr>
          <a:xfrm>
            <a:off x="859290" y="433250"/>
            <a:ext cx="7827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FT Sterling Book" pitchFamily="2" charset="77"/>
              </a:rPr>
              <a:t>US Intelligence Community Pedigree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T Sterling Book" pitchFamily="2" charset="77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F18E803-9207-C930-8C15-DA82FC29AD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305904"/>
              </p:ext>
            </p:extLst>
          </p:nvPr>
        </p:nvGraphicFramePr>
        <p:xfrm>
          <a:off x="408753" y="1227689"/>
          <a:ext cx="11290134" cy="5204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2BF672-E59C-427F-5DE7-D9412BF6FD1A}"/>
              </a:ext>
            </a:extLst>
          </p:cNvPr>
          <p:cNvCxnSpPr>
            <a:cxnSpLocks/>
          </p:cNvCxnSpPr>
          <p:nvPr/>
        </p:nvCxnSpPr>
        <p:spPr>
          <a:xfrm>
            <a:off x="4214812" y="2486026"/>
            <a:ext cx="0" cy="235743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4E2D6A-6E21-5176-B602-5D82664375EE}"/>
              </a:ext>
            </a:extLst>
          </p:cNvPr>
          <p:cNvCxnSpPr>
            <a:cxnSpLocks/>
          </p:cNvCxnSpPr>
          <p:nvPr/>
        </p:nvCxnSpPr>
        <p:spPr>
          <a:xfrm>
            <a:off x="4214811" y="2466192"/>
            <a:ext cx="0" cy="27432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006BA0-DF76-0983-78FB-83409871D2A1}"/>
              </a:ext>
            </a:extLst>
          </p:cNvPr>
          <p:cNvCxnSpPr>
            <a:cxnSpLocks/>
          </p:cNvCxnSpPr>
          <p:nvPr/>
        </p:nvCxnSpPr>
        <p:spPr>
          <a:xfrm>
            <a:off x="7965019" y="2428875"/>
            <a:ext cx="0" cy="27432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BF96174-1B7A-D47D-259B-1840DC31F3F4}"/>
              </a:ext>
            </a:extLst>
          </p:cNvPr>
          <p:cNvSpPr txBox="1"/>
          <p:nvPr/>
        </p:nvSpPr>
        <p:spPr>
          <a:xfrm>
            <a:off x="11698887" y="5973111"/>
            <a:ext cx="437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279434736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47461" y="1659335"/>
            <a:ext cx="242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2" charset="0"/>
                <a:ea typeface="+mn-ea"/>
                <a:cs typeface="+mn-cs"/>
              </a:rPr>
              <a:t>CEO, Co-Founder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I Increments Sans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2" charset="0"/>
                <a:ea typeface="Roboto" panose="02000000000000000000" pitchFamily="2" charset="0"/>
                <a:cs typeface="+mn-cs"/>
              </a:rPr>
              <a:t>Jason.Asbury@vectorzero.ai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7461" y="1376942"/>
            <a:ext cx="225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DDBD5"/>
                </a:solidFill>
                <a:effectLst/>
                <a:uLnTx/>
                <a:uFillTx/>
                <a:latin typeface="II Increments Sans" pitchFamily="2" charset="0"/>
                <a:ea typeface="Roboto" panose="02000000000000000000" pitchFamily="2" charset="0"/>
                <a:cs typeface="+mn-cs"/>
              </a:rPr>
              <a:t>Jason Asbury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0949" y="2671489"/>
            <a:ext cx="33618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2" charset="0"/>
                <a:ea typeface="+mn-ea"/>
                <a:cs typeface="+mn-cs"/>
              </a:rPr>
              <a:t>CTO, Co-Founder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2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2" charset="0"/>
                <a:ea typeface="+mn-ea"/>
                <a:cs typeface="+mn-cs"/>
              </a:rPr>
              <a:t>13 Years CIA Technical Leader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2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2" charset="0"/>
                <a:ea typeface="+mn-ea"/>
                <a:cs typeface="+mn-cs"/>
              </a:rPr>
              <a:t>7 Years Microsoft Senior PM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I Increments Sans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2" charset="0"/>
                <a:ea typeface="Roboto" panose="02000000000000000000" pitchFamily="2" charset="0"/>
                <a:cs typeface="+mn-cs"/>
              </a:rPr>
              <a:t>Sean.Grimaldi@vectorzero.ai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30949" y="2421165"/>
            <a:ext cx="2257712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DDBD5"/>
                </a:solidFill>
                <a:effectLst/>
                <a:uLnTx/>
                <a:uFillTx/>
                <a:latin typeface="II Increments Sans" pitchFamily="2" charset="0"/>
                <a:ea typeface="Roboto" panose="02000000000000000000" pitchFamily="2" charset="0"/>
                <a:cs typeface="+mn-cs"/>
              </a:rPr>
              <a:t>Sean Grimaldi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55038" y="4221332"/>
            <a:ext cx="2771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2" charset="0"/>
                <a:ea typeface="+mn-ea"/>
                <a:cs typeface="+mn-cs"/>
              </a:rPr>
              <a:t>Chairman, CFO, Co-Founder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I Increments Sans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2" charset="0"/>
                <a:ea typeface="Roboto" panose="02000000000000000000" pitchFamily="2" charset="0"/>
                <a:cs typeface="+mn-cs"/>
              </a:rPr>
              <a:t>Ray.Martin@vectorzero.ai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55038" y="3951467"/>
            <a:ext cx="2257712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DDBD5"/>
                </a:solidFill>
                <a:effectLst/>
                <a:uLnTx/>
                <a:uFillTx/>
                <a:latin typeface="II Increments Sans" pitchFamily="2" charset="0"/>
                <a:ea typeface="Roboto" panose="02000000000000000000" pitchFamily="2" charset="0"/>
                <a:cs typeface="+mn-cs"/>
              </a:rPr>
              <a:t>Ray Martin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4C3193-6F24-4EAF-AFAB-C31B88593068}"/>
              </a:ext>
            </a:extLst>
          </p:cNvPr>
          <p:cNvSpPr txBox="1"/>
          <p:nvPr/>
        </p:nvSpPr>
        <p:spPr>
          <a:xfrm>
            <a:off x="623174" y="835676"/>
            <a:ext cx="174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LEADERSHIP</a:t>
            </a:r>
          </a:p>
        </p:txBody>
      </p:sp>
      <p:pic>
        <p:nvPicPr>
          <p:cNvPr id="5" name="Picture Placeholder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16D79A2-E1DF-8373-19B3-46AE27DC8D2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" b="549"/>
          <a:stretch>
            <a:fillRect/>
          </a:stretch>
        </p:blipFill>
        <p:spPr>
          <a:xfrm>
            <a:off x="623174" y="1412857"/>
            <a:ext cx="1016000" cy="1016000"/>
          </a:xfrm>
        </p:spPr>
      </p:pic>
      <p:pic>
        <p:nvPicPr>
          <p:cNvPr id="13" name="Picture Placeholder 1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32DE09B8-57C6-3D91-CFA2-2799B752FB2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" b="472"/>
          <a:stretch>
            <a:fillRect/>
          </a:stretch>
        </p:blipFill>
        <p:spPr>
          <a:xfrm>
            <a:off x="622010" y="3881927"/>
            <a:ext cx="1016000" cy="1018116"/>
          </a:xfrm>
        </p:spPr>
      </p:pic>
      <p:pic>
        <p:nvPicPr>
          <p:cNvPr id="8" name="Picture Placeholder 7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EAB59A62-6424-D085-1F17-CCC2155643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" b="549"/>
          <a:stretch>
            <a:fillRect/>
          </a:stretch>
        </p:blipFill>
        <p:spPr>
          <a:xfrm>
            <a:off x="626602" y="2606088"/>
            <a:ext cx="1016000" cy="1016000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3F73C2E-14EC-279C-C567-6F10CF87180E}"/>
              </a:ext>
            </a:extLst>
          </p:cNvPr>
          <p:cNvGrpSpPr/>
          <p:nvPr/>
        </p:nvGrpSpPr>
        <p:grpSpPr>
          <a:xfrm>
            <a:off x="11310122" y="6138320"/>
            <a:ext cx="727777" cy="659241"/>
            <a:chOff x="11310122" y="6138320"/>
            <a:chExt cx="727777" cy="6592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F16263-695A-BA86-E8B7-1683E402A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10122" y="6138320"/>
              <a:ext cx="473125" cy="455102"/>
            </a:xfrm>
            <a:prstGeom prst="rect">
              <a:avLst/>
            </a:prstGeom>
          </p:spPr>
        </p:pic>
        <p:sp>
          <p:nvSpPr>
            <p:cNvPr id="9" name="Slide Number Placeholder 4">
              <a:extLst>
                <a:ext uri="{FF2B5EF4-FFF2-40B4-BE49-F238E27FC236}">
                  <a16:creationId xmlns:a16="http://schemas.microsoft.com/office/drawing/2014/main" id="{1A16BADD-7417-ACD9-5544-3892E8C470AD}"/>
                </a:ext>
              </a:extLst>
            </p:cNvPr>
            <p:cNvSpPr txBox="1">
              <a:spLocks/>
            </p:cNvSpPr>
            <p:nvPr/>
          </p:nvSpPr>
          <p:spPr>
            <a:xfrm>
              <a:off x="11359876" y="6432436"/>
              <a:ext cx="67802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B2B3800-8C39-4381-B059-D9F43FE87848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II Increments Sans" pitchFamily="50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21</a:t>
              </a:fld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endParaRPr>
            </a:p>
          </p:txBody>
        </p:sp>
      </p:grpSp>
      <p:pic>
        <p:nvPicPr>
          <p:cNvPr id="18" name="Picture 2" descr="image">
            <a:extLst>
              <a:ext uri="{FF2B5EF4-FFF2-40B4-BE49-F238E27FC236}">
                <a16:creationId xmlns:a16="http://schemas.microsoft.com/office/drawing/2014/main" id="{6B5AE6E1-331C-7FD5-FD39-1DB2B62DB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235" y="5761157"/>
            <a:ext cx="585090" cy="93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CC41D8-2403-9C4E-6E7A-F44C11A3EC28}"/>
              </a:ext>
            </a:extLst>
          </p:cNvPr>
          <p:cNvSpPr txBox="1"/>
          <p:nvPr/>
        </p:nvSpPr>
        <p:spPr>
          <a:xfrm>
            <a:off x="859290" y="285142"/>
            <a:ext cx="5589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Unrivaled</a:t>
            </a:r>
            <a:r>
              <a:rPr kumimoji="0" lang="en-US" sz="1200" b="1" i="0" u="none" strike="noStrike" kern="1200" cap="none" spc="300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300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security without complexity or compromise</a:t>
            </a:r>
            <a:endParaRPr kumimoji="0" lang="en-US" sz="1000" b="1" i="1" u="none" strike="noStrike" kern="1200" cap="none" spc="300" normalizeH="0" baseline="0" noProof="0" dirty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FT Sterling" pitchFamily="2" charset="77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E5A5F6B-7BC5-2D87-9017-C374102859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1146" y="2773091"/>
            <a:ext cx="5525185" cy="121957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910317-C8C1-BA6F-EA8D-16614EB6E52E}"/>
              </a:ext>
            </a:extLst>
          </p:cNvPr>
          <p:cNvCxnSpPr>
            <a:cxnSpLocks/>
          </p:cNvCxnSpPr>
          <p:nvPr/>
        </p:nvCxnSpPr>
        <p:spPr>
          <a:xfrm>
            <a:off x="7511651" y="4085444"/>
            <a:ext cx="30948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C14E8B0-9E65-D11B-A61D-9E35DE3A2F89}"/>
              </a:ext>
            </a:extLst>
          </p:cNvPr>
          <p:cNvSpPr txBox="1"/>
          <p:nvPr/>
        </p:nvSpPr>
        <p:spPr>
          <a:xfrm>
            <a:off x="5681146" y="4071487"/>
            <a:ext cx="6755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Unrivaled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Security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5E5558-20D6-4AAC-A2CA-33A85DB8E093}"/>
              </a:ext>
            </a:extLst>
          </p:cNvPr>
          <p:cNvSpPr txBox="1"/>
          <p:nvPr/>
        </p:nvSpPr>
        <p:spPr>
          <a:xfrm>
            <a:off x="6781580" y="1013004"/>
            <a:ext cx="41670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BB8C905-DC4B-3CB0-31CB-F581B9D63FA0}"/>
              </a:ext>
            </a:extLst>
          </p:cNvPr>
          <p:cNvSpPr txBox="1">
            <a:spLocks/>
          </p:cNvSpPr>
          <p:nvPr/>
        </p:nvSpPr>
        <p:spPr>
          <a:xfrm>
            <a:off x="245327" y="6436662"/>
            <a:ext cx="7719692" cy="25581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©July 18, 2023,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VectorZero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 Technologies, LLC      All Rights Reserved      Confidential – Do not circulate or duplicate 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D2BAB612-EDD1-BE56-4526-833AA0D7B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890" y="5204690"/>
            <a:ext cx="7060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9DDBD5"/>
                </a:solidFill>
                <a:effectLst/>
                <a:uLnTx/>
                <a:uFillTx/>
                <a:latin typeface="FT Sterling Medium" pitchFamily="2" charset="77"/>
                <a:ea typeface="Helvetica Neue" charset="0"/>
                <a:cs typeface="Helvetica Neue" charset="0"/>
                <a:sym typeface="Helvetica Neue" charset="0"/>
              </a:rPr>
              <a:t>VectorZero is fully US-Owned and Operated.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CC3458-D4E8-91F1-5B57-90DF4244DACD}"/>
              </a:ext>
            </a:extLst>
          </p:cNvPr>
          <p:cNvSpPr txBox="1"/>
          <p:nvPr/>
        </p:nvSpPr>
        <p:spPr>
          <a:xfrm>
            <a:off x="6934529" y="5653097"/>
            <a:ext cx="364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DDBD5"/>
                </a:solidFill>
                <a:effectLst/>
                <a:uLnTx/>
                <a:uFillTx/>
                <a:latin typeface="II Increments Sans" pitchFamily="2" charset="0"/>
                <a:ea typeface="Roboto" panose="02000000000000000000" pitchFamily="2" charset="0"/>
                <a:cs typeface="+mn-cs"/>
                <a:sym typeface="Roboto Regular"/>
              </a:rPr>
              <a:t>Corporate Office:  Reston, Virginia</a:t>
            </a:r>
          </a:p>
        </p:txBody>
      </p:sp>
      <p:pic>
        <p:nvPicPr>
          <p:cNvPr id="1026" name="Picture 2" descr="profile image">
            <a:extLst>
              <a:ext uri="{FF2B5EF4-FFF2-40B4-BE49-F238E27FC236}">
                <a16:creationId xmlns:a16="http://schemas.microsoft.com/office/drawing/2014/main" id="{7DD911F4-D0F4-F024-6768-820340DA1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72" y="5175842"/>
            <a:ext cx="1018116" cy="1018116"/>
          </a:xfrm>
          <a:prstGeom prst="ellipse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A765369-7487-0059-164A-F6D8A06AD5F7}"/>
              </a:ext>
            </a:extLst>
          </p:cNvPr>
          <p:cNvSpPr txBox="1"/>
          <p:nvPr/>
        </p:nvSpPr>
        <p:spPr>
          <a:xfrm>
            <a:off x="1855038" y="5118532"/>
            <a:ext cx="6325564" cy="3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DDBD5"/>
                </a:solidFill>
                <a:effectLst/>
                <a:uLnTx/>
                <a:uFillTx/>
                <a:latin typeface="II Increments Sans" pitchFamily="2" charset="0"/>
                <a:ea typeface="Roboto" panose="02000000000000000000" pitchFamily="2" charset="0"/>
                <a:cs typeface="+mn-cs"/>
              </a:rPr>
              <a:t>Andrew Blume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903CDE-CE23-0700-DC87-2B196F4525F3}"/>
              </a:ext>
            </a:extLst>
          </p:cNvPr>
          <p:cNvSpPr txBox="1"/>
          <p:nvPr/>
        </p:nvSpPr>
        <p:spPr>
          <a:xfrm>
            <a:off x="1858808" y="5384214"/>
            <a:ext cx="63255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2" charset="0"/>
                <a:ea typeface="+mn-ea"/>
                <a:cs typeface="+mn-cs"/>
              </a:rPr>
              <a:t>VP, Sales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I Increments San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2" charset="0"/>
                <a:ea typeface="+mn-ea"/>
                <a:cs typeface="+mn-cs"/>
              </a:rPr>
              <a:t>Andrew.Blume@vectorzero.ai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2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2" charset="0"/>
                <a:ea typeface="+mn-ea"/>
                <a:cs typeface="+mn-cs"/>
              </a:rPr>
              <a:t>818-429-2357</a:t>
            </a:r>
          </a:p>
        </p:txBody>
      </p:sp>
    </p:spTree>
    <p:extLst>
      <p:ext uri="{BB962C8B-B14F-4D97-AF65-F5344CB8AC3E}">
        <p14:creationId xmlns:p14="http://schemas.microsoft.com/office/powerpoint/2010/main" val="347124981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E8ADD4-C1B1-4335-0B40-40C04082EC7C}"/>
              </a:ext>
            </a:extLst>
          </p:cNvPr>
          <p:cNvSpPr/>
          <p:nvPr/>
        </p:nvSpPr>
        <p:spPr>
          <a:xfrm>
            <a:off x="6775843" y="4006"/>
            <a:ext cx="5415341" cy="6858000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72247B-AB1D-C6DB-FBD3-5B045ACB25DF}"/>
              </a:ext>
            </a:extLst>
          </p:cNvPr>
          <p:cNvGrpSpPr/>
          <p:nvPr/>
        </p:nvGrpSpPr>
        <p:grpSpPr>
          <a:xfrm>
            <a:off x="11310122" y="6138320"/>
            <a:ext cx="727777" cy="659241"/>
            <a:chOff x="11310122" y="6138320"/>
            <a:chExt cx="727777" cy="65924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07BE4A-EAEE-80D0-FAA0-D71A66D54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10122" y="6138320"/>
              <a:ext cx="473125" cy="455102"/>
            </a:xfrm>
            <a:prstGeom prst="rect">
              <a:avLst/>
            </a:prstGeom>
          </p:spPr>
        </p:pic>
        <p:sp>
          <p:nvSpPr>
            <p:cNvPr id="12" name="Slide Number Placeholder 4">
              <a:extLst>
                <a:ext uri="{FF2B5EF4-FFF2-40B4-BE49-F238E27FC236}">
                  <a16:creationId xmlns:a16="http://schemas.microsoft.com/office/drawing/2014/main" id="{09BF39A6-D509-F538-44A8-9A66FB8B199C}"/>
                </a:ext>
              </a:extLst>
            </p:cNvPr>
            <p:cNvSpPr txBox="1">
              <a:spLocks/>
            </p:cNvSpPr>
            <p:nvPr/>
          </p:nvSpPr>
          <p:spPr>
            <a:xfrm>
              <a:off x="11359876" y="6432436"/>
              <a:ext cx="67802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B2B3800-8C39-4381-B059-D9F43FE87848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II Increments Sans" pitchFamily="50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22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endParaRPr>
            </a:p>
          </p:txBody>
        </p:sp>
      </p:grpSp>
      <p:sp>
        <p:nvSpPr>
          <p:cNvPr id="7" name="Title 2">
            <a:extLst>
              <a:ext uri="{FF2B5EF4-FFF2-40B4-BE49-F238E27FC236}">
                <a16:creationId xmlns:a16="http://schemas.microsoft.com/office/drawing/2014/main" id="{40775B48-F003-653B-A1E9-2FCCAF8FF384}"/>
              </a:ext>
            </a:extLst>
          </p:cNvPr>
          <p:cNvSpPr txBox="1">
            <a:spLocks/>
          </p:cNvSpPr>
          <p:nvPr/>
        </p:nvSpPr>
        <p:spPr>
          <a:xfrm>
            <a:off x="364965" y="496990"/>
            <a:ext cx="10570854" cy="660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 Book" pitchFamily="2" charset="77"/>
                <a:ea typeface="+mj-ea"/>
                <a:cs typeface="+mj-cs"/>
              </a:rPr>
              <a:t>Diverse and Experienced Advisory Committee Members 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 Book" pitchFamily="2" charset="77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T Sterling Book" pitchFamily="2" charset="77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72492-DB81-1052-B32F-60BE5BA98201}"/>
              </a:ext>
            </a:extLst>
          </p:cNvPr>
          <p:cNvSpPr txBox="1"/>
          <p:nvPr/>
        </p:nvSpPr>
        <p:spPr>
          <a:xfrm>
            <a:off x="774147" y="2262695"/>
            <a:ext cx="25211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 Black Obliqu" pitchFamily="2" charset="0"/>
                <a:ea typeface="+mn-ea"/>
                <a:cs typeface="+mn-cs"/>
              </a:rPr>
              <a:t>William “Terry” Burruss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rPr>
              <a:t>Retired CIA – 28 years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rPr>
              <a:t>Former head of Agency Innovation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96F5B8-D0BE-43F9-E1CE-DA6E67C3D175}"/>
              </a:ext>
            </a:extLst>
          </p:cNvPr>
          <p:cNvSpPr txBox="1"/>
          <p:nvPr/>
        </p:nvSpPr>
        <p:spPr>
          <a:xfrm>
            <a:off x="7117533" y="2303716"/>
            <a:ext cx="252113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 Black Obliqu" pitchFamily="2" charset="0"/>
                <a:ea typeface="+mn-ea"/>
                <a:cs typeface="+mn-cs"/>
              </a:rPr>
              <a:t>Ira Winkler, PhD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rPr>
              <a:t>Former Chief Security Officer at Walmart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rPr>
              <a:t>Published Author &amp; Keynote Speaker - Cybersecurity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9AF21-0A9B-D9C9-3AB4-825B5A7368C1}"/>
              </a:ext>
            </a:extLst>
          </p:cNvPr>
          <p:cNvSpPr txBox="1"/>
          <p:nvPr/>
        </p:nvSpPr>
        <p:spPr>
          <a:xfrm>
            <a:off x="803299" y="4712490"/>
            <a:ext cx="252113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 Black Obliqu" pitchFamily="2" charset="0"/>
                <a:ea typeface="+mn-ea"/>
                <a:cs typeface="+mn-cs"/>
              </a:rPr>
              <a:t>Roger Campbell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rPr>
              <a:t>Retired CIA – 30 years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rPr>
              <a:t>Former President Informatica Federal Operations Corp.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2F68FD-A9D2-5B64-1BEA-A19B7F5195C2}"/>
              </a:ext>
            </a:extLst>
          </p:cNvPr>
          <p:cNvSpPr txBox="1"/>
          <p:nvPr/>
        </p:nvSpPr>
        <p:spPr>
          <a:xfrm>
            <a:off x="9588853" y="2288327"/>
            <a:ext cx="252113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 Black Obliqu" pitchFamily="2" charset="0"/>
                <a:ea typeface="+mn-ea"/>
                <a:cs typeface="+mn-cs"/>
              </a:rPr>
              <a:t>Phil Kenney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Former P&amp;G marketing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Entrepreneur with two successful exits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0D503C-A559-AAE6-1DA2-3ABF6A5C693B}"/>
              </a:ext>
            </a:extLst>
          </p:cNvPr>
          <p:cNvSpPr txBox="1"/>
          <p:nvPr/>
        </p:nvSpPr>
        <p:spPr>
          <a:xfrm>
            <a:off x="1733550" y="1613412"/>
            <a:ext cx="3286125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 Government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5350D5-FA01-A092-8262-F5E5DB687942}"/>
              </a:ext>
            </a:extLst>
          </p:cNvPr>
          <p:cNvSpPr txBox="1"/>
          <p:nvPr/>
        </p:nvSpPr>
        <p:spPr>
          <a:xfrm>
            <a:off x="3922333" y="2262695"/>
            <a:ext cx="25211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 Black Obliqu" pitchFamily="2" charset="0"/>
                <a:ea typeface="+mn-ea"/>
                <a:cs typeface="+mn-cs"/>
              </a:rPr>
              <a:t>Heather Jackman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Retired CIA – 25 years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Former top Contracting Officer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I Increments Sans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FA74B0-0521-50AC-0981-62644D15CBDF}"/>
              </a:ext>
            </a:extLst>
          </p:cNvPr>
          <p:cNvSpPr txBox="1"/>
          <p:nvPr/>
        </p:nvSpPr>
        <p:spPr>
          <a:xfrm>
            <a:off x="3960416" y="3199484"/>
            <a:ext cx="252113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 Black Obliqu" pitchFamily="2" charset="0"/>
                <a:ea typeface="+mn-ea"/>
                <a:cs typeface="+mn-cs"/>
              </a:rPr>
              <a:t>Robert Flores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rPr>
              <a:t>Retired CIA – 31 years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rPr>
              <a:t>Former CTO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rPr>
              <a:t>Various positions in Directorate of Intelligence and Operations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8FDE35-4A11-DD85-5959-2CF46880ADD6}"/>
              </a:ext>
            </a:extLst>
          </p:cNvPr>
          <p:cNvSpPr txBox="1"/>
          <p:nvPr/>
        </p:nvSpPr>
        <p:spPr>
          <a:xfrm>
            <a:off x="3926770" y="4638001"/>
            <a:ext cx="252113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 Black Obliqu" pitchFamily="2" charset="0"/>
                <a:ea typeface="+mn-ea"/>
                <a:cs typeface="+mn-cs"/>
              </a:rPr>
              <a:t>Barry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 Black Obliqu" pitchFamily="2" charset="0"/>
                <a:ea typeface="+mn-ea"/>
                <a:cs typeface="+mn-cs"/>
              </a:rPr>
              <a:t>Nutter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 Black Obliqu" pitchFamily="2" charset="0"/>
                <a:ea typeface="+mn-ea"/>
                <a:cs typeface="+mn-cs"/>
              </a:rPr>
              <a:t>, CISSP, AISA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rPr>
              <a:t>Retired CIA – 20 years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rPr>
              <a:t>AWS Solutions Architect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rPr>
              <a:t>Former Lockheed Martin Fellow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rPr>
              <a:t>Certified Advanced Information System Architect, AISA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CABEB5-D88D-E9DB-97DB-F22C741CA53B}"/>
              </a:ext>
            </a:extLst>
          </p:cNvPr>
          <p:cNvSpPr txBox="1"/>
          <p:nvPr/>
        </p:nvSpPr>
        <p:spPr>
          <a:xfrm>
            <a:off x="803299" y="3199484"/>
            <a:ext cx="252113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 Black Obliqu" pitchFamily="2" charset="0"/>
                <a:ea typeface="+mn-ea"/>
                <a:cs typeface="+mn-cs"/>
              </a:rPr>
              <a:t>Louis Tucker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rPr>
              <a:t>Retired Navy Seal Commander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rPr>
              <a:t>CEO Mission Sync, LLC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rPr>
              <a:t>Former Staff Director SSCI – US Senate Select Committee on Intelligence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81FF27-05D7-589C-E68D-55C81DBE8B21}"/>
              </a:ext>
            </a:extLst>
          </p:cNvPr>
          <p:cNvSpPr txBox="1"/>
          <p:nvPr/>
        </p:nvSpPr>
        <p:spPr>
          <a:xfrm>
            <a:off x="8058876" y="1609490"/>
            <a:ext cx="3286125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 Enterprise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3A5E13-B7F7-9C94-1224-BE6A7030E698}"/>
              </a:ext>
            </a:extLst>
          </p:cNvPr>
          <p:cNvSpPr txBox="1"/>
          <p:nvPr/>
        </p:nvSpPr>
        <p:spPr>
          <a:xfrm>
            <a:off x="7117532" y="3536550"/>
            <a:ext cx="252113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 Black Obliqu" pitchFamily="2" charset="0"/>
                <a:ea typeface="+mn-ea"/>
                <a:cs typeface="+mn-cs"/>
              </a:rPr>
              <a:t>Calvin Hayes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Calibri" panose="020F0502020204030204" pitchFamily="34" charset="0"/>
                <a:cs typeface="+mn-cs"/>
              </a:rPr>
              <a:t>Former national law firm partner for over 20 years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Calibri" panose="020F0502020204030204" pitchFamily="34" charset="0"/>
                <a:cs typeface="+mn-cs"/>
              </a:rPr>
              <a:t>F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Calibri" panose="020F0502020204030204" pitchFamily="34" charset="0"/>
                <a:cs typeface="+mn-cs"/>
              </a:rPr>
              <a:t>ocused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Calibri" panose="020F0502020204030204" pitchFamily="34" charset="0"/>
                <a:cs typeface="+mn-cs"/>
              </a:rPr>
              <a:t> on the defense of Enterprise class action suits including cybersecurity 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I Increments Sans" pitchFamily="50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D3C643-B875-496C-3CC6-13C4A3ADDA89}"/>
              </a:ext>
            </a:extLst>
          </p:cNvPr>
          <p:cNvSpPr txBox="1"/>
          <p:nvPr/>
        </p:nvSpPr>
        <p:spPr>
          <a:xfrm>
            <a:off x="9701938" y="3536550"/>
            <a:ext cx="237695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 Black Obliqu" pitchFamily="2" charset="0"/>
                <a:ea typeface="+mn-ea"/>
                <a:cs typeface="+mn-cs"/>
              </a:rPr>
              <a:t>Trip Phillips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30 years financial professional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Founding partner 2 branch offices Raymond James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9DAD9B-396F-529B-154E-BE277C9CEE1B}"/>
              </a:ext>
            </a:extLst>
          </p:cNvPr>
          <p:cNvSpPr txBox="1"/>
          <p:nvPr/>
        </p:nvSpPr>
        <p:spPr>
          <a:xfrm>
            <a:off x="11718811" y="6147845"/>
            <a:ext cx="63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C88CA7-B11D-9682-7B71-DE786751F9A3}"/>
              </a:ext>
            </a:extLst>
          </p:cNvPr>
          <p:cNvSpPr txBox="1"/>
          <p:nvPr/>
        </p:nvSpPr>
        <p:spPr>
          <a:xfrm>
            <a:off x="7117531" y="4932461"/>
            <a:ext cx="252113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 Black Obliqu" pitchFamily="2" charset="0"/>
                <a:ea typeface="+mn-ea"/>
                <a:cs typeface="+mn-cs"/>
              </a:rPr>
              <a:t>Jack Roehrig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Calibri" panose="020F0502020204030204" pitchFamily="34" charset="0"/>
                <a:cs typeface="+mn-cs"/>
              </a:rPr>
              <a:t>Former Chief Information Security Officer (multiple companies)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50" charset="0"/>
                <a:ea typeface="Calibri" panose="020F0502020204030204" pitchFamily="34" charset="0"/>
                <a:cs typeface="+mn-cs"/>
              </a:rPr>
              <a:t>International Privacy Expert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I Increments Sans" pitchFamily="50" charset="0"/>
              <a:ea typeface="+mn-ea"/>
              <a:cs typeface="+mn-cs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512D6815-0933-72F8-9FE8-6A47DDF6FAA3}"/>
              </a:ext>
            </a:extLst>
          </p:cNvPr>
          <p:cNvSpPr txBox="1">
            <a:spLocks/>
          </p:cNvSpPr>
          <p:nvPr/>
        </p:nvSpPr>
        <p:spPr>
          <a:xfrm>
            <a:off x="245327" y="6436662"/>
            <a:ext cx="7719692" cy="25581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©July 19, 2023,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VectorZero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 Technologies, LLC      All Rights Reserved      Confidential – Do not circulate or duplicate </a:t>
            </a:r>
          </a:p>
        </p:txBody>
      </p:sp>
    </p:spTree>
    <p:extLst>
      <p:ext uri="{BB962C8B-B14F-4D97-AF65-F5344CB8AC3E}">
        <p14:creationId xmlns:p14="http://schemas.microsoft.com/office/powerpoint/2010/main" val="376283680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tarry night sky with many stars&#10;&#10;Description automatically generated">
            <a:extLst>
              <a:ext uri="{FF2B5EF4-FFF2-40B4-BE49-F238E27FC236}">
                <a16:creationId xmlns:a16="http://schemas.microsoft.com/office/drawing/2014/main" id="{88ADBC52-AB98-BAB7-A756-D4F3A8487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7"/>
            <a:ext cx="12192000" cy="685967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3F73C2E-14EC-279C-C567-6F10CF87180E}"/>
              </a:ext>
            </a:extLst>
          </p:cNvPr>
          <p:cNvGrpSpPr/>
          <p:nvPr/>
        </p:nvGrpSpPr>
        <p:grpSpPr>
          <a:xfrm>
            <a:off x="11310122" y="6138320"/>
            <a:ext cx="727777" cy="659241"/>
            <a:chOff x="11310122" y="6138320"/>
            <a:chExt cx="727777" cy="6592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F16263-695A-BA86-E8B7-1683E402A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0122" y="6138320"/>
              <a:ext cx="473125" cy="455102"/>
            </a:xfrm>
            <a:prstGeom prst="rect">
              <a:avLst/>
            </a:prstGeom>
          </p:spPr>
        </p:pic>
        <p:sp>
          <p:nvSpPr>
            <p:cNvPr id="9" name="Slide Number Placeholder 4">
              <a:extLst>
                <a:ext uri="{FF2B5EF4-FFF2-40B4-BE49-F238E27FC236}">
                  <a16:creationId xmlns:a16="http://schemas.microsoft.com/office/drawing/2014/main" id="{1A16BADD-7417-ACD9-5544-3892E8C470AD}"/>
                </a:ext>
              </a:extLst>
            </p:cNvPr>
            <p:cNvSpPr txBox="1">
              <a:spLocks/>
            </p:cNvSpPr>
            <p:nvPr/>
          </p:nvSpPr>
          <p:spPr>
            <a:xfrm>
              <a:off x="11359876" y="6432436"/>
              <a:ext cx="67802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B2B3800-8C39-4381-B059-D9F43FE87848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II Increments Sans" pitchFamily="50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23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endParaRPr>
            </a:p>
          </p:txBody>
        </p:sp>
      </p:grpSp>
      <p:pic>
        <p:nvPicPr>
          <p:cNvPr id="18" name="Picture 2" descr="image">
            <a:extLst>
              <a:ext uri="{FF2B5EF4-FFF2-40B4-BE49-F238E27FC236}">
                <a16:creationId xmlns:a16="http://schemas.microsoft.com/office/drawing/2014/main" id="{6B5AE6E1-331C-7FD5-FD39-1DB2B62DB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58" y="5639970"/>
            <a:ext cx="585090" cy="93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CC41D8-2403-9C4E-6E7A-F44C11A3EC28}"/>
              </a:ext>
            </a:extLst>
          </p:cNvPr>
          <p:cNvSpPr txBox="1"/>
          <p:nvPr/>
        </p:nvSpPr>
        <p:spPr>
          <a:xfrm>
            <a:off x="859290" y="285142"/>
            <a:ext cx="5589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Unrivaled</a:t>
            </a: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security without complexity or compromise</a:t>
            </a:r>
            <a:endParaRPr kumimoji="0" lang="en-US" sz="1000" b="1" i="1" u="none" strike="noStrike" kern="1200" cap="none" spc="300" normalizeH="0" baseline="0" noProof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FT Sterling" pitchFamily="2" charset="77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E5A5F6B-7BC5-2D87-9017-C37410285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213" y="3468292"/>
            <a:ext cx="5525185" cy="121957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910317-C8C1-BA6F-EA8D-16614EB6E52E}"/>
              </a:ext>
            </a:extLst>
          </p:cNvPr>
          <p:cNvCxnSpPr>
            <a:cxnSpLocks/>
          </p:cNvCxnSpPr>
          <p:nvPr/>
        </p:nvCxnSpPr>
        <p:spPr>
          <a:xfrm>
            <a:off x="4782718" y="4780645"/>
            <a:ext cx="30948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C14E8B0-9E65-D11B-A61D-9E35DE3A2F89}"/>
              </a:ext>
            </a:extLst>
          </p:cNvPr>
          <p:cNvSpPr txBox="1"/>
          <p:nvPr/>
        </p:nvSpPr>
        <p:spPr>
          <a:xfrm>
            <a:off x="2789251" y="4793849"/>
            <a:ext cx="6755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1" i="0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Unrivaled</a:t>
            </a:r>
            <a:r>
              <a:rPr lang="en-US" sz="2800" i="1">
                <a:solidFill>
                  <a:schemeClr val="bg1"/>
                </a:solidFill>
              </a:rPr>
              <a:t> Security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5E5558-20D6-4AAC-A2CA-33A85DB8E093}"/>
              </a:ext>
            </a:extLst>
          </p:cNvPr>
          <p:cNvSpPr txBox="1"/>
          <p:nvPr/>
        </p:nvSpPr>
        <p:spPr>
          <a:xfrm>
            <a:off x="868671" y="963704"/>
            <a:ext cx="41670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Thank You</a:t>
            </a:r>
          </a:p>
          <a:p>
            <a:endParaRPr lang="en-US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BB8C905-DC4B-3CB0-31CB-F581B9D63FA0}"/>
              </a:ext>
            </a:extLst>
          </p:cNvPr>
          <p:cNvSpPr txBox="1">
            <a:spLocks/>
          </p:cNvSpPr>
          <p:nvPr/>
        </p:nvSpPr>
        <p:spPr>
          <a:xfrm>
            <a:off x="245327" y="6436662"/>
            <a:ext cx="7719692" cy="25581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©July 19, 2023,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VectorZero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II Increments Sans Light Obliqu" pitchFamily="2" charset="0"/>
              </a:rPr>
              <a:t> Technologies, LLC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      All Rights Reserved      Confidential – Do not circulate or duplicate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C6B992-0EB5-9A33-02EB-F265AA7BD83D}"/>
              </a:ext>
            </a:extLst>
          </p:cNvPr>
          <p:cNvSpPr txBox="1"/>
          <p:nvPr/>
        </p:nvSpPr>
        <p:spPr>
          <a:xfrm>
            <a:off x="11698887" y="5973111"/>
            <a:ext cx="437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3730308736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F104458-4003-ECC1-D1A7-EC512FE09534}"/>
              </a:ext>
            </a:extLst>
          </p:cNvPr>
          <p:cNvSpPr/>
          <p:nvPr/>
        </p:nvSpPr>
        <p:spPr>
          <a:xfrm>
            <a:off x="6359621" y="1443580"/>
            <a:ext cx="1534299" cy="73550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Enclave computation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A635A-C55E-BFDD-11D8-AE7E0EAC3B45}"/>
              </a:ext>
            </a:extLst>
          </p:cNvPr>
          <p:cNvSpPr txBox="1"/>
          <p:nvPr/>
        </p:nvSpPr>
        <p:spPr>
          <a:xfrm>
            <a:off x="608448" y="650227"/>
            <a:ext cx="11799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SMPC Example: Finding Common Devices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880F60-28F7-1B8D-559B-BF02FEE1B520}"/>
              </a:ext>
            </a:extLst>
          </p:cNvPr>
          <p:cNvGrpSpPr/>
          <p:nvPr/>
        </p:nvGrpSpPr>
        <p:grpSpPr>
          <a:xfrm>
            <a:off x="11310122" y="6138320"/>
            <a:ext cx="727777" cy="659241"/>
            <a:chOff x="11310122" y="6138320"/>
            <a:chExt cx="727777" cy="6592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D2F960-2D5B-DB01-A0A9-002D80566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10122" y="6138320"/>
              <a:ext cx="473125" cy="455102"/>
            </a:xfrm>
            <a:prstGeom prst="rect">
              <a:avLst/>
            </a:prstGeom>
          </p:spPr>
        </p:pic>
        <p:sp>
          <p:nvSpPr>
            <p:cNvPr id="17" name="Slide Number Placeholder 4">
              <a:extLst>
                <a:ext uri="{FF2B5EF4-FFF2-40B4-BE49-F238E27FC236}">
                  <a16:creationId xmlns:a16="http://schemas.microsoft.com/office/drawing/2014/main" id="{3ECD33C0-9A74-4791-2956-71AA49B0C1D3}"/>
                </a:ext>
              </a:extLst>
            </p:cNvPr>
            <p:cNvSpPr txBox="1">
              <a:spLocks/>
            </p:cNvSpPr>
            <p:nvPr/>
          </p:nvSpPr>
          <p:spPr>
            <a:xfrm>
              <a:off x="11359876" y="6432436"/>
              <a:ext cx="67802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B2B3800-8C39-4381-B059-D9F43FE87848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II Increments Sans" pitchFamily="50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24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E0E5CE5-0ED4-FCA0-FEFD-AE12D4CC7C9C}"/>
              </a:ext>
            </a:extLst>
          </p:cNvPr>
          <p:cNvSpPr txBox="1"/>
          <p:nvPr/>
        </p:nvSpPr>
        <p:spPr>
          <a:xfrm>
            <a:off x="610814" y="285142"/>
            <a:ext cx="5589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Unrivaled</a:t>
            </a: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security without complexity or compromise</a:t>
            </a:r>
            <a:endParaRPr kumimoji="0" lang="en-US" sz="1000" b="1" i="1" u="none" strike="noStrike" kern="1200" cap="none" spc="300" normalizeH="0" baseline="0" noProof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FT Sterling" pitchFamily="2" charset="77"/>
              <a:ea typeface="+mn-ea"/>
              <a:cs typeface="+mn-cs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FD50C24-F9DC-1D35-7884-8D85285BD24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2C5CD-6DEB-4BDF-9B7A-4D80181EF2D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8B4F9B-77E8-440A-D8D8-716CD32D29FA}"/>
              </a:ext>
            </a:extLst>
          </p:cNvPr>
          <p:cNvSpPr/>
          <p:nvPr/>
        </p:nvSpPr>
        <p:spPr>
          <a:xfrm>
            <a:off x="9403792" y="1397729"/>
            <a:ext cx="2287723" cy="2820588"/>
          </a:xfrm>
          <a:prstGeom prst="rect">
            <a:avLst/>
          </a:prstGeom>
          <a:solidFill>
            <a:srgbClr val="B7887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AFA62B7-924E-6966-C919-9DD61EE4CF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5188191"/>
              </p:ext>
            </p:extLst>
          </p:nvPr>
        </p:nvGraphicFramePr>
        <p:xfrm>
          <a:off x="-461910" y="1131853"/>
          <a:ext cx="7567343" cy="5350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3" name="Arrow: Right 62">
            <a:extLst>
              <a:ext uri="{FF2B5EF4-FFF2-40B4-BE49-F238E27FC236}">
                <a16:creationId xmlns:a16="http://schemas.microsoft.com/office/drawing/2014/main" id="{2ECC7793-A0CF-36A5-D176-96F110D918BB}"/>
              </a:ext>
            </a:extLst>
          </p:cNvPr>
          <p:cNvSpPr/>
          <p:nvPr/>
        </p:nvSpPr>
        <p:spPr>
          <a:xfrm>
            <a:off x="5210572" y="1986534"/>
            <a:ext cx="900124" cy="344407"/>
          </a:xfrm>
          <a:prstGeom prst="rightArrow">
            <a:avLst/>
          </a:prstGeom>
          <a:solidFill>
            <a:srgbClr val="04BD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C922D17-E4DD-84DB-F00E-09C801A813F8}"/>
              </a:ext>
            </a:extLst>
          </p:cNvPr>
          <p:cNvSpPr txBox="1"/>
          <p:nvPr/>
        </p:nvSpPr>
        <p:spPr>
          <a:xfrm>
            <a:off x="4991206" y="2313617"/>
            <a:ext cx="1321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Encrypted data in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AB91E6C-7303-8F6E-FACC-F1B719B95EDA}"/>
              </a:ext>
            </a:extLst>
          </p:cNvPr>
          <p:cNvSpPr txBox="1"/>
          <p:nvPr/>
        </p:nvSpPr>
        <p:spPr>
          <a:xfrm>
            <a:off x="8005604" y="2325240"/>
            <a:ext cx="13217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Program runs securely</a:t>
            </a: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DD3EB03D-C204-8674-E922-D852400193C3}"/>
              </a:ext>
            </a:extLst>
          </p:cNvPr>
          <p:cNvSpPr/>
          <p:nvPr/>
        </p:nvSpPr>
        <p:spPr>
          <a:xfrm>
            <a:off x="8229008" y="1967016"/>
            <a:ext cx="900124" cy="344407"/>
          </a:xfrm>
          <a:prstGeom prst="rightArrow">
            <a:avLst/>
          </a:prstGeom>
          <a:solidFill>
            <a:srgbClr val="04BD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Key with solid fill">
            <a:extLst>
              <a:ext uri="{FF2B5EF4-FFF2-40B4-BE49-F238E27FC236}">
                <a16:creationId xmlns:a16="http://schemas.microsoft.com/office/drawing/2014/main" id="{7E9DCD4C-EB72-7F8A-AEB0-2568D73144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0000">
            <a:off x="5686895" y="5796118"/>
            <a:ext cx="762000" cy="762000"/>
          </a:xfrm>
          <a:prstGeom prst="rect">
            <a:avLst/>
          </a:prstGeom>
          <a:effectLst/>
        </p:spPr>
      </p:pic>
      <p:pic>
        <p:nvPicPr>
          <p:cNvPr id="4" name="Graphic 3" descr="Key with solid fill">
            <a:extLst>
              <a:ext uri="{FF2B5EF4-FFF2-40B4-BE49-F238E27FC236}">
                <a16:creationId xmlns:a16="http://schemas.microsoft.com/office/drawing/2014/main" id="{2F56A9BA-75D8-70C9-BE3A-A5C427BC7A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60000">
            <a:off x="1249081" y="1264346"/>
            <a:ext cx="762000" cy="762000"/>
          </a:xfrm>
          <a:prstGeom prst="rect">
            <a:avLst/>
          </a:prstGeom>
        </p:spPr>
      </p:pic>
      <p:pic>
        <p:nvPicPr>
          <p:cNvPr id="10" name="Graphic 9" descr="Key with solid fill">
            <a:extLst>
              <a:ext uri="{FF2B5EF4-FFF2-40B4-BE49-F238E27FC236}">
                <a16:creationId xmlns:a16="http://schemas.microsoft.com/office/drawing/2014/main" id="{E01326D7-1F8B-F88E-DE86-6C7909E542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60000">
            <a:off x="235664" y="5825333"/>
            <a:ext cx="762000" cy="762000"/>
          </a:xfrm>
          <a:prstGeom prst="rect">
            <a:avLst/>
          </a:prstGeom>
        </p:spPr>
      </p:pic>
      <p:pic>
        <p:nvPicPr>
          <p:cNvPr id="7" name="Graphic 6" descr="Database with solid fill">
            <a:extLst>
              <a:ext uri="{FF2B5EF4-FFF2-40B4-BE49-F238E27FC236}">
                <a16:creationId xmlns:a16="http://schemas.microsoft.com/office/drawing/2014/main" id="{50688D7E-71CF-81D3-DEDE-D64AD1192C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83162" y="2220966"/>
            <a:ext cx="762000" cy="762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9B4D55-1AA2-3720-1EA1-802552281ADD}"/>
              </a:ext>
            </a:extLst>
          </p:cNvPr>
          <p:cNvSpPr/>
          <p:nvPr/>
        </p:nvSpPr>
        <p:spPr>
          <a:xfrm>
            <a:off x="6347982" y="1427073"/>
            <a:ext cx="1564411" cy="1709763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20" name="Graphic 19" descr="Lock with solid fill">
            <a:extLst>
              <a:ext uri="{FF2B5EF4-FFF2-40B4-BE49-F238E27FC236}">
                <a16:creationId xmlns:a16="http://schemas.microsoft.com/office/drawing/2014/main" id="{C0C54DB2-8C4C-B123-25A4-C39CFD7E55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21995" y="1451911"/>
            <a:ext cx="345582" cy="345582"/>
          </a:xfrm>
          <a:prstGeom prst="rect">
            <a:avLst/>
          </a:prstGeom>
        </p:spPr>
      </p:pic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28A4EA9C-DEA3-023A-1A33-EAAFD492AD4C}"/>
              </a:ext>
            </a:extLst>
          </p:cNvPr>
          <p:cNvSpPr txBox="1">
            <a:spLocks/>
          </p:cNvSpPr>
          <p:nvPr/>
        </p:nvSpPr>
        <p:spPr>
          <a:xfrm>
            <a:off x="245327" y="6436662"/>
            <a:ext cx="7719692" cy="25581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©July 19, 2023,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VectorZero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 Technologies, LLC      All Rights Reserved      Confidential – Do not circulate or duplicate </a:t>
            </a:r>
          </a:p>
        </p:txBody>
      </p:sp>
      <p:pic>
        <p:nvPicPr>
          <p:cNvPr id="26" name="Graphic 25" descr="Key with solid fill">
            <a:extLst>
              <a:ext uri="{FF2B5EF4-FFF2-40B4-BE49-F238E27FC236}">
                <a16:creationId xmlns:a16="http://schemas.microsoft.com/office/drawing/2014/main" id="{E6B3E305-6D75-CE70-717B-8DECADBCDB7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60000">
            <a:off x="6807631" y="3083592"/>
            <a:ext cx="762000" cy="762000"/>
          </a:xfrm>
          <a:prstGeom prst="rect">
            <a:avLst/>
          </a:prstGeom>
        </p:spPr>
      </p:pic>
      <p:pic>
        <p:nvPicPr>
          <p:cNvPr id="27" name="Graphic 26" descr="Artificial Intelligence outline">
            <a:extLst>
              <a:ext uri="{FF2B5EF4-FFF2-40B4-BE49-F238E27FC236}">
                <a16:creationId xmlns:a16="http://schemas.microsoft.com/office/drawing/2014/main" id="{AFE606C9-3F2C-032A-D565-5EF4877ECB2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125900" y="2199907"/>
            <a:ext cx="762000" cy="762000"/>
          </a:xfrm>
          <a:prstGeom prst="rect">
            <a:avLst/>
          </a:prstGeom>
        </p:spPr>
      </p:pic>
      <p:pic>
        <p:nvPicPr>
          <p:cNvPr id="32" name="Graphic 31" descr="Key with solid fill">
            <a:extLst>
              <a:ext uri="{FF2B5EF4-FFF2-40B4-BE49-F238E27FC236}">
                <a16:creationId xmlns:a16="http://schemas.microsoft.com/office/drawing/2014/main" id="{97C05F37-B123-2CE1-3C6D-D9F9C51E5B6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60000">
            <a:off x="10166653" y="4148704"/>
            <a:ext cx="762000" cy="762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47CA4EC-48A8-EC8D-5EC1-5E2B73954E76}"/>
              </a:ext>
            </a:extLst>
          </p:cNvPr>
          <p:cNvSpPr txBox="1"/>
          <p:nvPr/>
        </p:nvSpPr>
        <p:spPr>
          <a:xfrm>
            <a:off x="8947665" y="0"/>
            <a:ext cx="29103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Locking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9DDBD5"/>
                </a:solidFill>
                <a:effectLst/>
                <a:uLnTx/>
                <a:uFillTx/>
                <a:latin typeface="FT Sterling" pitchFamily="2" charset="77"/>
                <a:ea typeface="Roboto Bk" pitchFamily="2" charset="0"/>
                <a:cs typeface="+mn-cs"/>
              </a:rPr>
              <a:t> </a:t>
            </a:r>
            <a:r>
              <a:rPr kumimoji="0" lang="en-US" sz="14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Data</a:t>
            </a:r>
            <a:br>
              <a:rPr kumimoji="0" lang="en-US" sz="14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</a:br>
            <a:r>
              <a:rPr kumimoji="0" lang="en-US" sz="14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Unlocking Collaboration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82182-0533-63B9-07A4-6E85ACD0D087}"/>
              </a:ext>
            </a:extLst>
          </p:cNvPr>
          <p:cNvSpPr txBox="1"/>
          <p:nvPr/>
        </p:nvSpPr>
        <p:spPr>
          <a:xfrm>
            <a:off x="3028608" y="3949985"/>
            <a:ext cx="586305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#24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0FCDC-DF39-3259-096E-1FE84762DCD2}"/>
              </a:ext>
            </a:extLst>
          </p:cNvPr>
          <p:cNvSpPr txBox="1"/>
          <p:nvPr/>
        </p:nvSpPr>
        <p:spPr>
          <a:xfrm>
            <a:off x="2366964" y="3477028"/>
            <a:ext cx="475934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0D0F9-35DC-615E-947B-A8C2DB594BB3}"/>
              </a:ext>
            </a:extLst>
          </p:cNvPr>
          <p:cNvSpPr txBox="1"/>
          <p:nvPr/>
        </p:nvSpPr>
        <p:spPr>
          <a:xfrm>
            <a:off x="3090449" y="4816302"/>
            <a:ext cx="462624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9D2316-29CF-BBE2-9A60-A9675E2702F4}"/>
              </a:ext>
            </a:extLst>
          </p:cNvPr>
          <p:cNvSpPr txBox="1"/>
          <p:nvPr/>
        </p:nvSpPr>
        <p:spPr>
          <a:xfrm>
            <a:off x="3839178" y="3525609"/>
            <a:ext cx="976251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8455A2-1B81-7A9F-BC7F-3CB1DC5F4F68}"/>
              </a:ext>
            </a:extLst>
          </p:cNvPr>
          <p:cNvSpPr txBox="1"/>
          <p:nvPr/>
        </p:nvSpPr>
        <p:spPr>
          <a:xfrm>
            <a:off x="7324799" y="2207858"/>
            <a:ext cx="6435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#7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#16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#24</a:t>
            </a:r>
          </a:p>
        </p:txBody>
      </p:sp>
      <p:pic>
        <p:nvPicPr>
          <p:cNvPr id="24" name="Graphic 23" descr="Lock with solid fill">
            <a:extLst>
              <a:ext uri="{FF2B5EF4-FFF2-40B4-BE49-F238E27FC236}">
                <a16:creationId xmlns:a16="http://schemas.microsoft.com/office/drawing/2014/main" id="{911C5374-FFDD-3C23-14D4-46E2F6A44F7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187085" y="1427073"/>
            <a:ext cx="345582" cy="345582"/>
          </a:xfrm>
          <a:prstGeom prst="rect">
            <a:avLst/>
          </a:prstGeom>
        </p:spPr>
      </p:pic>
      <p:pic>
        <p:nvPicPr>
          <p:cNvPr id="29" name="Graphic 28" descr="Lock with solid fill">
            <a:extLst>
              <a:ext uri="{FF2B5EF4-FFF2-40B4-BE49-F238E27FC236}">
                <a16:creationId xmlns:a16="http://schemas.microsoft.com/office/drawing/2014/main" id="{910E44FF-A1A7-6D69-441E-4CEBC56D0B1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148969" y="1303914"/>
            <a:ext cx="345582" cy="345582"/>
          </a:xfrm>
          <a:prstGeom prst="rect">
            <a:avLst/>
          </a:prstGeom>
        </p:spPr>
      </p:pic>
      <p:pic>
        <p:nvPicPr>
          <p:cNvPr id="30" name="Graphic 29" descr="Lock with solid fill">
            <a:extLst>
              <a:ext uri="{FF2B5EF4-FFF2-40B4-BE49-F238E27FC236}">
                <a16:creationId xmlns:a16="http://schemas.microsoft.com/office/drawing/2014/main" id="{7B6BE388-F1B2-1881-B9E8-F24F0EDA10B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571998" y="5850267"/>
            <a:ext cx="345582" cy="345582"/>
          </a:xfrm>
          <a:prstGeom prst="rect">
            <a:avLst/>
          </a:prstGeom>
        </p:spPr>
      </p:pic>
      <p:pic>
        <p:nvPicPr>
          <p:cNvPr id="31" name="Graphic 30" descr="Lock with solid fill">
            <a:extLst>
              <a:ext uri="{FF2B5EF4-FFF2-40B4-BE49-F238E27FC236}">
                <a16:creationId xmlns:a16="http://schemas.microsoft.com/office/drawing/2014/main" id="{5C7C9E4D-09C8-74E3-4F84-C21ACF4F2F7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630058" y="5819512"/>
            <a:ext cx="345582" cy="34558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30F09E3-0559-09DD-665F-C2D46630197C}"/>
              </a:ext>
            </a:extLst>
          </p:cNvPr>
          <p:cNvSpPr txBox="1"/>
          <p:nvPr/>
        </p:nvSpPr>
        <p:spPr>
          <a:xfrm>
            <a:off x="11698887" y="5973111"/>
            <a:ext cx="437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221512364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7C87AF26-E587-D731-FA2B-C36EB7C47F71}"/>
              </a:ext>
            </a:extLst>
          </p:cNvPr>
          <p:cNvSpPr/>
          <p:nvPr/>
        </p:nvSpPr>
        <p:spPr>
          <a:xfrm>
            <a:off x="1456767" y="1639076"/>
            <a:ext cx="256439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 starry night sky with many stars&#10;&#10;Description automatically generated">
            <a:extLst>
              <a:ext uri="{FF2B5EF4-FFF2-40B4-BE49-F238E27FC236}">
                <a16:creationId xmlns:a16="http://schemas.microsoft.com/office/drawing/2014/main" id="{ACB35FE5-7E59-18A8-F813-6E48C2AF2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" y="0"/>
            <a:ext cx="12192000" cy="6859674"/>
          </a:xfrm>
          <a:prstGeom prst="rect">
            <a:avLst/>
          </a:prstGeom>
        </p:spPr>
      </p:pic>
      <p:sp>
        <p:nvSpPr>
          <p:cNvPr id="84" name="Content Placeholder 4">
            <a:extLst>
              <a:ext uri="{FF2B5EF4-FFF2-40B4-BE49-F238E27FC236}">
                <a16:creationId xmlns:a16="http://schemas.microsoft.com/office/drawing/2014/main" id="{1FF84311-97DE-D5DE-262F-1008E76E589F}"/>
              </a:ext>
            </a:extLst>
          </p:cNvPr>
          <p:cNvSpPr txBox="1">
            <a:spLocks/>
          </p:cNvSpPr>
          <p:nvPr/>
        </p:nvSpPr>
        <p:spPr>
          <a:xfrm>
            <a:off x="1456767" y="1612046"/>
            <a:ext cx="4260651" cy="6393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numCol="1" rtlCol="0" anchor="t">
            <a:noAutofit/>
          </a:bodyPr>
          <a:lstStyle>
            <a:lvl1pPr marL="274320" indent="-274320" algn="l" defTabSz="109728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SzPct val="11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400" b="0" i="0" kern="1200">
                <a:solidFill>
                  <a:schemeClr val="tx2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577850" indent="-279400" algn="l" defTabSz="1097280" rtl="0" eaLnBrk="1" latinLnBrk="0" hangingPunct="1">
              <a:lnSpc>
                <a:spcPct val="100000"/>
              </a:lnSpc>
              <a:spcBef>
                <a:spcPts val="900"/>
              </a:spcBef>
              <a:buFont typeface="System Font Regular"/>
              <a:buChar char="–"/>
              <a:tabLst/>
              <a:defRPr sz="216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2pPr>
            <a:lvl3pPr marL="858838" indent="-280988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/>
              <a:defRPr sz="192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3pPr>
            <a:lvl4pPr marL="1157288" indent="-242888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System Font Regular"/>
              <a:buChar char="-"/>
              <a:tabLst/>
              <a:defRPr sz="168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4pPr>
            <a:lvl5pPr marL="1436688" indent="-260350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System Font Regular"/>
              <a:buChar char="◦"/>
              <a:tabLst/>
              <a:defRPr sz="168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rgbClr val="9DDBD5"/>
                </a:solidFill>
                <a:latin typeface="II Increments Sans" pitchFamily="50" charset="0"/>
              </a:rPr>
              <a:t>Protecting Against:</a:t>
            </a:r>
            <a:endParaRPr kumimoji="0" lang="en-US" b="1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I Increments Sans" pitchFamily="2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13091E-C91E-8110-6B27-148F6A1ED7D7}"/>
              </a:ext>
            </a:extLst>
          </p:cNvPr>
          <p:cNvGrpSpPr/>
          <p:nvPr/>
        </p:nvGrpSpPr>
        <p:grpSpPr>
          <a:xfrm>
            <a:off x="11297068" y="6177668"/>
            <a:ext cx="727777" cy="659241"/>
            <a:chOff x="11310122" y="6138320"/>
            <a:chExt cx="727777" cy="6592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771142-D710-8246-0A0F-94AC9AE88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10122" y="6138320"/>
              <a:ext cx="473125" cy="455102"/>
            </a:xfrm>
            <a:prstGeom prst="rect">
              <a:avLst/>
            </a:prstGeom>
          </p:spPr>
        </p:pic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A50FF990-BCF1-4A3F-9F83-129477204D9F}"/>
                </a:ext>
              </a:extLst>
            </p:cNvPr>
            <p:cNvSpPr txBox="1">
              <a:spLocks/>
            </p:cNvSpPr>
            <p:nvPr/>
          </p:nvSpPr>
          <p:spPr>
            <a:xfrm>
              <a:off x="11359876" y="6432436"/>
              <a:ext cx="67802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B2B3800-8C39-4381-B059-D9F43FE87848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II Increments Sans" pitchFamily="50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3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endParaRPr>
            </a:p>
          </p:txBody>
        </p:sp>
      </p:grp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F800574-EEF2-DADE-712D-57CCB634DAA3}"/>
              </a:ext>
            </a:extLst>
          </p:cNvPr>
          <p:cNvSpPr txBox="1">
            <a:spLocks/>
          </p:cNvSpPr>
          <p:nvPr/>
        </p:nvSpPr>
        <p:spPr>
          <a:xfrm>
            <a:off x="4343162" y="3161127"/>
            <a:ext cx="2047787" cy="45247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numCol="2" rtlCol="0" anchor="t">
            <a:normAutofit/>
          </a:bodyPr>
          <a:lstStyle>
            <a:lvl1pPr marL="274320" indent="-274320" algn="l" defTabSz="109728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SzPct val="11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400" b="0" i="0" kern="1200">
                <a:solidFill>
                  <a:schemeClr val="tx2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577850" indent="-279400" algn="l" defTabSz="1097280" rtl="0" eaLnBrk="1" latinLnBrk="0" hangingPunct="1">
              <a:lnSpc>
                <a:spcPct val="100000"/>
              </a:lnSpc>
              <a:spcBef>
                <a:spcPts val="900"/>
              </a:spcBef>
              <a:buFont typeface="System Font Regular"/>
              <a:buChar char="–"/>
              <a:tabLst/>
              <a:defRPr sz="216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2pPr>
            <a:lvl3pPr marL="858838" indent="-280988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/>
              <a:defRPr sz="192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3pPr>
            <a:lvl4pPr marL="1157288" indent="-242888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System Font Regular"/>
              <a:buChar char="-"/>
              <a:tabLst/>
              <a:defRPr sz="168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4pPr>
            <a:lvl5pPr marL="1436688" indent="-260350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System Font Regular"/>
              <a:buChar char="◦"/>
              <a:tabLst/>
              <a:defRPr sz="168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kumimoji="0" lang="en-US" sz="168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I Increments Sans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EA034-896F-6840-247E-2D3AD688FADD}"/>
              </a:ext>
            </a:extLst>
          </p:cNvPr>
          <p:cNvSpPr txBox="1"/>
          <p:nvPr/>
        </p:nvSpPr>
        <p:spPr>
          <a:xfrm>
            <a:off x="610814" y="285142"/>
            <a:ext cx="5589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Unrivaled</a:t>
            </a: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security without complexity or compromise</a:t>
            </a:r>
            <a:endParaRPr kumimoji="0" lang="en-US" sz="1000" b="1" i="1" u="none" strike="noStrike" kern="1200" cap="none" spc="300" normalizeH="0" baseline="0" noProof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FT Sterling" pitchFamily="2" charset="77"/>
              <a:ea typeface="+mn-ea"/>
              <a:cs typeface="+mn-cs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7BB259C-7CD8-1A2C-50B0-220F58D6A19B}"/>
              </a:ext>
            </a:extLst>
          </p:cNvPr>
          <p:cNvSpPr txBox="1">
            <a:spLocks/>
          </p:cNvSpPr>
          <p:nvPr/>
        </p:nvSpPr>
        <p:spPr>
          <a:xfrm>
            <a:off x="245327" y="6436662"/>
            <a:ext cx="7719692" cy="25581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©July 19, 2023,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VectorZero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II Increments Sans Light Obliqu" pitchFamily="2" charset="0"/>
              </a:rPr>
              <a:t> Technologies, LLC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      All Rights Reserved      Confidential – Do not circulate or duplicate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08C1D-4955-91A6-8566-D665C9A0260C}"/>
              </a:ext>
            </a:extLst>
          </p:cNvPr>
          <p:cNvSpPr txBox="1"/>
          <p:nvPr/>
        </p:nvSpPr>
        <p:spPr>
          <a:xfrm>
            <a:off x="8134121" y="1689204"/>
            <a:ext cx="2434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DDBD5"/>
                </a:solidFill>
                <a:latin typeface="II Increments Sans" pitchFamily="50" charset="0"/>
              </a:rPr>
              <a:t>Offering: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I Increments Sans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3644255D-DABE-0A94-F3B2-EFA5CACE95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141920"/>
              </p:ext>
            </p:extLst>
          </p:nvPr>
        </p:nvGraphicFramePr>
        <p:xfrm>
          <a:off x="5814234" y="2279351"/>
          <a:ext cx="6132439" cy="406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BA553CDA-5014-B9E2-DB01-0CEA84761EAE}"/>
              </a:ext>
            </a:extLst>
          </p:cNvPr>
          <p:cNvGraphicFramePr/>
          <p:nvPr/>
        </p:nvGraphicFramePr>
        <p:xfrm>
          <a:off x="245327" y="2376441"/>
          <a:ext cx="4882037" cy="39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7AE27EB-0B78-3F8D-D507-D2981A3D2DEC}"/>
              </a:ext>
            </a:extLst>
          </p:cNvPr>
          <p:cNvSpPr txBox="1"/>
          <p:nvPr/>
        </p:nvSpPr>
        <p:spPr>
          <a:xfrm>
            <a:off x="610814" y="447411"/>
            <a:ext cx="1105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Active Data Vault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128679-837E-D2F0-5146-6A616B112579}"/>
              </a:ext>
            </a:extLst>
          </p:cNvPr>
          <p:cNvSpPr txBox="1"/>
          <p:nvPr/>
        </p:nvSpPr>
        <p:spPr>
          <a:xfrm>
            <a:off x="610813" y="1012220"/>
            <a:ext cx="6284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9DDBD5"/>
                </a:solidFill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II Increments Sans" pitchFamily="50" charset="0"/>
              </a:rPr>
              <a:t>High Assurance Enclaves for Sensitive Data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91EA85-7AD8-4C8A-AE9F-51992B7B93B4}"/>
              </a:ext>
            </a:extLst>
          </p:cNvPr>
          <p:cNvCxnSpPr>
            <a:cxnSpLocks/>
          </p:cNvCxnSpPr>
          <p:nvPr/>
        </p:nvCxnSpPr>
        <p:spPr>
          <a:xfrm>
            <a:off x="5717418" y="1790164"/>
            <a:ext cx="0" cy="4646498"/>
          </a:xfrm>
          <a:prstGeom prst="line">
            <a:avLst/>
          </a:prstGeom>
          <a:ln w="698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AEF6646-1920-E16E-D929-6E650F634364}"/>
              </a:ext>
            </a:extLst>
          </p:cNvPr>
          <p:cNvSpPr txBox="1"/>
          <p:nvPr/>
        </p:nvSpPr>
        <p:spPr>
          <a:xfrm>
            <a:off x="11698887" y="5973111"/>
            <a:ext cx="437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TM</a:t>
            </a:r>
          </a:p>
        </p:txBody>
      </p:sp>
      <p:pic>
        <p:nvPicPr>
          <p:cNvPr id="46" name="Graphic 45" descr="Stop outline">
            <a:extLst>
              <a:ext uri="{FF2B5EF4-FFF2-40B4-BE49-F238E27FC236}">
                <a16:creationId xmlns:a16="http://schemas.microsoft.com/office/drawing/2014/main" id="{58CDCC7D-E9D6-5E7E-9FC2-ACD0351CB5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V="1">
            <a:off x="918984" y="1408147"/>
            <a:ext cx="3639955" cy="968294"/>
          </a:xfrm>
          <a:prstGeom prst="rect">
            <a:avLst/>
          </a:prstGeom>
          <a:effectLst/>
        </p:spPr>
      </p:pic>
      <p:pic>
        <p:nvPicPr>
          <p:cNvPr id="49" name="Graphic 48" descr="Stop outline">
            <a:extLst>
              <a:ext uri="{FF2B5EF4-FFF2-40B4-BE49-F238E27FC236}">
                <a16:creationId xmlns:a16="http://schemas.microsoft.com/office/drawing/2014/main" id="{AD372441-30F3-D6D6-05B6-63EFC4C713B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V="1">
            <a:off x="7009048" y="1447557"/>
            <a:ext cx="3639955" cy="968294"/>
          </a:xfrm>
          <a:prstGeom prst="rect">
            <a:avLst/>
          </a:prstGeom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80B0EF-068E-2BB5-3A03-A98EAB30A29C}"/>
              </a:ext>
            </a:extLst>
          </p:cNvPr>
          <p:cNvSpPr txBox="1"/>
          <p:nvPr/>
        </p:nvSpPr>
        <p:spPr>
          <a:xfrm>
            <a:off x="7995003" y="6291824"/>
            <a:ext cx="204203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700" b="1" i="0" baseline="0" dirty="0">
                <a:solidFill>
                  <a:schemeClr val="bg1"/>
                </a:solidFill>
              </a:rPr>
              <a:t>Low to High Transfer</a:t>
            </a:r>
            <a:endParaRPr lang="en-US" sz="1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CDAE1B-0DB5-2662-D737-C432137C2746}"/>
              </a:ext>
            </a:extLst>
          </p:cNvPr>
          <p:cNvSpPr/>
          <p:nvPr/>
        </p:nvSpPr>
        <p:spPr>
          <a:xfrm>
            <a:off x="5717418" y="252559"/>
            <a:ext cx="1407584" cy="954514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0482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E880F60-28F7-1B8D-559B-BF02FEE1B520}"/>
              </a:ext>
            </a:extLst>
          </p:cNvPr>
          <p:cNvGrpSpPr/>
          <p:nvPr/>
        </p:nvGrpSpPr>
        <p:grpSpPr>
          <a:xfrm>
            <a:off x="11310122" y="6138320"/>
            <a:ext cx="727777" cy="659241"/>
            <a:chOff x="11310122" y="6138320"/>
            <a:chExt cx="727777" cy="6592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D2F960-2D5B-DB01-A0A9-002D80566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10122" y="6138320"/>
              <a:ext cx="473125" cy="455102"/>
            </a:xfrm>
            <a:prstGeom prst="rect">
              <a:avLst/>
            </a:prstGeom>
          </p:spPr>
        </p:pic>
        <p:sp>
          <p:nvSpPr>
            <p:cNvPr id="17" name="Slide Number Placeholder 4">
              <a:extLst>
                <a:ext uri="{FF2B5EF4-FFF2-40B4-BE49-F238E27FC236}">
                  <a16:creationId xmlns:a16="http://schemas.microsoft.com/office/drawing/2014/main" id="{3ECD33C0-9A74-4791-2956-71AA49B0C1D3}"/>
                </a:ext>
              </a:extLst>
            </p:cNvPr>
            <p:cNvSpPr txBox="1">
              <a:spLocks/>
            </p:cNvSpPr>
            <p:nvPr/>
          </p:nvSpPr>
          <p:spPr>
            <a:xfrm>
              <a:off x="11359876" y="6432436"/>
              <a:ext cx="67802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B2B3800-8C39-4381-B059-D9F43FE87848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II Increments Sans" pitchFamily="50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4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E0E5CE5-0ED4-FCA0-FEFD-AE12D4CC7C9C}"/>
              </a:ext>
            </a:extLst>
          </p:cNvPr>
          <p:cNvSpPr txBox="1"/>
          <p:nvPr/>
        </p:nvSpPr>
        <p:spPr>
          <a:xfrm>
            <a:off x="610814" y="285142"/>
            <a:ext cx="5589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Unrivaled</a:t>
            </a: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security without complexity or compromise</a:t>
            </a:r>
            <a:endParaRPr kumimoji="0" lang="en-US" sz="1000" b="1" i="1" u="none" strike="noStrike" kern="1200" cap="none" spc="300" normalizeH="0" baseline="0" noProof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FT Sterling" pitchFamily="2" charset="77"/>
              <a:ea typeface="+mn-ea"/>
              <a:cs typeface="+mn-cs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D30DDA4-D755-A80B-9140-0DB8483B156E}"/>
              </a:ext>
            </a:extLst>
          </p:cNvPr>
          <p:cNvSpPr txBox="1">
            <a:spLocks/>
          </p:cNvSpPr>
          <p:nvPr/>
        </p:nvSpPr>
        <p:spPr>
          <a:xfrm>
            <a:off x="245327" y="6436662"/>
            <a:ext cx="7719692" cy="25581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©July 19, 2023,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VectorZero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 Technologies, LLC      All Rights Reserved      Confidential – Do not circulate or duplicate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6F3EA5-1B40-FE58-394D-3C8713F44194}"/>
              </a:ext>
            </a:extLst>
          </p:cNvPr>
          <p:cNvSpPr txBox="1"/>
          <p:nvPr/>
        </p:nvSpPr>
        <p:spPr>
          <a:xfrm>
            <a:off x="610814" y="447411"/>
            <a:ext cx="5420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NIST 800-53-5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T Sterling Book" pitchFamily="2" charset="77"/>
              <a:ea typeface="+mn-ea"/>
              <a:cs typeface="+mn-cs"/>
            </a:endParaRP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5A0089D6-D29F-2D4F-AD29-6CA0F3700A38}"/>
              </a:ext>
            </a:extLst>
          </p:cNvPr>
          <p:cNvSpPr txBox="1">
            <a:spLocks/>
          </p:cNvSpPr>
          <p:nvPr/>
        </p:nvSpPr>
        <p:spPr>
          <a:xfrm>
            <a:off x="9659150" y="2422519"/>
            <a:ext cx="2983715" cy="45247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numCol="1" rtlCol="0" anchor="t">
            <a:noAutofit/>
          </a:bodyPr>
          <a:lstStyle>
            <a:lvl1pPr marL="274320" indent="-274320" algn="l" defTabSz="109728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SzPct val="11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400" b="0" i="0" kern="1200">
                <a:solidFill>
                  <a:schemeClr val="tx2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577850" indent="-279400" algn="l" defTabSz="1097280" rtl="0" eaLnBrk="1" latinLnBrk="0" hangingPunct="1">
              <a:lnSpc>
                <a:spcPct val="100000"/>
              </a:lnSpc>
              <a:spcBef>
                <a:spcPts val="900"/>
              </a:spcBef>
              <a:buFont typeface="System Font Regular"/>
              <a:buChar char="–"/>
              <a:tabLst/>
              <a:defRPr sz="216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2pPr>
            <a:lvl3pPr marL="858838" indent="-280988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/>
              <a:defRPr sz="192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3pPr>
            <a:lvl4pPr marL="1157288" indent="-242888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System Font Regular"/>
              <a:buChar char="-"/>
              <a:tabLst/>
              <a:defRPr sz="168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4pPr>
            <a:lvl5pPr marL="1436688" indent="-260350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System Font Regular"/>
              <a:buChar char="◦"/>
              <a:tabLst/>
              <a:defRPr sz="168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Tx/>
              <a:buSzPct val="110000"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>
              <a:ln>
                <a:noFill/>
              </a:ln>
              <a:solidFill>
                <a:srgbClr val="9DDBD5"/>
              </a:solidFill>
              <a:effectLst/>
              <a:uLnTx/>
              <a:uFillTx/>
              <a:latin typeface="Calibri" panose="020F0502020204030204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NIST Logo">
            <a:extLst>
              <a:ext uri="{FF2B5EF4-FFF2-40B4-BE49-F238E27FC236}">
                <a16:creationId xmlns:a16="http://schemas.microsoft.com/office/drawing/2014/main" id="{B0EC85E3-37BB-62B1-7BD5-6B04FD0CF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829" y="159198"/>
            <a:ext cx="2902070" cy="6907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CC1F1E-239B-12E7-70F1-858D1D33FE67}"/>
              </a:ext>
            </a:extLst>
          </p:cNvPr>
          <p:cNvSpPr txBox="1"/>
          <p:nvPr/>
        </p:nvSpPr>
        <p:spPr>
          <a:xfrm>
            <a:off x="610814" y="1012220"/>
            <a:ext cx="9546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DDBD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ADV Achieves All Technical Controls of NIST 800-53-5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624AA-B485-0613-7BB3-DBF8D5EAE3A4}"/>
              </a:ext>
            </a:extLst>
          </p:cNvPr>
          <p:cNvSpPr txBox="1"/>
          <p:nvPr/>
        </p:nvSpPr>
        <p:spPr>
          <a:xfrm>
            <a:off x="347851" y="3485631"/>
            <a:ext cx="6103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CIS Critical Security Controls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V8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191F"/>
                </a:solidFill>
                <a:effectLst/>
                <a:uLnTx/>
                <a:uFillTx/>
                <a:latin typeface="Amazon Ember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1777AD-6F50-2CE2-79BC-1E3DDDEA1BF8}"/>
              </a:ext>
            </a:extLst>
          </p:cNvPr>
          <p:cNvSpPr txBox="1"/>
          <p:nvPr/>
        </p:nvSpPr>
        <p:spPr>
          <a:xfrm>
            <a:off x="1156154" y="5681560"/>
            <a:ext cx="1632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NIST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800 181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2BA9E4-7007-F228-9B7A-203DC40C66D0}"/>
              </a:ext>
            </a:extLst>
          </p:cNvPr>
          <p:cNvSpPr txBox="1"/>
          <p:nvPr/>
        </p:nvSpPr>
        <p:spPr>
          <a:xfrm>
            <a:off x="11698887" y="5973111"/>
            <a:ext cx="437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8035E5-5169-34F5-DB6B-6AA9677F7FD3}"/>
              </a:ext>
            </a:extLst>
          </p:cNvPr>
          <p:cNvSpPr txBox="1"/>
          <p:nvPr/>
        </p:nvSpPr>
        <p:spPr>
          <a:xfrm>
            <a:off x="4580028" y="5184597"/>
            <a:ext cx="7129934" cy="584775"/>
          </a:xfrm>
          <a:prstGeom prst="rect">
            <a:avLst/>
          </a:prstGeom>
          <a:solidFill>
            <a:srgbClr val="082035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D71"/>
                </a:solidFill>
              </a:rPr>
              <a:t>CIS AWS Foundations Benchmark </a:t>
            </a:r>
            <a:r>
              <a:rPr lang="en-US" sz="3200" dirty="0">
                <a:solidFill>
                  <a:schemeClr val="bg1"/>
                </a:solidFill>
              </a:rPr>
              <a:t>v 1.40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D5AE73-A914-C473-3C0A-4755F9A17E5F}"/>
              </a:ext>
            </a:extLst>
          </p:cNvPr>
          <p:cNvSpPr/>
          <p:nvPr/>
        </p:nvSpPr>
        <p:spPr>
          <a:xfrm>
            <a:off x="4971031" y="3789054"/>
            <a:ext cx="5987976" cy="366911"/>
          </a:xfrm>
          <a:prstGeom prst="rect">
            <a:avLst/>
          </a:prstGeom>
          <a:solidFill>
            <a:srgbClr val="00BD7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4AB5A1-4C86-B5E5-F3D4-97C96F194982}"/>
              </a:ext>
            </a:extLst>
          </p:cNvPr>
          <p:cNvSpPr txBox="1"/>
          <p:nvPr/>
        </p:nvSpPr>
        <p:spPr>
          <a:xfrm>
            <a:off x="5047617" y="4248786"/>
            <a:ext cx="33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1DDF3"/>
                </a:solidFill>
              </a:rPr>
              <a:t>1,360 out of 1,360 checks passed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C32FF7-3224-0F25-1FE6-C149203E12CA}"/>
              </a:ext>
            </a:extLst>
          </p:cNvPr>
          <p:cNvSpPr txBox="1"/>
          <p:nvPr/>
        </p:nvSpPr>
        <p:spPr>
          <a:xfrm>
            <a:off x="7265015" y="3136612"/>
            <a:ext cx="2791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100%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B47598-C5AC-CB17-71BD-99CF9EDE2304}"/>
              </a:ext>
            </a:extLst>
          </p:cNvPr>
          <p:cNvSpPr/>
          <p:nvPr/>
        </p:nvSpPr>
        <p:spPr>
          <a:xfrm>
            <a:off x="566836" y="2722472"/>
            <a:ext cx="2615622" cy="188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634E56-D5CC-C6F0-0FCC-D49CE7642DCC}"/>
              </a:ext>
            </a:extLst>
          </p:cNvPr>
          <p:cNvSpPr/>
          <p:nvPr/>
        </p:nvSpPr>
        <p:spPr>
          <a:xfrm>
            <a:off x="566835" y="2722474"/>
            <a:ext cx="2530427" cy="188327"/>
          </a:xfrm>
          <a:prstGeom prst="rect">
            <a:avLst/>
          </a:prstGeom>
          <a:solidFill>
            <a:srgbClr val="00B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BC270D-881B-5501-E4A4-04A01251BCE0}"/>
              </a:ext>
            </a:extLst>
          </p:cNvPr>
          <p:cNvSpPr txBox="1"/>
          <p:nvPr/>
        </p:nvSpPr>
        <p:spPr>
          <a:xfrm>
            <a:off x="1557136" y="2220010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96</a:t>
            </a:r>
            <a:r>
              <a:rPr lang="en-US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339D39-1F4C-13B1-EFA3-C582E10FEDAC}"/>
              </a:ext>
            </a:extLst>
          </p:cNvPr>
          <p:cNvSpPr txBox="1"/>
          <p:nvPr/>
        </p:nvSpPr>
        <p:spPr>
          <a:xfrm>
            <a:off x="891825" y="3044846"/>
            <a:ext cx="187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1DDF3"/>
                </a:solidFill>
              </a:rPr>
              <a:t>Compliance Score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D489A4-4673-0992-D6AD-3FE44F257C76}"/>
              </a:ext>
            </a:extLst>
          </p:cNvPr>
          <p:cNvSpPr/>
          <p:nvPr/>
        </p:nvSpPr>
        <p:spPr>
          <a:xfrm>
            <a:off x="245327" y="1831631"/>
            <a:ext cx="3323783" cy="20379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F67053-2548-1471-C1C5-3808977F6E04}"/>
              </a:ext>
            </a:extLst>
          </p:cNvPr>
          <p:cNvSpPr/>
          <p:nvPr/>
        </p:nvSpPr>
        <p:spPr>
          <a:xfrm>
            <a:off x="566836" y="4950864"/>
            <a:ext cx="2615622" cy="188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F8C743-6D4E-D5A7-2D6E-89F3A9A930FA}"/>
              </a:ext>
            </a:extLst>
          </p:cNvPr>
          <p:cNvSpPr/>
          <p:nvPr/>
        </p:nvSpPr>
        <p:spPr>
          <a:xfrm>
            <a:off x="563367" y="4950865"/>
            <a:ext cx="2452228" cy="188205"/>
          </a:xfrm>
          <a:prstGeom prst="rect">
            <a:avLst/>
          </a:prstGeom>
          <a:solidFill>
            <a:srgbClr val="00B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53331A-07B5-CA9D-8DB5-660FF91514F4}"/>
              </a:ext>
            </a:extLst>
          </p:cNvPr>
          <p:cNvSpPr txBox="1"/>
          <p:nvPr/>
        </p:nvSpPr>
        <p:spPr>
          <a:xfrm>
            <a:off x="1594692" y="4474721"/>
            <a:ext cx="1002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94</a:t>
            </a:r>
            <a:r>
              <a:rPr lang="en-US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3FE8FD-A05F-B157-0154-80CECBFE74B1}"/>
              </a:ext>
            </a:extLst>
          </p:cNvPr>
          <p:cNvSpPr txBox="1"/>
          <p:nvPr/>
        </p:nvSpPr>
        <p:spPr>
          <a:xfrm>
            <a:off x="945331" y="5334504"/>
            <a:ext cx="6319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B1DDF3"/>
                </a:solidFill>
              </a:rPr>
              <a:t>Compliance Score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9712E5-24F6-7A10-CD02-8B188E7C97A4}"/>
              </a:ext>
            </a:extLst>
          </p:cNvPr>
          <p:cNvSpPr/>
          <p:nvPr/>
        </p:nvSpPr>
        <p:spPr>
          <a:xfrm>
            <a:off x="252875" y="4100371"/>
            <a:ext cx="3323783" cy="20379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DDA830-F3C4-FEFB-37A4-8918AF71A056}"/>
              </a:ext>
            </a:extLst>
          </p:cNvPr>
          <p:cNvSpPr/>
          <p:nvPr/>
        </p:nvSpPr>
        <p:spPr>
          <a:xfrm>
            <a:off x="3966724" y="1831631"/>
            <a:ext cx="7935356" cy="40602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3138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E880F60-28F7-1B8D-559B-BF02FEE1B520}"/>
              </a:ext>
            </a:extLst>
          </p:cNvPr>
          <p:cNvGrpSpPr/>
          <p:nvPr/>
        </p:nvGrpSpPr>
        <p:grpSpPr>
          <a:xfrm>
            <a:off x="11310122" y="6138320"/>
            <a:ext cx="727777" cy="659241"/>
            <a:chOff x="11310122" y="6138320"/>
            <a:chExt cx="727777" cy="6592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D2F960-2D5B-DB01-A0A9-002D80566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10122" y="6138320"/>
              <a:ext cx="473125" cy="455102"/>
            </a:xfrm>
            <a:prstGeom prst="rect">
              <a:avLst/>
            </a:prstGeom>
          </p:spPr>
        </p:pic>
        <p:sp>
          <p:nvSpPr>
            <p:cNvPr id="17" name="Slide Number Placeholder 4">
              <a:extLst>
                <a:ext uri="{FF2B5EF4-FFF2-40B4-BE49-F238E27FC236}">
                  <a16:creationId xmlns:a16="http://schemas.microsoft.com/office/drawing/2014/main" id="{3ECD33C0-9A74-4791-2956-71AA49B0C1D3}"/>
                </a:ext>
              </a:extLst>
            </p:cNvPr>
            <p:cNvSpPr txBox="1">
              <a:spLocks/>
            </p:cNvSpPr>
            <p:nvPr/>
          </p:nvSpPr>
          <p:spPr>
            <a:xfrm>
              <a:off x="11359876" y="6432436"/>
              <a:ext cx="67802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B2B3800-8C39-4381-B059-D9F43FE87848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II Increments Sans" pitchFamily="50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5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E0E5CE5-0ED4-FCA0-FEFD-AE12D4CC7C9C}"/>
              </a:ext>
            </a:extLst>
          </p:cNvPr>
          <p:cNvSpPr txBox="1"/>
          <p:nvPr/>
        </p:nvSpPr>
        <p:spPr>
          <a:xfrm>
            <a:off x="610814" y="285142"/>
            <a:ext cx="5589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Unrivaled</a:t>
            </a: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security without complexity or compromise</a:t>
            </a:r>
            <a:endParaRPr kumimoji="0" lang="en-US" sz="1000" b="1" i="1" u="none" strike="noStrike" kern="1200" cap="none" spc="300" normalizeH="0" baseline="0" noProof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FT Sterling" pitchFamily="2" charset="77"/>
              <a:ea typeface="+mn-ea"/>
              <a:cs typeface="+mn-cs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D30DDA4-D755-A80B-9140-0DB8483B156E}"/>
              </a:ext>
            </a:extLst>
          </p:cNvPr>
          <p:cNvSpPr txBox="1">
            <a:spLocks/>
          </p:cNvSpPr>
          <p:nvPr/>
        </p:nvSpPr>
        <p:spPr>
          <a:xfrm>
            <a:off x="245327" y="6436662"/>
            <a:ext cx="7719692" cy="25581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©July 19, 2023,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VectorZero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 Technologies, LLC      All Rights Reserved      Confidential – Do not circulate or duplicate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6F3EA5-1B40-FE58-394D-3C8713F44194}"/>
              </a:ext>
            </a:extLst>
          </p:cNvPr>
          <p:cNvSpPr txBox="1"/>
          <p:nvPr/>
        </p:nvSpPr>
        <p:spPr>
          <a:xfrm>
            <a:off x="610814" y="447411"/>
            <a:ext cx="1105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Comprehensive Security Features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T Sterling Book" pitchFamily="2" charset="77"/>
              <a:ea typeface="+mn-ea"/>
              <a:cs typeface="+mn-cs"/>
            </a:endParaRP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5A0089D6-D29F-2D4F-AD29-6CA0F3700A38}"/>
              </a:ext>
            </a:extLst>
          </p:cNvPr>
          <p:cNvSpPr txBox="1">
            <a:spLocks/>
          </p:cNvSpPr>
          <p:nvPr/>
        </p:nvSpPr>
        <p:spPr>
          <a:xfrm>
            <a:off x="9659151" y="2422519"/>
            <a:ext cx="2548212" cy="45247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numCol="1" rtlCol="0" anchor="t">
            <a:noAutofit/>
          </a:bodyPr>
          <a:lstStyle>
            <a:lvl1pPr marL="274320" indent="-274320" algn="l" defTabSz="109728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SzPct val="11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400" b="0" i="0" kern="1200">
                <a:solidFill>
                  <a:schemeClr val="tx2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577850" indent="-279400" algn="l" defTabSz="1097280" rtl="0" eaLnBrk="1" latinLnBrk="0" hangingPunct="1">
              <a:lnSpc>
                <a:spcPct val="100000"/>
              </a:lnSpc>
              <a:spcBef>
                <a:spcPts val="900"/>
              </a:spcBef>
              <a:buFont typeface="System Font Regular"/>
              <a:buChar char="–"/>
              <a:tabLst/>
              <a:defRPr sz="216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2pPr>
            <a:lvl3pPr marL="858838" indent="-280988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/>
              <a:defRPr sz="192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3pPr>
            <a:lvl4pPr marL="1157288" indent="-242888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System Font Regular"/>
              <a:buChar char="-"/>
              <a:tabLst/>
              <a:defRPr sz="168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4pPr>
            <a:lvl5pPr marL="1436688" indent="-260350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System Font Regular"/>
              <a:buChar char="◦"/>
              <a:tabLst/>
              <a:defRPr sz="168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Tx/>
              <a:buSzPct val="110000"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>
              <a:ln>
                <a:noFill/>
              </a:ln>
              <a:solidFill>
                <a:srgbClr val="9DDBD5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CC1F1E-239B-12E7-70F1-858D1D33FE67}"/>
              </a:ext>
            </a:extLst>
          </p:cNvPr>
          <p:cNvSpPr txBox="1"/>
          <p:nvPr/>
        </p:nvSpPr>
        <p:spPr>
          <a:xfrm>
            <a:off x="610814" y="1012220"/>
            <a:ext cx="9546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D71"/>
                </a:solidFill>
                <a:cs typeface="Arial" panose="020B0604020202020204" pitchFamily="34" charset="0"/>
              </a:rPr>
              <a:t>Non-Exhaustive List</a:t>
            </a:r>
            <a:endParaRPr lang="en-US" dirty="0">
              <a:solidFill>
                <a:srgbClr val="00BD71"/>
              </a:solidFill>
            </a:endParaRPr>
          </a:p>
        </p:txBody>
      </p:sp>
      <p:graphicFrame>
        <p:nvGraphicFramePr>
          <p:cNvPr id="27" name="TextBox 2">
            <a:extLst>
              <a:ext uri="{FF2B5EF4-FFF2-40B4-BE49-F238E27FC236}">
                <a16:creationId xmlns:a16="http://schemas.microsoft.com/office/drawing/2014/main" id="{2440BCC9-D75A-4869-4531-92938ED6FB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5777219"/>
              </p:ext>
            </p:extLst>
          </p:nvPr>
        </p:nvGraphicFramePr>
        <p:xfrm>
          <a:off x="-245327" y="1946361"/>
          <a:ext cx="12192000" cy="5531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FB760F37-10D6-A236-D516-60E5DD051B31}"/>
              </a:ext>
            </a:extLst>
          </p:cNvPr>
          <p:cNvSpPr/>
          <p:nvPr/>
        </p:nvSpPr>
        <p:spPr>
          <a:xfrm>
            <a:off x="0" y="2874996"/>
            <a:ext cx="12207362" cy="294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9A9C21-7D31-98E4-A24F-3F13C2E11F53}"/>
              </a:ext>
            </a:extLst>
          </p:cNvPr>
          <p:cNvSpPr txBox="1"/>
          <p:nvPr/>
        </p:nvSpPr>
        <p:spPr>
          <a:xfrm>
            <a:off x="11698887" y="5973111"/>
            <a:ext cx="437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357B36-BBAD-1650-4454-833A262D8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92761"/>
            <a:ext cx="12207363" cy="119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9100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E880F60-28F7-1B8D-559B-BF02FEE1B520}"/>
              </a:ext>
            </a:extLst>
          </p:cNvPr>
          <p:cNvGrpSpPr/>
          <p:nvPr/>
        </p:nvGrpSpPr>
        <p:grpSpPr>
          <a:xfrm>
            <a:off x="11310122" y="6138320"/>
            <a:ext cx="727777" cy="659241"/>
            <a:chOff x="11310122" y="6138320"/>
            <a:chExt cx="727777" cy="6592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D2F960-2D5B-DB01-A0A9-002D80566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10122" y="6138320"/>
              <a:ext cx="473125" cy="455102"/>
            </a:xfrm>
            <a:prstGeom prst="rect">
              <a:avLst/>
            </a:prstGeom>
          </p:spPr>
        </p:pic>
        <p:sp>
          <p:nvSpPr>
            <p:cNvPr id="17" name="Slide Number Placeholder 4">
              <a:extLst>
                <a:ext uri="{FF2B5EF4-FFF2-40B4-BE49-F238E27FC236}">
                  <a16:creationId xmlns:a16="http://schemas.microsoft.com/office/drawing/2014/main" id="{3ECD33C0-9A74-4791-2956-71AA49B0C1D3}"/>
                </a:ext>
              </a:extLst>
            </p:cNvPr>
            <p:cNvSpPr txBox="1">
              <a:spLocks/>
            </p:cNvSpPr>
            <p:nvPr/>
          </p:nvSpPr>
          <p:spPr>
            <a:xfrm>
              <a:off x="11359876" y="6432436"/>
              <a:ext cx="67802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B2B3800-8C39-4381-B059-D9F43FE87848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II Increments Sans" pitchFamily="50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6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E0E5CE5-0ED4-FCA0-FEFD-AE12D4CC7C9C}"/>
              </a:ext>
            </a:extLst>
          </p:cNvPr>
          <p:cNvSpPr txBox="1"/>
          <p:nvPr/>
        </p:nvSpPr>
        <p:spPr>
          <a:xfrm>
            <a:off x="610814" y="285142"/>
            <a:ext cx="5589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Unrivaled</a:t>
            </a: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security without complexity or compromise</a:t>
            </a:r>
            <a:endParaRPr kumimoji="0" lang="en-US" sz="1000" b="1" i="1" u="none" strike="noStrike" kern="1200" cap="none" spc="300" normalizeH="0" baseline="0" noProof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FT Sterling" pitchFamily="2" charset="77"/>
              <a:ea typeface="+mn-ea"/>
              <a:cs typeface="+mn-cs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D30DDA4-D755-A80B-9140-0DB8483B156E}"/>
              </a:ext>
            </a:extLst>
          </p:cNvPr>
          <p:cNvSpPr txBox="1">
            <a:spLocks/>
          </p:cNvSpPr>
          <p:nvPr/>
        </p:nvSpPr>
        <p:spPr>
          <a:xfrm>
            <a:off x="245327" y="6436662"/>
            <a:ext cx="7719692" cy="25581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©July 19, 2023,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VectorZero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 Technologies, LLC      All Rights Reserved      Confidential – Do not circulate or duplicate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6F3EA5-1B40-FE58-394D-3C8713F44194}"/>
              </a:ext>
            </a:extLst>
          </p:cNvPr>
          <p:cNvSpPr txBox="1"/>
          <p:nvPr/>
        </p:nvSpPr>
        <p:spPr>
          <a:xfrm>
            <a:off x="610814" y="447411"/>
            <a:ext cx="890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Automated Moving Target Defense (AMTD)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T Sterling Book" pitchFamily="2" charset="77"/>
              <a:ea typeface="+mn-ea"/>
              <a:cs typeface="+mn-cs"/>
            </a:endParaRP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5A0089D6-D29F-2D4F-AD29-6CA0F3700A38}"/>
              </a:ext>
            </a:extLst>
          </p:cNvPr>
          <p:cNvSpPr txBox="1">
            <a:spLocks/>
          </p:cNvSpPr>
          <p:nvPr/>
        </p:nvSpPr>
        <p:spPr>
          <a:xfrm>
            <a:off x="9659151" y="2422519"/>
            <a:ext cx="2548212" cy="45247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numCol="1" rtlCol="0" anchor="t">
            <a:noAutofit/>
          </a:bodyPr>
          <a:lstStyle>
            <a:lvl1pPr marL="274320" indent="-274320" algn="l" defTabSz="109728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SzPct val="11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400" b="0" i="0" kern="1200">
                <a:solidFill>
                  <a:schemeClr val="tx2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577850" indent="-279400" algn="l" defTabSz="1097280" rtl="0" eaLnBrk="1" latinLnBrk="0" hangingPunct="1">
              <a:lnSpc>
                <a:spcPct val="100000"/>
              </a:lnSpc>
              <a:spcBef>
                <a:spcPts val="900"/>
              </a:spcBef>
              <a:buFont typeface="System Font Regular"/>
              <a:buChar char="–"/>
              <a:tabLst/>
              <a:defRPr sz="216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2pPr>
            <a:lvl3pPr marL="858838" indent="-280988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/>
              <a:defRPr sz="192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3pPr>
            <a:lvl4pPr marL="1157288" indent="-242888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System Font Regular"/>
              <a:buChar char="-"/>
              <a:tabLst/>
              <a:defRPr sz="168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4pPr>
            <a:lvl5pPr marL="1436688" indent="-260350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System Font Regular"/>
              <a:buChar char="◦"/>
              <a:tabLst/>
              <a:defRPr sz="168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Tx/>
              <a:buSzPct val="110000"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>
              <a:ln>
                <a:noFill/>
              </a:ln>
              <a:solidFill>
                <a:srgbClr val="9DDBD5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0F4F37-BEC7-5A6F-8840-0872EC92D4C1}"/>
              </a:ext>
            </a:extLst>
          </p:cNvPr>
          <p:cNvCxnSpPr>
            <a:cxnSpLocks/>
          </p:cNvCxnSpPr>
          <p:nvPr/>
        </p:nvCxnSpPr>
        <p:spPr>
          <a:xfrm>
            <a:off x="466093" y="4883150"/>
            <a:ext cx="11080591" cy="0"/>
          </a:xfrm>
          <a:prstGeom prst="line">
            <a:avLst/>
          </a:prstGeom>
          <a:ln w="76200">
            <a:solidFill>
              <a:srgbClr val="04BD7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78D0617-B65E-A53E-D588-B53230ABD483}"/>
              </a:ext>
            </a:extLst>
          </p:cNvPr>
          <p:cNvCxnSpPr>
            <a:cxnSpLocks/>
          </p:cNvCxnSpPr>
          <p:nvPr/>
        </p:nvCxnSpPr>
        <p:spPr>
          <a:xfrm flipV="1">
            <a:off x="1416050" y="2422519"/>
            <a:ext cx="0" cy="23774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338658-5689-7D82-6F42-41961B807BA9}"/>
              </a:ext>
            </a:extLst>
          </p:cNvPr>
          <p:cNvCxnSpPr>
            <a:cxnSpLocks/>
          </p:cNvCxnSpPr>
          <p:nvPr/>
        </p:nvCxnSpPr>
        <p:spPr>
          <a:xfrm flipV="1">
            <a:off x="10464256" y="2422519"/>
            <a:ext cx="0" cy="23774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0529A-1A4B-F7DB-14F8-BE8072463218}"/>
              </a:ext>
            </a:extLst>
          </p:cNvPr>
          <p:cNvSpPr/>
          <p:nvPr/>
        </p:nvSpPr>
        <p:spPr>
          <a:xfrm>
            <a:off x="274320" y="1821175"/>
            <a:ext cx="3025024" cy="51815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D8F3C5-AC6A-E027-1B24-6E14A1855ED2}"/>
              </a:ext>
            </a:extLst>
          </p:cNvPr>
          <p:cNvSpPr txBox="1"/>
          <p:nvPr/>
        </p:nvSpPr>
        <p:spPr>
          <a:xfrm>
            <a:off x="358983" y="1886851"/>
            <a:ext cx="358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Planned Infrastructure Move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DE0BF4-AEE8-5937-9880-76C07ADE4242}"/>
              </a:ext>
            </a:extLst>
          </p:cNvPr>
          <p:cNvSpPr txBox="1"/>
          <p:nvPr/>
        </p:nvSpPr>
        <p:spPr>
          <a:xfrm>
            <a:off x="2754802" y="5521057"/>
            <a:ext cx="3530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Intrusion Alert</a:t>
            </a:r>
          </a:p>
          <a:p>
            <a:r>
              <a:rPr lang="en-US" sz="2000" dirty="0">
                <a:solidFill>
                  <a:schemeClr val="bg1"/>
                </a:solidFill>
              </a:rPr>
              <a:t>(Pattern matching AI/ML)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8847CAF-E867-5DA4-E3BA-8C8B89DDB921}"/>
              </a:ext>
            </a:extLst>
          </p:cNvPr>
          <p:cNvCxnSpPr>
            <a:cxnSpLocks/>
          </p:cNvCxnSpPr>
          <p:nvPr/>
        </p:nvCxnSpPr>
        <p:spPr>
          <a:xfrm flipV="1">
            <a:off x="3661775" y="5019169"/>
            <a:ext cx="0" cy="54864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ED65867-2EC4-CB68-CBC7-646C814DCFC0}"/>
              </a:ext>
            </a:extLst>
          </p:cNvPr>
          <p:cNvCxnSpPr/>
          <p:nvPr/>
        </p:nvCxnSpPr>
        <p:spPr>
          <a:xfrm>
            <a:off x="3768090" y="3287265"/>
            <a:ext cx="0" cy="152019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9B761C2-4AE8-580C-13F3-B535B753344E}"/>
              </a:ext>
            </a:extLst>
          </p:cNvPr>
          <p:cNvGrpSpPr/>
          <p:nvPr/>
        </p:nvGrpSpPr>
        <p:grpSpPr>
          <a:xfrm>
            <a:off x="1627730" y="2701110"/>
            <a:ext cx="5168498" cy="698997"/>
            <a:chOff x="3139546" y="2668903"/>
            <a:chExt cx="2989351" cy="69899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51448C-D896-3393-22B6-CBC2D4DF2869}"/>
                </a:ext>
              </a:extLst>
            </p:cNvPr>
            <p:cNvSpPr/>
            <p:nvPr/>
          </p:nvSpPr>
          <p:spPr>
            <a:xfrm>
              <a:off x="3139546" y="2668903"/>
              <a:ext cx="2537461" cy="518153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B2D7BCE-93AA-65DA-C556-4398980250E7}"/>
                </a:ext>
              </a:extLst>
            </p:cNvPr>
            <p:cNvSpPr txBox="1"/>
            <p:nvPr/>
          </p:nvSpPr>
          <p:spPr>
            <a:xfrm>
              <a:off x="3173722" y="2721569"/>
              <a:ext cx="29551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 Triggered Infrastructure Move (automated)</a:t>
              </a:r>
            </a:p>
            <a:p>
              <a:endParaRPr lang="en-US" dirty="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5CE3F6B-9861-1E04-B484-B69E7B481E50}"/>
              </a:ext>
            </a:extLst>
          </p:cNvPr>
          <p:cNvSpPr txBox="1"/>
          <p:nvPr/>
        </p:nvSpPr>
        <p:spPr>
          <a:xfrm>
            <a:off x="10848699" y="4893379"/>
            <a:ext cx="196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4BD71"/>
                </a:solidFill>
              </a:rPr>
              <a:t>Time (</a:t>
            </a:r>
            <a:r>
              <a:rPr lang="en-US" sz="2000" b="1" i="1">
                <a:solidFill>
                  <a:srgbClr val="04BD71"/>
                </a:solidFill>
              </a:rPr>
              <a:t>t</a:t>
            </a:r>
            <a:r>
              <a:rPr lang="en-US" sz="2000" b="1">
                <a:solidFill>
                  <a:srgbClr val="04BD71"/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0DCC14-D90F-D073-524E-4B007FB625C8}"/>
              </a:ext>
            </a:extLst>
          </p:cNvPr>
          <p:cNvSpPr txBox="1"/>
          <p:nvPr/>
        </p:nvSpPr>
        <p:spPr>
          <a:xfrm>
            <a:off x="610814" y="1012220"/>
            <a:ext cx="9546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DDBD5"/>
                </a:solidFill>
                <a:cs typeface="Arial" panose="020B0604020202020204" pitchFamily="34" charset="0"/>
              </a:rPr>
              <a:t>Preventing adversaries from gaining a foothold by changing your infrastructure</a:t>
            </a:r>
            <a:r>
              <a:rPr lang="en-US" sz="1800" b="1" dirty="0">
                <a:solidFill>
                  <a:srgbClr val="9DDBD5"/>
                </a:solidFill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91F214-173F-18CC-377E-F4163E14FD06}"/>
              </a:ext>
            </a:extLst>
          </p:cNvPr>
          <p:cNvCxnSpPr>
            <a:cxnSpLocks/>
          </p:cNvCxnSpPr>
          <p:nvPr/>
        </p:nvCxnSpPr>
        <p:spPr>
          <a:xfrm flipV="1">
            <a:off x="6200742" y="2430015"/>
            <a:ext cx="0" cy="23774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86F58EE-FF48-6F59-6264-099AF92FFD72}"/>
              </a:ext>
            </a:extLst>
          </p:cNvPr>
          <p:cNvSpPr/>
          <p:nvPr/>
        </p:nvSpPr>
        <p:spPr>
          <a:xfrm>
            <a:off x="4688230" y="1821175"/>
            <a:ext cx="3025023" cy="51815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701C80-82A4-4D99-62BC-2D1935D32E44}"/>
              </a:ext>
            </a:extLst>
          </p:cNvPr>
          <p:cNvSpPr txBox="1"/>
          <p:nvPr/>
        </p:nvSpPr>
        <p:spPr>
          <a:xfrm>
            <a:off x="4772894" y="1886851"/>
            <a:ext cx="302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Planned Infrastructure Move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09CB54-7EEB-BB78-8B50-35BFC6A591BE}"/>
              </a:ext>
            </a:extLst>
          </p:cNvPr>
          <p:cNvSpPr/>
          <p:nvPr/>
        </p:nvSpPr>
        <p:spPr>
          <a:xfrm>
            <a:off x="8846208" y="1821175"/>
            <a:ext cx="3025023" cy="51815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822F16-CEEE-7043-E28B-3D656768E68D}"/>
              </a:ext>
            </a:extLst>
          </p:cNvPr>
          <p:cNvSpPr txBox="1"/>
          <p:nvPr/>
        </p:nvSpPr>
        <p:spPr>
          <a:xfrm>
            <a:off x="8930872" y="1886851"/>
            <a:ext cx="302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Planned Infrastructure Move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EF9EB9-36D4-0CC6-4982-A2ABAD7EFA95}"/>
              </a:ext>
            </a:extLst>
          </p:cNvPr>
          <p:cNvSpPr txBox="1"/>
          <p:nvPr/>
        </p:nvSpPr>
        <p:spPr>
          <a:xfrm>
            <a:off x="11698887" y="5973111"/>
            <a:ext cx="437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131969811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2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65;p10"/>
          <p:cNvGrpSpPr/>
          <p:nvPr/>
        </p:nvGrpSpPr>
        <p:grpSpPr>
          <a:xfrm>
            <a:off x="11310120" y="6138360"/>
            <a:ext cx="727200" cy="658800"/>
            <a:chOff x="11310120" y="6138360"/>
            <a:chExt cx="727200" cy="658800"/>
          </a:xfrm>
        </p:grpSpPr>
        <p:sp>
          <p:nvSpPr>
            <p:cNvPr id="46" name="Google Shape;67;p10"/>
            <p:cNvSpPr/>
            <p:nvPr/>
          </p:nvSpPr>
          <p:spPr>
            <a:xfrm>
              <a:off x="11359800" y="6432480"/>
              <a:ext cx="67752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fld id="{8FFC8B78-4AD6-4CC4-95B5-391AA58468B7}" type="slidenum">
                <a:rPr kumimoji="0" lang="en-US" sz="1000" b="0" i="0" u="none" strike="noStrike" kern="1200" cap="none" spc="-1" normalizeH="0" baseline="0" noProof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Arial"/>
                  <a:ea typeface="Arial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</a:tabLst>
                  <a:defRPr/>
                </a:pPr>
                <a:t>7</a:t>
              </a:fld>
              <a:endParaRPr kumimoji="0" lang="en-US" sz="10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47" name="Google Shape;68;p10"/>
          <p:cNvSpPr/>
          <p:nvPr/>
        </p:nvSpPr>
        <p:spPr>
          <a:xfrm>
            <a:off x="610920" y="285120"/>
            <a:ext cx="558972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</a:rPr>
              <a:t>Unrivaled</a:t>
            </a:r>
            <a:r>
              <a:rPr kumimoji="0" lang="en-US" sz="1200" b="1" i="0" u="none" strike="noStrike" kern="1200" cap="none" spc="-1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US" sz="1200" b="1" i="1" u="none" strike="noStrike" kern="1200" cap="none" spc="-1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Arial"/>
                <a:ea typeface="Arial"/>
              </a:rPr>
              <a:t>security without complexity or compromise</a:t>
            </a:r>
            <a:endParaRPr kumimoji="0" lang="en-US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8" name="Google Shape;69;p10"/>
          <p:cNvSpPr/>
          <p:nvPr/>
        </p:nvSpPr>
        <p:spPr>
          <a:xfrm>
            <a:off x="207557" y="6489900"/>
            <a:ext cx="7717320" cy="249840"/>
          </a:xfrm>
          <a:custGeom>
            <a:avLst/>
            <a:gdLst/>
            <a:ahLst/>
            <a:cxnLst/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1000" b="0" i="0" u="none" strike="noStrike" kern="1200" cap="none" spc="-1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/>
                <a:ea typeface="Arial"/>
              </a:rPr>
              <a:t>©July 19, 2023, </a:t>
            </a:r>
            <a:r>
              <a:rPr kumimoji="0" lang="en-US" sz="1000" b="0" i="0" u="none" strike="noStrike" kern="1200" cap="none" spc="-1" normalizeH="0" baseline="0" noProof="0" dirty="0" err="1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/>
                <a:ea typeface="Arial"/>
              </a:rPr>
              <a:t>VectorZero</a:t>
            </a:r>
            <a:r>
              <a:rPr kumimoji="0" lang="en-US" sz="1000" b="0" i="0" u="none" strike="noStrike" kern="1200" cap="none" spc="-1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/>
                <a:ea typeface="Arial"/>
              </a:rPr>
              <a:t> Technologies, LLC      All Rights Reserved      Confidential – Do not circulate or duplicate </a:t>
            </a:r>
            <a:endParaRPr kumimoji="0" lang="en-US" sz="1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9" name="Google Shape;70;p10"/>
          <p:cNvSpPr/>
          <p:nvPr/>
        </p:nvSpPr>
        <p:spPr>
          <a:xfrm>
            <a:off x="9659160" y="2422440"/>
            <a:ext cx="2547720" cy="45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50" name="Google Shape;71;p10"/>
          <p:cNvSpPr/>
          <p:nvPr/>
        </p:nvSpPr>
        <p:spPr>
          <a:xfrm>
            <a:off x="245160" y="1066637"/>
            <a:ext cx="5714340" cy="62940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pPr marL="285840" indent="-285840">
              <a:buClr>
                <a:srgbClr val="F2F2F2"/>
              </a:buClr>
              <a:buFont typeface="Arial"/>
              <a:buChar char="•"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Inter"/>
                <a:ea typeface="Inter"/>
              </a:rPr>
              <a:t>API gateway servers configurations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Inter"/>
                <a:ea typeface="Inter"/>
              </a:rPr>
              <a:t>Backup NoSQL database endpoint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Inter"/>
                <a:ea typeface="Inter"/>
              </a:rPr>
              <a:t>Certificate manager server configuration 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Inter"/>
                <a:ea typeface="Inter"/>
              </a:rPr>
              <a:t>Cisco</a:t>
            </a:r>
            <a:r>
              <a:rPr lang="en-US" sz="1550" spc="-1" dirty="0">
                <a:solidFill>
                  <a:srgbClr val="04BD71"/>
                </a:solidFill>
                <a:latin typeface="Inter"/>
                <a:ea typeface="Inter"/>
              </a:rPr>
              <a:t> firewall</a:t>
            </a:r>
            <a:endParaRPr kumimoji="0" lang="en-US" sz="1550" b="0" i="0" u="none" strike="noStrike" kern="1200" cap="none" spc="-1" normalizeH="0" baseline="0" noProof="0" dirty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Inter"/>
              <a:ea typeface="Inter"/>
            </a:endParaRPr>
          </a:p>
          <a:p>
            <a:pPr marL="285840" indent="-285840">
              <a:buClr>
                <a:srgbClr val="F2F2F2"/>
              </a:buClr>
              <a:buFont typeface="Arial"/>
              <a:buChar char="•"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Inter"/>
                <a:ea typeface="Inter"/>
              </a:rPr>
              <a:t>Palo Alto firewall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Inter"/>
                <a:ea typeface="Inter"/>
              </a:rPr>
              <a:t>Content delivery network configuration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Inter"/>
                <a:ea typeface="Inter"/>
              </a:rPr>
              <a:t>CSP network firewalls 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Inter"/>
                <a:ea typeface="Inter"/>
              </a:rPr>
              <a:t>DNS configuration 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</a:pPr>
            <a:r>
              <a:rPr kumimoji="0" lang="en-US" sz="1550" b="0" i="0" u="none" strike="noStrike" kern="1200" cap="none" spc="-1" normalizeH="0" baseline="0" noProof="0" dirty="0" err="1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Inter"/>
                <a:ea typeface="Inter"/>
              </a:rPr>
              <a:t>DNSSec</a:t>
            </a: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Inter"/>
                <a:ea typeface="Inter"/>
              </a:rPr>
              <a:t> configuration 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 typeface="Arial"/>
              <a:buChar char="•"/>
              <a:tabLst/>
              <a:defRPr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Inter"/>
                <a:ea typeface="Inter"/>
              </a:rPr>
              <a:t>Isolated virtual networks 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Inter"/>
                <a:ea typeface="Inter"/>
              </a:rPr>
              <a:t>Network address translation gateways 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Inter"/>
                <a:ea typeface="Inter"/>
              </a:rPr>
              <a:t>NoSQL database repository 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Inter"/>
                <a:ea typeface="Inter"/>
              </a:rPr>
              <a:t>NoSQL database endpoint 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Inter"/>
                <a:ea typeface="Inter"/>
              </a:rPr>
              <a:t>Object storage endpoint 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Inter"/>
                <a:ea typeface="Inter"/>
              </a:rPr>
              <a:t>Object storage repositories 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Inter"/>
                <a:ea typeface="Inter"/>
              </a:rPr>
              <a:t>Routers 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 typeface="Arial"/>
              <a:buChar char="•"/>
              <a:tabLst/>
              <a:defRPr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Inter"/>
                <a:ea typeface="Inter"/>
              </a:rPr>
              <a:t>Subnets 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 typeface="Arial"/>
              <a:buChar char="•"/>
              <a:tabLst/>
              <a:defRPr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Inter"/>
                <a:ea typeface="Inter"/>
              </a:rPr>
              <a:t>Switches 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  <a:defRPr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Inter"/>
                <a:ea typeface="Inter"/>
              </a:rPr>
              <a:t>Threat detection configuration 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 typeface="Arial"/>
              <a:buChar char="•"/>
              <a:tabLst/>
              <a:defRPr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Inter"/>
                <a:ea typeface="Inter"/>
              </a:rPr>
              <a:t>TLS certificates 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  <a:defRPr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Inter"/>
                <a:ea typeface="Inter"/>
              </a:rPr>
              <a:t>VPN servers by region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  <a:defRPr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Inter"/>
                <a:ea typeface="Inter"/>
              </a:rPr>
              <a:t>Web application firewalls for content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  <a:defRPr/>
            </a:pPr>
            <a:endParaRPr kumimoji="0" lang="en-US" sz="1550" b="0" i="0" u="none" strike="noStrike" kern="1200" cap="none" spc="-1" normalizeH="0" baseline="0" noProof="0" dirty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tabLst/>
              <a:defRPr/>
            </a:pPr>
            <a:endParaRPr kumimoji="0" lang="en-US" sz="1550" b="0" i="0" u="none" strike="noStrike" kern="1200" cap="none" spc="-1" normalizeH="0" baseline="0" noProof="0" dirty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 typeface="Arial"/>
              <a:buChar char="•"/>
              <a:tabLst/>
              <a:defRPr/>
            </a:pPr>
            <a:endParaRPr kumimoji="0" lang="en-US" sz="1550" b="0" i="0" u="none" strike="noStrike" kern="1200" cap="none" spc="-1" normalizeH="0" baseline="0" noProof="0" dirty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1" name="Google Shape;72;p10"/>
          <p:cNvSpPr/>
          <p:nvPr/>
        </p:nvSpPr>
        <p:spPr>
          <a:xfrm>
            <a:off x="6096000" y="1066637"/>
            <a:ext cx="5869080" cy="60555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marL="285840" indent="-285840">
              <a:buClr>
                <a:srgbClr val="F2F2F2"/>
              </a:buClr>
              <a:buFont typeface="Arial"/>
              <a:buChar char="•"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Inter"/>
                <a:ea typeface="Inter"/>
              </a:rPr>
              <a:t>Additional security policy check against NIST 800-53-4 configuration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Inter"/>
                <a:ea typeface="Inter"/>
              </a:rPr>
              <a:t>App (IAM) accounts 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Inter"/>
                <a:ea typeface="Inter"/>
              </a:rPr>
              <a:t>App (IAM) group 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Inter"/>
                <a:ea typeface="Inter"/>
              </a:rPr>
              <a:t>App (IAM) policies 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Inter"/>
                <a:ea typeface="Inter"/>
              </a:rPr>
              <a:t>Asymmetric encryption key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 typeface="Arial"/>
              <a:buChar char="•"/>
              <a:tabLst/>
              <a:defRPr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Inter"/>
                <a:ea typeface="Inter"/>
              </a:rPr>
              <a:t>Auditing accounts 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 typeface="Arial"/>
              <a:buChar char="•"/>
              <a:tabLst/>
              <a:defRPr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Inter"/>
                <a:ea typeface="Inter"/>
              </a:rPr>
              <a:t>Auditing log repository  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  <a:defRPr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Inter"/>
                <a:ea typeface="Inter"/>
              </a:rPr>
              <a:t>Backup Auditing log repository 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  <a:defRPr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Inter"/>
                <a:ea typeface="Inter"/>
              </a:rPr>
              <a:t>Backup NoSQL database repository configuration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  <a:defRPr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Inter"/>
                <a:ea typeface="Inter"/>
              </a:rPr>
              <a:t>Backup services configuration 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 typeface="Arial"/>
              <a:buChar char="•"/>
              <a:tabLst/>
              <a:defRPr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Inter"/>
                <a:ea typeface="Inter"/>
              </a:rPr>
              <a:t>Hardware Security Module configuration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Inter"/>
                <a:ea typeface="Inter"/>
              </a:rPr>
              <a:t>(IAM) accounts 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 typeface="Arial"/>
              <a:buChar char="•"/>
              <a:tabLst/>
              <a:defRPr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Inter"/>
                <a:ea typeface="Inter"/>
              </a:rPr>
              <a:t>(IAM) policies 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  <a:defRPr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Inter"/>
                <a:ea typeface="Inter"/>
              </a:rPr>
              <a:t>Identity Access Management (IAM) group 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  <a:defRPr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Inter"/>
                <a:ea typeface="Inter"/>
              </a:rPr>
              <a:t>Operating system logging repository </a:t>
            </a:r>
            <a:endParaRPr kumimoji="0" lang="en-US" sz="15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indent="-285840">
              <a:buClr>
                <a:srgbClr val="F2F2F2"/>
              </a:buClr>
              <a:buFont typeface="Arial"/>
              <a:buChar char="•"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Inter"/>
                <a:ea typeface="Inter"/>
              </a:rPr>
              <a:t>Security group configuration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 typeface="Arial"/>
              <a:buChar char="•"/>
              <a:tabLst/>
              <a:defRPr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Inter"/>
                <a:ea typeface="Inter"/>
              </a:rPr>
              <a:t>Security policy checks configuration 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Inter"/>
                <a:ea typeface="Inter"/>
              </a:rPr>
              <a:t>Sensitive data machine learning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Inter"/>
                <a:ea typeface="Inter"/>
              </a:rPr>
              <a:t>Symmetric encryption keys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 typeface="Arial"/>
              <a:buChar char="•"/>
              <a:tabLst/>
              <a:defRPr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Inter"/>
                <a:ea typeface="Inter"/>
              </a:rPr>
              <a:t>VPN certificates 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 typeface="Arial"/>
              <a:buChar char="•"/>
              <a:tabLst/>
              <a:defRPr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Inter"/>
                <a:ea typeface="Inter"/>
              </a:rPr>
              <a:t>Web application firewalls for authentication &amp; authorization</a:t>
            </a:r>
          </a:p>
          <a:p>
            <a:pPr marL="285840" indent="-285840">
              <a:buClr>
                <a:srgbClr val="F2F2F2"/>
              </a:buClr>
              <a:buFont typeface="Arial"/>
              <a:buChar char="•"/>
              <a:defRPr/>
            </a:pPr>
            <a:r>
              <a:rPr kumimoji="0" lang="en-US" sz="1550" b="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/>
                <a:ea typeface="Inter"/>
              </a:rPr>
              <a:t>Object storage repository security policy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 typeface="Arial"/>
              <a:buChar char="•"/>
              <a:tabLst/>
              <a:defRPr/>
            </a:pPr>
            <a:endParaRPr kumimoji="0" lang="en-US" sz="1550" b="0" i="0" u="none" strike="noStrike" kern="1200" cap="none" spc="-1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Inter"/>
              <a:ea typeface="Inter"/>
            </a:endParaRPr>
          </a:p>
          <a:p>
            <a:pPr marL="285840" indent="-285840">
              <a:buClr>
                <a:srgbClr val="F2F2F2"/>
              </a:buClr>
              <a:buFont typeface="Arial"/>
              <a:buChar char="•"/>
            </a:pPr>
            <a:endParaRPr kumimoji="0" lang="en-US" sz="15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Tx/>
              <a:buFont typeface="Arial"/>
              <a:buChar char="•"/>
              <a:tabLst/>
              <a:defRPr/>
            </a:pPr>
            <a:endParaRPr kumimoji="0" lang="en-US" sz="15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2" name="Google Shape;73;p10"/>
          <p:cNvSpPr/>
          <p:nvPr/>
        </p:nvSpPr>
        <p:spPr>
          <a:xfrm>
            <a:off x="7010399" y="198479"/>
            <a:ext cx="4330234" cy="567878"/>
          </a:xfrm>
          <a:prstGeom prst="rect">
            <a:avLst/>
          </a:prstGeom>
          <a:noFill/>
          <a:ln w="5715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53" name="Google Shape;74;p10"/>
          <p:cNvSpPr/>
          <p:nvPr/>
        </p:nvSpPr>
        <p:spPr>
          <a:xfrm>
            <a:off x="7134803" y="297752"/>
            <a:ext cx="4166986" cy="3693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B2DDF2"/>
                </a:solidFill>
                <a:effectLst/>
                <a:uLnTx/>
                <a:uFillTx/>
                <a:latin typeface="Calibri"/>
                <a:ea typeface="Calibri"/>
              </a:rPr>
              <a:t>Each AMTD move orchestrates changes in: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4" name="Google Shape;75;p10"/>
          <p:cNvSpPr/>
          <p:nvPr/>
        </p:nvSpPr>
        <p:spPr>
          <a:xfrm>
            <a:off x="610920" y="447480"/>
            <a:ext cx="6485040" cy="64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36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</a:rPr>
              <a:t>The Moving Components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EAEA3D-68C5-AD15-378A-2EDDCE2BD4C8}"/>
              </a:ext>
            </a:extLst>
          </p:cNvPr>
          <p:cNvGrpSpPr/>
          <p:nvPr/>
        </p:nvGrpSpPr>
        <p:grpSpPr>
          <a:xfrm>
            <a:off x="11310122" y="6138320"/>
            <a:ext cx="727777" cy="659241"/>
            <a:chOff x="11310122" y="6138320"/>
            <a:chExt cx="727777" cy="6592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B7473CE-7459-47C0-2E29-A6A756B54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10122" y="6138320"/>
              <a:ext cx="473125" cy="455102"/>
            </a:xfrm>
            <a:prstGeom prst="rect">
              <a:avLst/>
            </a:prstGeom>
          </p:spPr>
        </p:pic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087F0CB7-B6AA-1D1D-2D4A-E53F5C380032}"/>
                </a:ext>
              </a:extLst>
            </p:cNvPr>
            <p:cNvSpPr txBox="1">
              <a:spLocks/>
            </p:cNvSpPr>
            <p:nvPr/>
          </p:nvSpPr>
          <p:spPr>
            <a:xfrm>
              <a:off x="11359876" y="6432436"/>
              <a:ext cx="67802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B2B3800-8C39-4381-B059-D9F43FE87848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II Increments Sans" pitchFamily="50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7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FC6B036-8227-F9B1-F9BA-CBF35533E4D3}"/>
              </a:ext>
            </a:extLst>
          </p:cNvPr>
          <p:cNvSpPr txBox="1"/>
          <p:nvPr/>
        </p:nvSpPr>
        <p:spPr>
          <a:xfrm>
            <a:off x="11698887" y="5973111"/>
            <a:ext cx="437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415727284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D8A635A-C55E-BFDD-11D8-AE7E0EAC3B45}"/>
              </a:ext>
            </a:extLst>
          </p:cNvPr>
          <p:cNvSpPr txBox="1"/>
          <p:nvPr/>
        </p:nvSpPr>
        <p:spPr>
          <a:xfrm>
            <a:off x="778626" y="554672"/>
            <a:ext cx="853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Ephemeral Vaults</a:t>
            </a: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,</a:t>
            </a: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 Infrastructure As Code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880F60-28F7-1B8D-559B-BF02FEE1B520}"/>
              </a:ext>
            </a:extLst>
          </p:cNvPr>
          <p:cNvGrpSpPr/>
          <p:nvPr/>
        </p:nvGrpSpPr>
        <p:grpSpPr>
          <a:xfrm>
            <a:off x="11310122" y="6138320"/>
            <a:ext cx="727777" cy="659241"/>
            <a:chOff x="11310122" y="6138320"/>
            <a:chExt cx="727777" cy="6592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D2F960-2D5B-DB01-A0A9-002D80566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10122" y="6138320"/>
              <a:ext cx="473125" cy="455102"/>
            </a:xfrm>
            <a:prstGeom prst="rect">
              <a:avLst/>
            </a:prstGeom>
          </p:spPr>
        </p:pic>
        <p:sp>
          <p:nvSpPr>
            <p:cNvPr id="17" name="Slide Number Placeholder 4">
              <a:extLst>
                <a:ext uri="{FF2B5EF4-FFF2-40B4-BE49-F238E27FC236}">
                  <a16:creationId xmlns:a16="http://schemas.microsoft.com/office/drawing/2014/main" id="{3ECD33C0-9A74-4791-2956-71AA49B0C1D3}"/>
                </a:ext>
              </a:extLst>
            </p:cNvPr>
            <p:cNvSpPr txBox="1">
              <a:spLocks/>
            </p:cNvSpPr>
            <p:nvPr/>
          </p:nvSpPr>
          <p:spPr>
            <a:xfrm>
              <a:off x="11359876" y="6432436"/>
              <a:ext cx="67802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B2B3800-8C39-4381-B059-D9F43FE87848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II Increments Sans" pitchFamily="50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8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endParaRP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08F2F6E-C477-54F1-A74A-A8CC18705B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6670823"/>
              </p:ext>
            </p:extLst>
          </p:nvPr>
        </p:nvGraphicFramePr>
        <p:xfrm>
          <a:off x="2181519" y="1681854"/>
          <a:ext cx="7922883" cy="4223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0EF4859-D413-2479-D72A-1ED0E6D849A4}"/>
              </a:ext>
            </a:extLst>
          </p:cNvPr>
          <p:cNvSpPr/>
          <p:nvPr/>
        </p:nvSpPr>
        <p:spPr>
          <a:xfrm>
            <a:off x="119744" y="2877917"/>
            <a:ext cx="2259290" cy="1509026"/>
          </a:xfrm>
          <a:prstGeom prst="wedgeRoundRectCallout">
            <a:avLst>
              <a:gd name="adj1" fmla="val 63487"/>
              <a:gd name="adj2" fmla="val -5038"/>
              <a:gd name="adj3" fmla="val 16667"/>
            </a:avLst>
          </a:prstGeom>
          <a:solidFill>
            <a:schemeClr val="accent4"/>
          </a:solidFill>
          <a:ln>
            <a:noFill/>
          </a:ln>
          <a:effectLst>
            <a:glow rad="139700">
              <a:srgbClr val="00BD71">
                <a:alpha val="40000"/>
              </a:srgb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2" charset="0"/>
                <a:ea typeface="Roboto" panose="02000000000000000000" pitchFamily="2" charset="0"/>
                <a:cs typeface="+mn-cs"/>
              </a:rPr>
              <a:t>Deploy Linux server-based applications including analytics, AI/ML &amp; other tools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8A302CA-153A-8DBD-A24A-D907565982DF}"/>
              </a:ext>
            </a:extLst>
          </p:cNvPr>
          <p:cNvSpPr/>
          <p:nvPr/>
        </p:nvSpPr>
        <p:spPr>
          <a:xfrm>
            <a:off x="9662689" y="2632466"/>
            <a:ext cx="2366027" cy="1594032"/>
          </a:xfrm>
          <a:prstGeom prst="wedgeRoundRectCallout">
            <a:avLst>
              <a:gd name="adj1" fmla="val -53006"/>
              <a:gd name="adj2" fmla="val 66311"/>
              <a:gd name="adj3" fmla="val 16667"/>
            </a:avLst>
          </a:prstGeom>
          <a:solidFill>
            <a:schemeClr val="accent4"/>
          </a:solidFill>
          <a:ln>
            <a:noFill/>
          </a:ln>
          <a:effectLst>
            <a:glow rad="228600">
              <a:srgbClr val="00BD71">
                <a:alpha val="40000"/>
              </a:srgb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2" charset="0"/>
                <a:ea typeface="Roboto" panose="02000000000000000000" pitchFamily="2" charset="0"/>
                <a:cs typeface="+mn-cs"/>
              </a:rPr>
              <a:t>Reducing attack surface to near zero, and destroying any implanted malicious code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49F134F-10F1-FD02-EE8A-EB0317F84BE1}"/>
              </a:ext>
            </a:extLst>
          </p:cNvPr>
          <p:cNvSpPr/>
          <p:nvPr/>
        </p:nvSpPr>
        <p:spPr>
          <a:xfrm>
            <a:off x="611303" y="4930762"/>
            <a:ext cx="2432059" cy="1190071"/>
          </a:xfrm>
          <a:prstGeom prst="wedgeRoundRectCallout">
            <a:avLst>
              <a:gd name="adj1" fmla="val 79215"/>
              <a:gd name="adj2" fmla="val -6145"/>
              <a:gd name="adj3" fmla="val 16667"/>
            </a:avLst>
          </a:prstGeom>
          <a:solidFill>
            <a:schemeClr val="accent4"/>
          </a:solidFill>
          <a:ln>
            <a:noFill/>
          </a:ln>
          <a:effectLst>
            <a:glow rad="139700">
              <a:srgbClr val="00BD71">
                <a:alpha val="40000"/>
              </a:srgb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2" charset="0"/>
                <a:ea typeface="Roboto" panose="02000000000000000000" pitchFamily="2" charset="0"/>
                <a:cs typeface="+mn-cs"/>
              </a:rPr>
              <a:t>Patched, updated, &amp; available anywhere on the public fabric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CAE9E91-6756-54A6-4C47-D5A8E48F2025}"/>
              </a:ext>
            </a:extLst>
          </p:cNvPr>
          <p:cNvSpPr/>
          <p:nvPr/>
        </p:nvSpPr>
        <p:spPr>
          <a:xfrm>
            <a:off x="9444386" y="215684"/>
            <a:ext cx="2050928" cy="2026774"/>
          </a:xfrm>
          <a:prstGeom prst="wedgeRoundRectCallout">
            <a:avLst>
              <a:gd name="adj1" fmla="val -95238"/>
              <a:gd name="adj2" fmla="val 46431"/>
              <a:gd name="adj3" fmla="val 16667"/>
            </a:avLst>
          </a:prstGeom>
          <a:solidFill>
            <a:schemeClr val="accent4"/>
          </a:solidFill>
          <a:ln>
            <a:noFill/>
          </a:ln>
          <a:effectLst>
            <a:glow rad="228600">
              <a:srgbClr val="03BD71">
                <a:alpha val="40000"/>
              </a:srgb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2" charset="0"/>
                <a:ea typeface="Roboto" panose="02000000000000000000" pitchFamily="2" charset="0"/>
                <a:cs typeface="+mn-cs"/>
              </a:rPr>
              <a:t>Servers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2" charset="0"/>
                <a:ea typeface="Roboto" panose="02000000000000000000" pitchFamily="2" charset="0"/>
                <a:cs typeface="+mn-cs"/>
              </a:rPr>
              <a:t>Networking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2" charset="0"/>
                <a:ea typeface="Roboto" panose="02000000000000000000" pitchFamily="2" charset="0"/>
                <a:cs typeface="+mn-cs"/>
              </a:rPr>
              <a:t>Storage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2" charset="0"/>
                <a:ea typeface="Roboto" panose="02000000000000000000" pitchFamily="2" charset="0"/>
                <a:cs typeface="+mn-cs"/>
              </a:rPr>
              <a:t>Accounts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2" charset="0"/>
                <a:ea typeface="Roboto" panose="02000000000000000000" pitchFamily="2" charset="0"/>
                <a:cs typeface="+mn-cs"/>
              </a:rPr>
              <a:t>Firewalls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I Increments Sans" pitchFamily="2" charset="0"/>
                <a:ea typeface="Roboto" panose="02000000000000000000" pitchFamily="2" charset="0"/>
                <a:cs typeface="+mn-cs"/>
              </a:rPr>
              <a:t>Encryption Keys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7352D-5634-B017-B821-572165ACB5E7}"/>
              </a:ext>
            </a:extLst>
          </p:cNvPr>
          <p:cNvSpPr txBox="1"/>
          <p:nvPr/>
        </p:nvSpPr>
        <p:spPr>
          <a:xfrm>
            <a:off x="611303" y="280518"/>
            <a:ext cx="55637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Unrivaled</a:t>
            </a: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security without complexity or compromise</a:t>
            </a:r>
          </a:p>
          <a:p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56C614A-048C-97A9-8308-A31F0448E812}"/>
              </a:ext>
            </a:extLst>
          </p:cNvPr>
          <p:cNvSpPr txBox="1">
            <a:spLocks/>
          </p:cNvSpPr>
          <p:nvPr/>
        </p:nvSpPr>
        <p:spPr>
          <a:xfrm>
            <a:off x="245327" y="6436662"/>
            <a:ext cx="7719692" cy="25581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©July 19, 2023,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VectorZero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II Increments Sans Light Obliqu" pitchFamily="2" charset="0"/>
              </a:rPr>
              <a:t> Technologies, LLC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      All Rights Reserved      Confidential – Do not circulate or duplicate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99CD21-68FC-5246-E3A0-4B656F55F2A4}"/>
              </a:ext>
            </a:extLst>
          </p:cNvPr>
          <p:cNvSpPr txBox="1"/>
          <p:nvPr/>
        </p:nvSpPr>
        <p:spPr>
          <a:xfrm>
            <a:off x="778626" y="1096812"/>
            <a:ext cx="3922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9DDBD5"/>
                </a:solidFill>
                <a:cs typeface="Arial" panose="020B0604020202020204" pitchFamily="34" charset="0"/>
              </a:rPr>
              <a:t>An Automated Moving Target Defense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3D6FA9-D18B-8710-B8DF-AFA5C229E4A8}"/>
              </a:ext>
            </a:extLst>
          </p:cNvPr>
          <p:cNvSpPr txBox="1"/>
          <p:nvPr/>
        </p:nvSpPr>
        <p:spPr>
          <a:xfrm>
            <a:off x="11698887" y="5973111"/>
            <a:ext cx="437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58671050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913091E-C91E-8110-6B27-148F6A1ED7D7}"/>
              </a:ext>
            </a:extLst>
          </p:cNvPr>
          <p:cNvGrpSpPr/>
          <p:nvPr/>
        </p:nvGrpSpPr>
        <p:grpSpPr>
          <a:xfrm>
            <a:off x="11310122" y="6138320"/>
            <a:ext cx="727777" cy="659241"/>
            <a:chOff x="11310122" y="6138320"/>
            <a:chExt cx="727777" cy="6592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771142-D710-8246-0A0F-94AC9AE88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10122" y="6138320"/>
              <a:ext cx="473125" cy="455102"/>
            </a:xfrm>
            <a:prstGeom prst="rect">
              <a:avLst/>
            </a:prstGeom>
          </p:spPr>
        </p:pic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A50FF990-BCF1-4A3F-9F83-129477204D9F}"/>
                </a:ext>
              </a:extLst>
            </p:cNvPr>
            <p:cNvSpPr txBox="1">
              <a:spLocks/>
            </p:cNvSpPr>
            <p:nvPr/>
          </p:nvSpPr>
          <p:spPr>
            <a:xfrm>
              <a:off x="11359876" y="6432436"/>
              <a:ext cx="678023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B2B3800-8C39-4381-B059-D9F43FE87848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II Increments Sans" pitchFamily="50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9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II Increments Sans" pitchFamily="50" charset="0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18EA034-896F-6840-247E-2D3AD688FADD}"/>
              </a:ext>
            </a:extLst>
          </p:cNvPr>
          <p:cNvSpPr txBox="1"/>
          <p:nvPr/>
        </p:nvSpPr>
        <p:spPr>
          <a:xfrm>
            <a:off x="610814" y="285142"/>
            <a:ext cx="5589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Unrivaled</a:t>
            </a:r>
            <a:r>
              <a:rPr kumimoji="0" lang="en-US" sz="1200" b="1" i="0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300" normalizeH="0" baseline="0" noProof="0">
                <a:ln>
                  <a:noFill/>
                </a:ln>
                <a:solidFill>
                  <a:srgbClr val="04BD71"/>
                </a:solidFill>
                <a:effectLst/>
                <a:uLnTx/>
                <a:uFillTx/>
                <a:latin typeface="FT Sterling" pitchFamily="2" charset="77"/>
                <a:ea typeface="+mn-ea"/>
                <a:cs typeface="+mn-cs"/>
              </a:rPr>
              <a:t>security without complexity or compromise</a:t>
            </a:r>
            <a:endParaRPr kumimoji="0" lang="en-US" sz="1000" b="1" i="1" u="none" strike="noStrike" kern="1200" cap="none" spc="300" normalizeH="0" baseline="0" noProof="0">
              <a:ln>
                <a:noFill/>
              </a:ln>
              <a:solidFill>
                <a:srgbClr val="04BD71"/>
              </a:solidFill>
              <a:effectLst/>
              <a:uLnTx/>
              <a:uFillTx/>
              <a:latin typeface="FT Sterling" pitchFamily="2" charset="77"/>
              <a:ea typeface="+mn-ea"/>
              <a:cs typeface="+mn-cs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7BB259C-7CD8-1A2C-50B0-220F58D6A19B}"/>
              </a:ext>
            </a:extLst>
          </p:cNvPr>
          <p:cNvSpPr txBox="1">
            <a:spLocks/>
          </p:cNvSpPr>
          <p:nvPr/>
        </p:nvSpPr>
        <p:spPr>
          <a:xfrm>
            <a:off x="245327" y="6436662"/>
            <a:ext cx="7719692" cy="255810"/>
          </a:xfrm>
          <a:custGeom>
            <a:avLst/>
            <a:gdLst>
              <a:gd name="connsiteX0" fmla="*/ 0 w 4556433"/>
              <a:gd name="connsiteY0" fmla="*/ 0 h 9974159"/>
              <a:gd name="connsiteX1" fmla="*/ 4556433 w 4556433"/>
              <a:gd name="connsiteY1" fmla="*/ 0 h 9974159"/>
              <a:gd name="connsiteX2" fmla="*/ 4556433 w 4556433"/>
              <a:gd name="connsiteY2" fmla="*/ 9974159 h 9974159"/>
              <a:gd name="connsiteX3" fmla="*/ 0 w 4556433"/>
              <a:gd name="connsiteY3" fmla="*/ 9974159 h 9974159"/>
              <a:gd name="connsiteX4" fmla="*/ 0 w 4556433"/>
              <a:gd name="connsiteY4" fmla="*/ 0 h 9974159"/>
              <a:gd name="connsiteX0" fmla="*/ 0 w 4646518"/>
              <a:gd name="connsiteY0" fmla="*/ 0 h 9974159"/>
              <a:gd name="connsiteX1" fmla="*/ 4556433 w 4646518"/>
              <a:gd name="connsiteY1" fmla="*/ 0 h 9974159"/>
              <a:gd name="connsiteX2" fmla="*/ 4646449 w 4646518"/>
              <a:gd name="connsiteY2" fmla="*/ 430530 h 9974159"/>
              <a:gd name="connsiteX3" fmla="*/ 4556433 w 4646518"/>
              <a:gd name="connsiteY3" fmla="*/ 9974159 h 9974159"/>
              <a:gd name="connsiteX4" fmla="*/ 0 w 4646518"/>
              <a:gd name="connsiteY4" fmla="*/ 9974159 h 9974159"/>
              <a:gd name="connsiteX5" fmla="*/ 0 w 4646518"/>
              <a:gd name="connsiteY5" fmla="*/ 0 h 9974159"/>
              <a:gd name="connsiteX0" fmla="*/ 0 w 4646466"/>
              <a:gd name="connsiteY0" fmla="*/ 38100 h 10012259"/>
              <a:gd name="connsiteX1" fmla="*/ 4266873 w 4646466"/>
              <a:gd name="connsiteY1" fmla="*/ 0 h 10012259"/>
              <a:gd name="connsiteX2" fmla="*/ 4646449 w 4646466"/>
              <a:gd name="connsiteY2" fmla="*/ 468630 h 10012259"/>
              <a:gd name="connsiteX3" fmla="*/ 4556433 w 4646466"/>
              <a:gd name="connsiteY3" fmla="*/ 10012259 h 10012259"/>
              <a:gd name="connsiteX4" fmla="*/ 0 w 4646466"/>
              <a:gd name="connsiteY4" fmla="*/ 10012259 h 10012259"/>
              <a:gd name="connsiteX5" fmla="*/ 0 w 4646466"/>
              <a:gd name="connsiteY5" fmla="*/ 38100 h 10012259"/>
              <a:gd name="connsiteX0" fmla="*/ 0 w 4646473"/>
              <a:gd name="connsiteY0" fmla="*/ 38100 h 10012259"/>
              <a:gd name="connsiteX1" fmla="*/ 4266873 w 4646473"/>
              <a:gd name="connsiteY1" fmla="*/ 0 h 10012259"/>
              <a:gd name="connsiteX2" fmla="*/ 4646449 w 4646473"/>
              <a:gd name="connsiteY2" fmla="*/ 468630 h 10012259"/>
              <a:gd name="connsiteX3" fmla="*/ 4556433 w 4646473"/>
              <a:gd name="connsiteY3" fmla="*/ 10012259 h 10012259"/>
              <a:gd name="connsiteX4" fmla="*/ 0 w 4646473"/>
              <a:gd name="connsiteY4" fmla="*/ 10012259 h 10012259"/>
              <a:gd name="connsiteX5" fmla="*/ 0 w 4646473"/>
              <a:gd name="connsiteY5" fmla="*/ 38100 h 10012259"/>
              <a:gd name="connsiteX0" fmla="*/ 161772 w 4808245"/>
              <a:gd name="connsiteY0" fmla="*/ 3810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161772 w 4808245"/>
              <a:gd name="connsiteY6" fmla="*/ 38100 h 10012259"/>
              <a:gd name="connsiteX0" fmla="*/ 215112 w 4808245"/>
              <a:gd name="connsiteY0" fmla="*/ 91440 h 10012259"/>
              <a:gd name="connsiteX1" fmla="*/ 4428645 w 4808245"/>
              <a:gd name="connsiteY1" fmla="*/ 0 h 10012259"/>
              <a:gd name="connsiteX2" fmla="*/ 4808221 w 4808245"/>
              <a:gd name="connsiteY2" fmla="*/ 468630 h 10012259"/>
              <a:gd name="connsiteX3" fmla="*/ 4718205 w 4808245"/>
              <a:gd name="connsiteY3" fmla="*/ 10012259 h 10012259"/>
              <a:gd name="connsiteX4" fmla="*/ 161772 w 4808245"/>
              <a:gd name="connsiteY4" fmla="*/ 10012259 h 10012259"/>
              <a:gd name="connsiteX5" fmla="*/ 0 w 4808245"/>
              <a:gd name="connsiteY5" fmla="*/ 453390 h 10012259"/>
              <a:gd name="connsiteX6" fmla="*/ 215112 w 4808245"/>
              <a:gd name="connsiteY6" fmla="*/ 91440 h 10012259"/>
              <a:gd name="connsiteX0" fmla="*/ 427004 w 5020137"/>
              <a:gd name="connsiteY0" fmla="*/ 91440 h 10395850"/>
              <a:gd name="connsiteX1" fmla="*/ 4640537 w 5020137"/>
              <a:gd name="connsiteY1" fmla="*/ 0 h 10395850"/>
              <a:gd name="connsiteX2" fmla="*/ 5020113 w 5020137"/>
              <a:gd name="connsiteY2" fmla="*/ 468630 h 10395850"/>
              <a:gd name="connsiteX3" fmla="*/ 4930097 w 5020137"/>
              <a:gd name="connsiteY3" fmla="*/ 10012259 h 10395850"/>
              <a:gd name="connsiteX4" fmla="*/ 373664 w 5020137"/>
              <a:gd name="connsiteY4" fmla="*/ 10012259 h 10395850"/>
              <a:gd name="connsiteX5" fmla="*/ 227132 w 5020137"/>
              <a:gd name="connsiteY5" fmla="*/ 9574530 h 10395850"/>
              <a:gd name="connsiteX6" fmla="*/ 211892 w 5020137"/>
              <a:gd name="connsiteY6" fmla="*/ 453390 h 10395850"/>
              <a:gd name="connsiteX7" fmla="*/ 427004 w 5020137"/>
              <a:gd name="connsiteY7" fmla="*/ 91440 h 10395850"/>
              <a:gd name="connsiteX0" fmla="*/ 398494 w 4991627"/>
              <a:gd name="connsiteY0" fmla="*/ 91440 h 10012259"/>
              <a:gd name="connsiteX1" fmla="*/ 4612027 w 4991627"/>
              <a:gd name="connsiteY1" fmla="*/ 0 h 10012259"/>
              <a:gd name="connsiteX2" fmla="*/ 4991603 w 4991627"/>
              <a:gd name="connsiteY2" fmla="*/ 468630 h 10012259"/>
              <a:gd name="connsiteX3" fmla="*/ 4901587 w 4991627"/>
              <a:gd name="connsiteY3" fmla="*/ 10012259 h 10012259"/>
              <a:gd name="connsiteX4" fmla="*/ 345154 w 4991627"/>
              <a:gd name="connsiteY4" fmla="*/ 10012259 h 10012259"/>
              <a:gd name="connsiteX5" fmla="*/ 198622 w 4991627"/>
              <a:gd name="connsiteY5" fmla="*/ 9574530 h 10012259"/>
              <a:gd name="connsiteX6" fmla="*/ 183382 w 4991627"/>
              <a:gd name="connsiteY6" fmla="*/ 453390 h 10012259"/>
              <a:gd name="connsiteX7" fmla="*/ 398494 w 4991627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2512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245061 w 4815161"/>
              <a:gd name="connsiteY3" fmla="*/ 10012259 h 10012259"/>
              <a:gd name="connsiteX4" fmla="*/ 534448 w 4815161"/>
              <a:gd name="connsiteY4" fmla="*/ 9997019 h 10012259"/>
              <a:gd name="connsiteX5" fmla="*/ 22156 w 4815161"/>
              <a:gd name="connsiteY5" fmla="*/ 9574530 h 10012259"/>
              <a:gd name="connsiteX6" fmla="*/ 6916 w 4815161"/>
              <a:gd name="connsiteY6" fmla="*/ 453390 h 10012259"/>
              <a:gd name="connsiteX7" fmla="*/ 222028 w 4815161"/>
              <a:gd name="connsiteY7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815161"/>
              <a:gd name="connsiteY0" fmla="*/ 91440 h 10012259"/>
              <a:gd name="connsiteX1" fmla="*/ 4435561 w 4815161"/>
              <a:gd name="connsiteY1" fmla="*/ 0 h 10012259"/>
              <a:gd name="connsiteX2" fmla="*/ 4815137 w 4815161"/>
              <a:gd name="connsiteY2" fmla="*/ 468630 h 10012259"/>
              <a:gd name="connsiteX3" fmla="*/ 4731316 w 4815161"/>
              <a:gd name="connsiteY3" fmla="*/ 9536430 h 10012259"/>
              <a:gd name="connsiteX4" fmla="*/ 4245061 w 4815161"/>
              <a:gd name="connsiteY4" fmla="*/ 10012259 h 10012259"/>
              <a:gd name="connsiteX5" fmla="*/ 534448 w 4815161"/>
              <a:gd name="connsiteY5" fmla="*/ 9997019 h 10012259"/>
              <a:gd name="connsiteX6" fmla="*/ 22156 w 4815161"/>
              <a:gd name="connsiteY6" fmla="*/ 9574530 h 10012259"/>
              <a:gd name="connsiteX7" fmla="*/ 6916 w 4815161"/>
              <a:gd name="connsiteY7" fmla="*/ 453390 h 10012259"/>
              <a:gd name="connsiteX8" fmla="*/ 222028 w 4815161"/>
              <a:gd name="connsiteY8" fmla="*/ 91440 h 10012259"/>
              <a:gd name="connsiteX0" fmla="*/ 222028 w 4769445"/>
              <a:gd name="connsiteY0" fmla="*/ 91440 h 10012259"/>
              <a:gd name="connsiteX1" fmla="*/ 4435561 w 4769445"/>
              <a:gd name="connsiteY1" fmla="*/ 0 h 10012259"/>
              <a:gd name="connsiteX2" fmla="*/ 4769417 w 4769445"/>
              <a:gd name="connsiteY2" fmla="*/ 468630 h 10012259"/>
              <a:gd name="connsiteX3" fmla="*/ 4731316 w 4769445"/>
              <a:gd name="connsiteY3" fmla="*/ 9536430 h 10012259"/>
              <a:gd name="connsiteX4" fmla="*/ 4245061 w 4769445"/>
              <a:gd name="connsiteY4" fmla="*/ 10012259 h 10012259"/>
              <a:gd name="connsiteX5" fmla="*/ 534448 w 4769445"/>
              <a:gd name="connsiteY5" fmla="*/ 9997019 h 10012259"/>
              <a:gd name="connsiteX6" fmla="*/ 22156 w 4769445"/>
              <a:gd name="connsiteY6" fmla="*/ 9574530 h 10012259"/>
              <a:gd name="connsiteX7" fmla="*/ 6916 w 4769445"/>
              <a:gd name="connsiteY7" fmla="*/ 453390 h 10012259"/>
              <a:gd name="connsiteX8" fmla="*/ 222028 w 4769445"/>
              <a:gd name="connsiteY8" fmla="*/ 91440 h 10012259"/>
              <a:gd name="connsiteX0" fmla="*/ 222028 w 4771341"/>
              <a:gd name="connsiteY0" fmla="*/ 91440 h 10012259"/>
              <a:gd name="connsiteX1" fmla="*/ 4435561 w 4771341"/>
              <a:gd name="connsiteY1" fmla="*/ 0 h 10012259"/>
              <a:gd name="connsiteX2" fmla="*/ 4769417 w 4771341"/>
              <a:gd name="connsiteY2" fmla="*/ 468630 h 10012259"/>
              <a:gd name="connsiteX3" fmla="*/ 4731316 w 4771341"/>
              <a:gd name="connsiteY3" fmla="*/ 9536430 h 10012259"/>
              <a:gd name="connsiteX4" fmla="*/ 4245061 w 4771341"/>
              <a:gd name="connsiteY4" fmla="*/ 10012259 h 10012259"/>
              <a:gd name="connsiteX5" fmla="*/ 534448 w 4771341"/>
              <a:gd name="connsiteY5" fmla="*/ 9997019 h 10012259"/>
              <a:gd name="connsiteX6" fmla="*/ 22156 w 4771341"/>
              <a:gd name="connsiteY6" fmla="*/ 9574530 h 10012259"/>
              <a:gd name="connsiteX7" fmla="*/ 6916 w 4771341"/>
              <a:gd name="connsiteY7" fmla="*/ 453390 h 10012259"/>
              <a:gd name="connsiteX8" fmla="*/ 222028 w 4771341"/>
              <a:gd name="connsiteY8" fmla="*/ 91440 h 100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341" h="10012259">
                <a:moveTo>
                  <a:pt x="222028" y="91440"/>
                </a:moveTo>
                <a:lnTo>
                  <a:pt x="4435561" y="0"/>
                </a:lnTo>
                <a:cubicBezTo>
                  <a:pt x="4539226" y="135890"/>
                  <a:pt x="4772432" y="332740"/>
                  <a:pt x="4769417" y="468630"/>
                </a:cubicBezTo>
                <a:cubicBezTo>
                  <a:pt x="4774497" y="3531870"/>
                  <a:pt x="4771956" y="6473190"/>
                  <a:pt x="4731316" y="9536430"/>
                </a:cubicBezTo>
                <a:lnTo>
                  <a:pt x="4245061" y="10012259"/>
                </a:lnTo>
                <a:lnTo>
                  <a:pt x="534448" y="9997019"/>
                </a:lnTo>
                <a:cubicBezTo>
                  <a:pt x="-58880" y="9687844"/>
                  <a:pt x="163418" y="9872275"/>
                  <a:pt x="22156" y="9574530"/>
                </a:cubicBezTo>
                <a:cubicBezTo>
                  <a:pt x="-4806" y="7981385"/>
                  <a:pt x="-3536" y="2033905"/>
                  <a:pt x="6916" y="453390"/>
                </a:cubicBezTo>
                <a:lnTo>
                  <a:pt x="222028" y="91440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©July 19, 2023,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VectorZero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II Increments Sans Light Obliqu" pitchFamily="2" charset="0"/>
                <a:ea typeface="+mn-ea"/>
                <a:cs typeface="+mn-cs"/>
              </a:rPr>
              <a:t> Technologies, LLC      All Rights Reserved      Confidential – Do not circulate or duplicate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D505C-9C35-9DBA-1AED-BA16970DAB89}"/>
              </a:ext>
            </a:extLst>
          </p:cNvPr>
          <p:cNvSpPr txBox="1"/>
          <p:nvPr/>
        </p:nvSpPr>
        <p:spPr>
          <a:xfrm>
            <a:off x="610814" y="447411"/>
            <a:ext cx="877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T Sterling Book" pitchFamily="2" charset="77"/>
                <a:ea typeface="+mn-ea"/>
                <a:cs typeface="+mn-cs"/>
              </a:rPr>
              <a:t>Supported Encryption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T Sterling Book" pitchFamily="2" charset="77"/>
              <a:ea typeface="+mn-ea"/>
              <a:cs typeface="+mn-cs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B3EE2A11-BDBE-EEDF-1147-19601AD567AC}"/>
              </a:ext>
            </a:extLst>
          </p:cNvPr>
          <p:cNvSpPr txBox="1">
            <a:spLocks/>
          </p:cNvSpPr>
          <p:nvPr/>
        </p:nvSpPr>
        <p:spPr>
          <a:xfrm>
            <a:off x="610814" y="1145783"/>
            <a:ext cx="8560346" cy="45247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numCol="1" rtlCol="0" anchor="t">
            <a:noAutofit/>
          </a:bodyPr>
          <a:lstStyle>
            <a:lvl1pPr marL="274320" indent="-274320" algn="l" defTabSz="109728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SzPct val="11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400" b="0" i="0" kern="1200">
                <a:solidFill>
                  <a:schemeClr val="tx2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577850" indent="-279400" algn="l" defTabSz="1097280" rtl="0" eaLnBrk="1" latinLnBrk="0" hangingPunct="1">
              <a:lnSpc>
                <a:spcPct val="100000"/>
              </a:lnSpc>
              <a:spcBef>
                <a:spcPts val="900"/>
              </a:spcBef>
              <a:buFont typeface="System Font Regular"/>
              <a:buChar char="–"/>
              <a:tabLst/>
              <a:defRPr sz="216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2pPr>
            <a:lvl3pPr marL="858838" indent="-280988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/>
              <a:defRPr sz="192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3pPr>
            <a:lvl4pPr marL="1157288" indent="-242888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System Font Regular"/>
              <a:buChar char="-"/>
              <a:tabLst/>
              <a:defRPr sz="168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4pPr>
            <a:lvl5pPr marL="1436688" indent="-260350" algn="l" defTabSz="1097280" rtl="0" eaLnBrk="1" latinLnBrk="0" hangingPunct="1">
              <a:lnSpc>
                <a:spcPct val="105000"/>
              </a:lnSpc>
              <a:spcBef>
                <a:spcPts val="200"/>
              </a:spcBef>
              <a:buFont typeface="System Font Regular"/>
              <a:buChar char="◦"/>
              <a:tabLst/>
              <a:defRPr sz="1680" b="0" i="0" kern="1200">
                <a:solidFill>
                  <a:srgbClr val="26597D"/>
                </a:solidFill>
                <a:latin typeface="+mn-lt"/>
                <a:ea typeface="Helvetica Neue Light" panose="02000403000000020004" pitchFamily="2" charset="0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Tx/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Helvetica Neue" panose="02000503000000020004" pitchFamily="2" charset="0"/>
                <a:cs typeface="Arial" panose="020B0604020202020204" pitchFamily="34" charset="0"/>
              </a:rPr>
              <a:t>Because ADV is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DDBD5"/>
                </a:solidFill>
                <a:effectLst/>
                <a:uLnTx/>
                <a:uFillTx/>
                <a:latin typeface="Calibri" panose="020F0502020204030204"/>
                <a:ea typeface="Helvetica Neue" panose="02000503000000020004" pitchFamily="2" charset="0"/>
                <a:cs typeface="Arial" panose="020B0604020202020204" pitchFamily="34" charset="0"/>
              </a:rPr>
              <a:t>software-defined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Helvetica Neue" panose="02000503000000020004" pitchFamily="2" charset="0"/>
                <a:cs typeface="Arial" panose="020B0604020202020204" pitchFamily="34" charset="0"/>
              </a:rPr>
              <a:t>, we rapidly and easily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DDBD5"/>
                </a:solidFill>
                <a:effectLst/>
                <a:uLnTx/>
                <a:uFillTx/>
                <a:latin typeface="Calibri" panose="020F0502020204030204"/>
                <a:ea typeface="Helvetica Neue" panose="02000503000000020004" pitchFamily="2" charset="0"/>
                <a:cs typeface="Arial" panose="020B0604020202020204" pitchFamily="34" charset="0"/>
              </a:rPr>
              <a:t>interchange encryption algorithms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Helvetica Neue" panose="02000503000000020004" pitchFamily="2" charset="0"/>
                <a:cs typeface="Arial" panose="020B0604020202020204" pitchFamily="34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DDBD5"/>
              </a:solidFill>
              <a:effectLst/>
              <a:uLnTx/>
              <a:uFillTx/>
              <a:latin typeface="Calibri" panose="020F0502020204030204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E08F3B1-9BA7-62C4-8600-C90FE14786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6352178"/>
              </p:ext>
            </p:extLst>
          </p:nvPr>
        </p:nvGraphicFramePr>
        <p:xfrm>
          <a:off x="610814" y="2307950"/>
          <a:ext cx="6361486" cy="383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4F51010-CA8F-C507-8096-DF501445DE43}"/>
              </a:ext>
            </a:extLst>
          </p:cNvPr>
          <p:cNvSpPr/>
          <p:nvPr/>
        </p:nvSpPr>
        <p:spPr>
          <a:xfrm>
            <a:off x="7433017" y="2405490"/>
            <a:ext cx="4227427" cy="1208114"/>
          </a:xfrm>
          <a:prstGeom prst="wedgeRoundRectCallout">
            <a:avLst>
              <a:gd name="adj1" fmla="val -71634"/>
              <a:gd name="adj2" fmla="val -82453"/>
              <a:gd name="adj3" fmla="val 16667"/>
            </a:avLst>
          </a:prstGeom>
          <a:ln>
            <a:noFill/>
          </a:ln>
          <a:effectLst>
            <a:glow rad="228600">
              <a:srgbClr val="03BD71">
                <a:alpha val="40000"/>
              </a:srgb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Compatible with existing + future post-quantum algorithms</a:t>
            </a:r>
          </a:p>
        </p:txBody>
      </p:sp>
      <p:pic>
        <p:nvPicPr>
          <p:cNvPr id="27" name="Picture 26" descr="A white padlock in a green circle with letters on it&#10;&#10;Description automatically generated">
            <a:extLst>
              <a:ext uri="{FF2B5EF4-FFF2-40B4-BE49-F238E27FC236}">
                <a16:creationId xmlns:a16="http://schemas.microsoft.com/office/drawing/2014/main" id="{50FF9469-31DD-39CC-FF3D-AD5607DBD8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4203452"/>
            <a:ext cx="2162419" cy="216241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693465F-EF8B-ACD7-58F3-53AE5C041D93}"/>
              </a:ext>
            </a:extLst>
          </p:cNvPr>
          <p:cNvSpPr txBox="1"/>
          <p:nvPr/>
        </p:nvSpPr>
        <p:spPr>
          <a:xfrm>
            <a:off x="11698887" y="5973111"/>
            <a:ext cx="437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14613476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75A2"/>
      </a:accent2>
      <a:accent3>
        <a:srgbClr val="089CA2"/>
      </a:accent3>
      <a:accent4>
        <a:srgbClr val="0B9B74"/>
      </a:accent4>
      <a:accent5>
        <a:srgbClr val="54A838"/>
      </a:accent5>
      <a:accent6>
        <a:srgbClr val="0B9B74"/>
      </a:accent6>
      <a:hlink>
        <a:srgbClr val="E2DD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ctorZero Capabilities Deck updated" id="{45CDBE32-90D9-7549-9035-7FB43D2164C1}" vid="{82BE32B4-0D86-B34C-903C-83763375C3F2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75A2"/>
      </a:accent2>
      <a:accent3>
        <a:srgbClr val="089CA2"/>
      </a:accent3>
      <a:accent4>
        <a:srgbClr val="0B9B74"/>
      </a:accent4>
      <a:accent5>
        <a:srgbClr val="54A838"/>
      </a:accent5>
      <a:accent6>
        <a:srgbClr val="0B9B74"/>
      </a:accent6>
      <a:hlink>
        <a:srgbClr val="E2DD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ctorZero Capabilities Deck updated" id="{45CDBE32-90D9-7549-9035-7FB43D2164C1}" vid="{3EEB1A6E-D435-5142-AED5-E71333EC8A21}"/>
    </a:ext>
  </a:extLst>
</a:theme>
</file>

<file path=ppt/theme/theme3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75A2"/>
      </a:accent2>
      <a:accent3>
        <a:srgbClr val="089CA2"/>
      </a:accent3>
      <a:accent4>
        <a:srgbClr val="0B9B74"/>
      </a:accent4>
      <a:accent5>
        <a:srgbClr val="54A838"/>
      </a:accent5>
      <a:accent6>
        <a:srgbClr val="0B9B74"/>
      </a:accent6>
      <a:hlink>
        <a:srgbClr val="E2DD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ctorZero Capabilities Deck updated" id="{45CDBE32-90D9-7549-9035-7FB43D2164C1}" vid="{4FB3C5FC-1E3F-EE48-80FD-8B1484EA26B0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75A2"/>
      </a:accent2>
      <a:accent3>
        <a:srgbClr val="089CA2"/>
      </a:accent3>
      <a:accent4>
        <a:srgbClr val="0B9B74"/>
      </a:accent4>
      <a:accent5>
        <a:srgbClr val="54A838"/>
      </a:accent5>
      <a:accent6>
        <a:srgbClr val="0B9B74"/>
      </a:accent6>
      <a:hlink>
        <a:srgbClr val="E2DD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ctorZero Capabilities Deck updated" id="{45CDBE32-90D9-7549-9035-7FB43D2164C1}" vid="{9DA60126-EEA4-0B44-ADB6-26F7B8E00158}"/>
    </a:ext>
  </a:extLst>
</a:theme>
</file>

<file path=ppt/theme/theme5.xml><?xml version="1.0" encoding="utf-8"?>
<a:theme xmlns:a="http://schemas.openxmlformats.org/drawingml/2006/main" name="4_Office Theme">
  <a:themeElements>
    <a:clrScheme name="Custom 2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75A2"/>
      </a:accent2>
      <a:accent3>
        <a:srgbClr val="089CA2"/>
      </a:accent3>
      <a:accent4>
        <a:srgbClr val="0B9B74"/>
      </a:accent4>
      <a:accent5>
        <a:srgbClr val="54A838"/>
      </a:accent5>
      <a:accent6>
        <a:srgbClr val="0B9B74"/>
      </a:accent6>
      <a:hlink>
        <a:srgbClr val="E2DD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ctorZero Capabilities Deck updated" id="{45CDBE32-90D9-7549-9035-7FB43D2164C1}" vid="{0CFF7FCA-A8A6-4046-B770-D36C3040FF63}"/>
    </a:ext>
  </a:extLst>
</a:theme>
</file>

<file path=ppt/theme/theme6.xml><?xml version="1.0" encoding="utf-8"?>
<a:theme xmlns:a="http://schemas.openxmlformats.org/drawingml/2006/main" name="5_Office Theme">
  <a:themeElements>
    <a:clrScheme name="Custom 2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75A2"/>
      </a:accent2>
      <a:accent3>
        <a:srgbClr val="089CA2"/>
      </a:accent3>
      <a:accent4>
        <a:srgbClr val="0B9B74"/>
      </a:accent4>
      <a:accent5>
        <a:srgbClr val="54A838"/>
      </a:accent5>
      <a:accent6>
        <a:srgbClr val="0B9B74"/>
      </a:accent6>
      <a:hlink>
        <a:srgbClr val="E2DD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ctorZero Capabilities Deck updated" id="{45CDBE32-90D9-7549-9035-7FB43D2164C1}" vid="{0CE8324D-EB3B-184D-B014-FDEC159CC965}"/>
    </a:ext>
  </a:extLst>
</a:theme>
</file>

<file path=ppt/theme/theme7.xml><?xml version="1.0" encoding="utf-8"?>
<a:theme xmlns:a="http://schemas.openxmlformats.org/drawingml/2006/main" name="6_Office Theme">
  <a:themeElements>
    <a:clrScheme name="Custom 2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75A2"/>
      </a:accent2>
      <a:accent3>
        <a:srgbClr val="089CA2"/>
      </a:accent3>
      <a:accent4>
        <a:srgbClr val="0B9B74"/>
      </a:accent4>
      <a:accent5>
        <a:srgbClr val="54A838"/>
      </a:accent5>
      <a:accent6>
        <a:srgbClr val="0B9B74"/>
      </a:accent6>
      <a:hlink>
        <a:srgbClr val="E2DD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43daa8e-81b4-420c-8ecc-d0edef18fea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D4E2587F86E645890E19D0B19CB16C" ma:contentTypeVersion="12" ma:contentTypeDescription="Create a new document." ma:contentTypeScope="" ma:versionID="c2b7289cd26893842cd9026fe6db8db3">
  <xsd:schema xmlns:xsd="http://www.w3.org/2001/XMLSchema" xmlns:xs="http://www.w3.org/2001/XMLSchema" xmlns:p="http://schemas.microsoft.com/office/2006/metadata/properties" xmlns:ns3="ae386c10-38bf-4e1a-ad1b-2fa64da93761" xmlns:ns4="943daa8e-81b4-420c-8ecc-d0edef18fead" targetNamespace="http://schemas.microsoft.com/office/2006/metadata/properties" ma:root="true" ma:fieldsID="a0e12596324e8542997761e07211ac37" ns3:_="" ns4:_="">
    <xsd:import namespace="ae386c10-38bf-4e1a-ad1b-2fa64da93761"/>
    <xsd:import namespace="943daa8e-81b4-420c-8ecc-d0edef18fea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386c10-38bf-4e1a-ad1b-2fa64da937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daa8e-81b4-420c-8ecc-d0edef18fe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2F5B99-4BEE-4C9E-91C7-740CC92CC9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C81CD9-9EAE-4075-908B-8EA0D757C43F}">
  <ds:schemaRefs>
    <ds:schemaRef ds:uri="http://schemas.microsoft.com/office/2006/metadata/properties"/>
    <ds:schemaRef ds:uri="http://purl.org/dc/terms/"/>
    <ds:schemaRef ds:uri="ae386c10-38bf-4e1a-ad1b-2fa64da93761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943daa8e-81b4-420c-8ecc-d0edef18fead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EA592BA-A8AC-462A-ABB7-6695C42FF6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386c10-38bf-4e1a-ad1b-2fa64da93761"/>
    <ds:schemaRef ds:uri="943daa8e-81b4-420c-8ecc-d0edef18fe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32903</TotalTime>
  <Words>2132</Words>
  <Application>Microsoft Office PowerPoint</Application>
  <PresentationFormat>Widescreen</PresentationFormat>
  <Paragraphs>435</Paragraphs>
  <Slides>24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46" baseType="lpstr">
      <vt:lpstr>Amazon Ember</vt:lpstr>
      <vt:lpstr>Arial</vt:lpstr>
      <vt:lpstr>Calibri</vt:lpstr>
      <vt:lpstr>FT Sterling</vt:lpstr>
      <vt:lpstr>FT Sterling Book</vt:lpstr>
      <vt:lpstr>FT Sterling Medium</vt:lpstr>
      <vt:lpstr>II Increments Sans</vt:lpstr>
      <vt:lpstr>II Increments Sans Black Obliqu</vt:lpstr>
      <vt:lpstr>II Increments Sans Light Obliqu</vt:lpstr>
      <vt:lpstr>Inter</vt:lpstr>
      <vt:lpstr>Symbol</vt:lpstr>
      <vt:lpstr>Tahoma</vt:lpstr>
      <vt:lpstr>Times New Roman</vt:lpstr>
      <vt:lpstr>Verdana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Riyan</dc:creator>
  <cp:lastModifiedBy>Andrew Blume</cp:lastModifiedBy>
  <cp:revision>36</cp:revision>
  <cp:lastPrinted>2022-10-26T21:39:42Z</cp:lastPrinted>
  <dcterms:created xsi:type="dcterms:W3CDTF">2018-08-16T14:03:56Z</dcterms:created>
  <dcterms:modified xsi:type="dcterms:W3CDTF">2023-09-25T17:13:54Z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0x0101004ED4E2587F86E645890E19D0B19CB16C</vt:lpwstr>
  </property>
</Properties>
</file>